
<file path=[Content_Types].xml><?xml version="1.0" encoding="utf-8"?>
<Types xmlns="http://schemas.openxmlformats.org/package/2006/content-types">
  <Default Extension="tm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74" y="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07E-9D58-4711-9D02-BFDB9B6485B2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5CF-CB91-4E54-918E-509E25158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1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07E-9D58-4711-9D02-BFDB9B6485B2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5CF-CB91-4E54-918E-509E25158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6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07E-9D58-4711-9D02-BFDB9B6485B2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5CF-CB91-4E54-918E-509E25158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6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07E-9D58-4711-9D02-BFDB9B6485B2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5CF-CB91-4E54-918E-509E25158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07E-9D58-4711-9D02-BFDB9B6485B2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5CF-CB91-4E54-918E-509E25158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6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07E-9D58-4711-9D02-BFDB9B6485B2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5CF-CB91-4E54-918E-509E25158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07E-9D58-4711-9D02-BFDB9B6485B2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5CF-CB91-4E54-918E-509E25158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07E-9D58-4711-9D02-BFDB9B6485B2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5CF-CB91-4E54-918E-509E25158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1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07E-9D58-4711-9D02-BFDB9B6485B2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5CF-CB91-4E54-918E-509E25158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2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07E-9D58-4711-9D02-BFDB9B6485B2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5CF-CB91-4E54-918E-509E25158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3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07E-9D58-4711-9D02-BFDB9B6485B2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5CF-CB91-4E54-918E-509E25158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2D07E-9D58-4711-9D02-BFDB9B6485B2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EE5CF-CB91-4E54-918E-509E25158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9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3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8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8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6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7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7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48"/>
            <a:ext cx="6858000" cy="90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81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ESD 105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Godina</dc:creator>
  <cp:lastModifiedBy>Donald Bender</cp:lastModifiedBy>
  <cp:revision>2</cp:revision>
  <dcterms:created xsi:type="dcterms:W3CDTF">2013-02-07T16:00:38Z</dcterms:created>
  <dcterms:modified xsi:type="dcterms:W3CDTF">2013-02-07T18:30:39Z</dcterms:modified>
</cp:coreProperties>
</file>