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4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2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9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9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6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1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9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1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4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75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3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2316C-D9D5-4476-95AA-BB034C7354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0FCC-A968-4368-8394-5595BD5E6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7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ESD 105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Godina</dc:creator>
  <cp:lastModifiedBy>Donald Bender</cp:lastModifiedBy>
  <cp:revision>1</cp:revision>
  <cp:lastPrinted>2013-02-07T18:33:27Z</cp:lastPrinted>
  <dcterms:created xsi:type="dcterms:W3CDTF">2013-02-07T16:32:14Z</dcterms:created>
  <dcterms:modified xsi:type="dcterms:W3CDTF">2013-02-07T18:34:18Z</dcterms:modified>
</cp:coreProperties>
</file>