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E688-C165-41A2-8ED9-BB3A9EECF2FA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2643-BA5D-4A51-8EA5-EE9152B3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9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E688-C165-41A2-8ED9-BB3A9EECF2FA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2643-BA5D-4A51-8EA5-EE9152B3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35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E688-C165-41A2-8ED9-BB3A9EECF2FA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2643-BA5D-4A51-8EA5-EE9152B3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6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E688-C165-41A2-8ED9-BB3A9EECF2FA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2643-BA5D-4A51-8EA5-EE9152B3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7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E688-C165-41A2-8ED9-BB3A9EECF2FA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2643-BA5D-4A51-8EA5-EE9152B3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1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E688-C165-41A2-8ED9-BB3A9EECF2FA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2643-BA5D-4A51-8EA5-EE9152B3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7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E688-C165-41A2-8ED9-BB3A9EECF2FA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2643-BA5D-4A51-8EA5-EE9152B3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5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E688-C165-41A2-8ED9-BB3A9EECF2FA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2643-BA5D-4A51-8EA5-EE9152B3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8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E688-C165-41A2-8ED9-BB3A9EECF2FA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2643-BA5D-4A51-8EA5-EE9152B3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4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E688-C165-41A2-8ED9-BB3A9EECF2FA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2643-BA5D-4A51-8EA5-EE9152B3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1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5E688-C165-41A2-8ED9-BB3A9EECF2FA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B2643-BA5D-4A51-8EA5-EE9152B3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8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5E688-C165-41A2-8ED9-BB3A9EECF2FA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B2643-BA5D-4A51-8EA5-EE9152B30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95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024" y="0"/>
            <a:ext cx="9328928" cy="6858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276600" y="452395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Cultural and Social Processes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659363" y="2348964"/>
            <a:ext cx="37338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</a:t>
            </a:r>
            <a:r>
              <a:rPr lang="en-US" sz="2400" dirty="0" smtClean="0"/>
              <a:t>Stakeholders</a:t>
            </a:r>
            <a:r>
              <a:rPr lang="en-US" sz="2800" dirty="0" smtClean="0"/>
              <a:t> </a:t>
            </a:r>
            <a:r>
              <a:rPr lang="en-US" sz="2400" dirty="0"/>
              <a:t>u</a:t>
            </a:r>
            <a:r>
              <a:rPr lang="en-US" sz="2400" dirty="0" smtClean="0"/>
              <a:t>nderstand  </a:t>
            </a:r>
          </a:p>
          <a:p>
            <a:r>
              <a:rPr lang="en-US" sz="2400" dirty="0" smtClean="0"/>
              <a:t>            how migrant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families </a:t>
            </a:r>
          </a:p>
          <a:p>
            <a:r>
              <a:rPr lang="en-US" sz="2400" dirty="0" smtClean="0"/>
              <a:t>            acquire &amp; learn  </a:t>
            </a:r>
          </a:p>
          <a:p>
            <a:r>
              <a:rPr lang="en-US" sz="2400" dirty="0" smtClean="0"/>
              <a:t>       academic language.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542881" y="5044617"/>
            <a:ext cx="361834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2400" dirty="0" smtClean="0"/>
              <a:t>Learn and Acquire</a:t>
            </a:r>
          </a:p>
          <a:p>
            <a:r>
              <a:rPr lang="en-US" sz="2400" dirty="0" smtClean="0"/>
              <a:t>        Academic Language </a:t>
            </a:r>
          </a:p>
          <a:p>
            <a:r>
              <a:rPr lang="en-US" sz="2400" dirty="0" smtClean="0"/>
              <a:t>             in Content Areas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at Grade Level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856429" y="4998450"/>
            <a:ext cx="2286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</a:t>
            </a:r>
            <a:r>
              <a:rPr lang="en-US" sz="2400" dirty="0" smtClean="0"/>
              <a:t>Skills Development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248400" y="2909328"/>
            <a:ext cx="3472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Lecture Based</a:t>
            </a:r>
          </a:p>
          <a:p>
            <a:r>
              <a:rPr lang="en-US" sz="2400" dirty="0" smtClean="0"/>
              <a:t>      Approaches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841836" y="452395"/>
            <a:ext cx="228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</a:t>
            </a:r>
            <a:r>
              <a:rPr lang="en-US" sz="2400" dirty="0" smtClean="0"/>
              <a:t>Inquiry </a:t>
            </a:r>
          </a:p>
          <a:p>
            <a:r>
              <a:rPr lang="en-US" sz="2400" dirty="0" smtClean="0"/>
              <a:t>     Based </a:t>
            </a:r>
          </a:p>
          <a:p>
            <a:r>
              <a:rPr lang="en-US" sz="2400" dirty="0" smtClean="0"/>
              <a:t> Approaches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545709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Technology Enhanced Approaches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16569" y="315555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Assessment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76520" y="5105399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Individual </a:t>
            </a:r>
          </a:p>
          <a:p>
            <a:r>
              <a:rPr lang="en-US" sz="2400" dirty="0" smtClean="0"/>
              <a:t>        and </a:t>
            </a:r>
          </a:p>
          <a:p>
            <a:r>
              <a:rPr lang="en-US" sz="2400" dirty="0" smtClean="0"/>
              <a:t>Group Learning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711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ESD 105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Donald Bender</dc:creator>
  <cp:lastModifiedBy>Donald Bender</cp:lastModifiedBy>
  <cp:revision>1</cp:revision>
  <dcterms:created xsi:type="dcterms:W3CDTF">2013-02-07T18:50:24Z</dcterms:created>
  <dcterms:modified xsi:type="dcterms:W3CDTF">2013-02-07T18:53:11Z</dcterms:modified>
</cp:coreProperties>
</file>