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8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8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6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0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4D0D-65CE-4438-AD55-CC3E50DD4FA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C6B20-862E-4991-914D-5D4C5EB4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0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0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059"/>
            <a:ext cx="6858000" cy="877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9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ESD 105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Godina</dc:creator>
  <cp:lastModifiedBy>Donald Bender</cp:lastModifiedBy>
  <cp:revision>1</cp:revision>
  <dcterms:created xsi:type="dcterms:W3CDTF">2013-02-07T16:20:25Z</dcterms:created>
  <dcterms:modified xsi:type="dcterms:W3CDTF">2013-02-07T18:31:22Z</dcterms:modified>
</cp:coreProperties>
</file>