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7" autoAdjust="0"/>
    <p:restoredTop sz="97573" autoAdjust="0"/>
  </p:normalViewPr>
  <p:slideViewPr>
    <p:cSldViewPr>
      <p:cViewPr>
        <p:scale>
          <a:sx n="83" d="100"/>
          <a:sy n="83" d="100"/>
        </p:scale>
        <p:origin x="-54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51FE8523-87FC-464A-8FF0-98825D681D82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34C41587-E9EB-40DB-95EB-9DE39084B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51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89A6BC34-B20C-480B-8345-34982E5FE5C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F047CE96-68D0-44F4-A5B8-6A8ACA30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CE96-68D0-44F4-A5B8-6A8ACA3034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3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9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6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8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9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9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EE63-7E78-44DF-93D3-ACE184F1E038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368A-8A59-406E-A515-7BC704D16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6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Vocabulary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kvetch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" y="552831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Verb: to complain</a:t>
            </a:r>
          </a:p>
          <a:p>
            <a:pPr algn="ctr"/>
            <a:r>
              <a:rPr lang="en-US" sz="2400" dirty="0" smtClean="0"/>
              <a:t>Noun: A person who complains a lot!</a:t>
            </a:r>
            <a:endParaRPr lang="en-US" sz="2400" dirty="0"/>
          </a:p>
        </p:txBody>
      </p:sp>
      <p:sp>
        <p:nvSpPr>
          <p:cNvPr id="2" name="AutoShape 2" descr="data:image/jpeg;base64,/9j/4AAQSkZJRgABAQAAAQABAAD/2wCEAAkGBhQSEBUUEhQUFBUVFhQUFBYVFBQUFxUUFBUVFBUUFBQXHSYfFxokGRQUHy8gIycpLCwsFR4xNTAqNSYtLCkBCQoKDgwOGg8PGiwkHyQsLCosKSkpLCkpLCwsKSkpLCwsKSwsLCwsKSwpKSwpLCkpLCwpLCksKSwsLCkpKSwsLP/AABEIALYBFQMBIgACEQEDEQH/xAAcAAAABwEBAAAAAAAAAAAAAAAAAQIDBAUGBwj/xAA8EAABAgQDBgQEBAUEAwEAAAABAAIDBBEhBRIxBkFRYXGBEyKRsTKhwfAHI0LRFFJy4fFigpKyFTNTJP/EABkBAAMBAQEAAAAAAAAAAAAAAAABBAMCBf/EACMRAAICAQQCAwEBAAAAAAAAAAABAhEDBBIhMTJBEyJxUfD/2gAMAwEAAhEDEQA/AMBMw1VTENX0zDVTMw0HJVuCJOxGpCBhAI0EEABGgggAIwEYCDnbkDFMt2TsrBMRwoPoB1TUFoJqTYcPor2CKQyfhG6gv3rp1+zxKVGsIkOOATkHc3pZQYobmoAD39SfunBOl+YuA3CpI4cK+6Zl5Rz3U0BoOlTf5IXA2XGEitwKchQGvKl/mraXk2m9Mx4klwrXcTWvYd1E8BrPILBraxHcB/L96lQcVxNzm5Wkw2UpQEBzubr1op3cnwUJKKtlhiExR2Ulg/3An60VLHhuBqH5vvkq6HBKtMPw97ty02qC7OdzyPoiljm34/dlbS2IvqA3lrzAVtA2ezC4ubpmLs45pr7blm8sH2arDJDcTC/EBORugJIJrXubf2VQ+WANNKcf3V3LypB1I62qhPZSLszEa0s4fulHJzQp4jNR5MtvenQqKVoZOaYSW7uFAadlDxTCSw1AtpyB5clRGfpkk8dcoqUSU5hGqStDECCCCACKJKREIASiSkSYACkwSowT8I3SAsoTrIkUE2RIEaCZhqomoa0ExDVRNw0DKKMxMUU6YYoTggBKNBGgAkYCOiUHCn390QNITENO/wA0wQd/3ySo0ffqnJOHmc0bi4A99fkkdJF1hmHZWguoXmjg06DgXfQdUJ/NEFGGrb33ndUN3DqmMRnzXLcW81La/p9KDoDxUjCoZdDcaW0P+o7hXhxP0WXPkbqvFFdCjhhy/poQab1IwmY/MB3WJ5lopT1UTEIOV2W2Y68uScw5uV7eBPyXT8Qje6i1mn2uAanM6jgKmtqg3KaZIvjGlHDqBTstJI7PeI4OJrUNpwoANy1mHYGG0OUdaKN5lHhFnw7nbMtg2w36nioHULVSezMNtMoHL63qrqFKClFKZDA0U7nKXZqtsVwVH/iL6D75p5mDtpp6q1ENLMFLaHyGUxPZ7ezVYXGYDobvMKU300/suvvhqoxfBGRmEEXvQrqL2sG9xxmfmbgmlTcEUIPfcrqSjtiwqG9G0IOtP7W9FA2iwR0sS03hk665DuIHD9/WJgM6YbqHrxBHI9K+qudSjcSO/ttYiblqOLXbtDy+7qBEhUNFpZ6EIlS2lt3Ef49gqiJL03XpTj8uK1hK0TZIUyuQTkVvKiRRaGIlBGiQARCSlFFRABJ2GU2lMQBYQzZBNw3WQQI3ExDVVNw1eTDFWTUNAzOzLFXvaribYquM1AiOQjARoBAxJB0GvsEy4eide6g5lRHOqg6FveFOwMedzv5GPcOoBoPWirCFIlY5aDQ7j86JNWhxdOx6I+pJO839L0+aucNnPy6/C1gFBXV1DS/avKyz8M1cB1+V1btiABrLAOdU821oB6A+oXMlxR3B8jEWVeYrcwu425A7lZxpNwoRqAHAcg4gj0cFEdN5owed1adcxNPQrWRZYPY2IN1z/qY6mYex7LHJPbRViinZodkJkOggemlRyPQ27LTw1zrB5jwYjgDZ1H9jo8ehBC3mHzWdgcL9FBJUy70WTGqTDUeCbJxNGTJFbpZTIKWx1V3Zm0NuCZeyykxGphcs6RkNsMKESEbblx2Xd4cbKdxp2XoSeghzVwvbLDjBmXEaE25cvqqNO+4mWdUlIfdGLTY6XpyrT6InQ6irHV0tv7KFFj2a7UEX9KFP4a9riGmx/SfoqKrkxlzwMxI9ahw77+6Ziw6XCuJqTr8VAeP1VW+AW1FKj1XcWmTyjRFckpbgkrszCQQQQAlG1AoBAEuEbIJuGUECOmx2KsmWK6jsVbMsQMz05DVRMMWgm4appmGgCuIQa1KeEIf09kDRHmW1J4D3UWGL3NOakzVfr1UUOpu9UDYcRlEQ0KSSjqgQ9LHzjnX5gj6p/wAclzeVlDYbp6A6kQE7iPf/ACkdJk6BDPt9B70Wq2anvy3QoliwEXtbcoEJ8IAuH6TcEatPlOvUH/ao0CKPGaRoPKacCS2vsp5/dUW43taZfyZrFDqeQnIDoM1CacgTpz6rVYFH8OL4f6HjO3kQQHADhU178lXyGHN8zSMwrf8ApcK+/spkjCOcB13QngV/ma7y165bHmFHLkvXVGwhFPFQocwLCtE+Y4G+3skjJpjzIiDTRN1Go33UWanAK1NkrBKyeIhJ4piPNtZ8XosrjG14DS2GaHjw5rPym10EH/8ARGzcm1cfkutsn0HC7N/FxmEdKnoNOqw34g4B48AxYYOaHcimrOPZXMjt9Ik5G1b1YRfmSrklr21bQg68wdU1cHbOWlJUjgstEzMyHUfUpkRC08CNFd7YYAZWaJaPy4l29Dq091RxTUfX916MWmrR58k1w/RpcNmWzDcriA4a138woUWrHEVqBWipIEctdUG43q6mI/iMDqXFjx+7LnbtfHQ925c9kCK2hKbTsd9Sm1qTiSgjRIEBEjQQA4wokTSggDr0dqrphit4zVXzDEAUU2xUk2xaOahqknGIApYrU2X0BpwPspMcKO7Q9EMaI8eOC1nSh6i37Jr+IYQAW6b6puhBp92TZCVDbFRqVOWtN1de6NkOpA4lNlSITNDW496ilPn6JiCmIVCeANPSiaJuCn/F8pGt6+37UTL20+/vkgbJUKZvfgQee9PmaI03/uCPnRQGtVlhFDFaX/C2hpxI0HquX0aQbN1huNxDpDdcAVpagHFamBNQ2sq4gHU+6zkmXxRYhjeG8ql2hxiHB8gf4j+DdB/UfooNm50j1PkUY8m7i7RQBbPomn49Dc0gP3ffzWNwrZOPGhmKaUaQHsBAiNqKizqg2IOqsYWzUONCcIT6Rm+YWdDNBq1zCb9RX6JyxKPbFDK5K0jXYJi+ZrW1rxUjG5HxGEb9xWP2Tc5kQtiahdEJDmg9Fg40zVy9mEmdng2jHAkH4iQTW1ge/wAhzWcldjIniuNmwzQ5coLiWigoRfeTald+gXVJqHm4A6E0F6c1EhyrwfhB50C0hllFcHEsUcnLKV2yQjuDojQ0ACgoKmgHxHrfutLIYOyEzKzTglQoR3kdFJ3WXDbl2Oq4RmNpcHZGaGRBatK7xXQjvRcTbANXD+VxHoV37HpQvgvDbOLTlPMXHzXDcNIdmzGhr7m6q07e1kmoSbRXFtHKzhOGQjfRp+dfZRXtBeaaVNClwiamm9VkfQRCAYllnIpBCZkEUSNEgAkEEEAGEEQQQB2uKxQI7FaRmqDGagCmmWKlnIa0MyxU05DQBnphihRB7qzmmKvitQCIkw22YKE5PGYuOA+fFMuG5B0wq2RkpKW5pGoogQ7LxgDfQ2KERwUdOMfahHQ8EDHmR7UAA57/AFUzCoZL6gVoKqsa6i0eysQCM0uFjb7quJuommNbpUWczMxCwQ4Zo52tNQ3eTw4JEvssHNDSHknU5DUnWoNVuJHCoVy0fFqeKnwsLO40UXy10ej8Kk/sRtl8OEvByAkBwFRXXLWlaX3m1VazEZoZQANGtgkslMt61KbmYVbLFyb7KIwS4RSS8oC4uvUk76b6rQYPN2oeYWVnw/O5kI+Zor31A7qfgk24gF1ibnqhrix+6NcHAhNwHtdaoQOUNDqjmqnFYJID4B84uW/zt6cVn7FFJ8GhZCHJJcFncKx7OKGxFiDYgq6ZMArSxSg4vkEcWXD8TwMCdjQwaAPceQaTm9iu3RXrjm2cbLiMQDeGE/8ABq3wXbSJc6VJspsShBptSg+7I5cU8283tp0Szhr4gc4nT2Cguq2w91WuVRHJ07J8xNZhSg9VDLUiEd5SyV2lRjJ2IKJLokpnIkoI0SAAggggDukVqhRmqxe1RIzUAVEwxVE2xX0w1VM2xAGbnGKpmn5RVX04xZzFhcDqgaK1zUlT/Ao0jiFDdDtVADSsJw2pTmFXldPwHZeHGl2ufS7K17VKzyTUOWbYYb7RzOBBc9wa0FziaAC5JK6Lh/4VOMKr30cRe1tNB3Wm/D/YuFAaYxGZzqkOI0bU0AB0t6rTz8UvIhw9/wAR4A/VS5NQ26iVYcCXMjgWJ7MRoDPFe38vxHw2moqSzeRuB3HfTpVeHRgKELsm2LYcKQjNfQgwnDvSjQBxzEX4rhMJxaajuP2W+ObyJ2ZTisUlXTOrYFidWhaVk5mC5TgeK3F1t8PxCqlyQpl+KakjTsKaivpUqNAmeaRPkmG+mpaaeixKDADaikxGfuLjl5tFhTsPmo8La457ZwN1AFDibPRibMJU/CdhpmI4Zg2G3e5xGnQK5rGlyee5ZN1I1WHY+6K3KNaWJBPyWjwTCvDBcXOc5xqXONSeXIa2FlFwzCpSWaAIjXOAqbgkkcGi/ZN4nttlNGQwBuzG57DRRNX4lyjKQvaHDMp8eHY28QDeNM3Xj/ZP4dOVAqoWF7WiO/w4jQ3PVoIrQ13EFTZOWpbeCR6Wqk7XDOnaVSJzyuObbzA/8hFvcZBfSzGrsUXRcJ2qi5p6OT/9HD/j5foqtOuWedqZUkW+FYkCwh9NLHeaKtjQak5anqq2G8tu01Hz9FLg4tENqjrSh7hUqFPgllNSX2ElhRJ18cnemyVoYMJJSikoEEiRlEgAIIIIA704KNGCluCYiBAFZHaquaYrmO1VkyxAGenGKgxGBW41F+29aicYqOaYgCorUKFMMoeqnTEOhqDRVsxEqeiQxpy6p+HpdMQocOhyNFXn+Y1s3ouWwoZc4NAqSQAOJNgvQGwGBtlZUA6tFXHmbn3U+oa20U6e7bLnEYnhMDGAZneVo58TyCTCaIEMucb0LnOPzJKiYPEMxFdFPw1IYODePfXuom3sYulzAZ8cciC3kHXeegYHHsoKtl3XBzTajaSLiEy2DABdDzeUD9Z/ndwaL+6VtbsIJSUhxc7nRC8NeLZAHNJGWwcLtpeteS6ZsrsjBk4Xlbf9T3Xe7qdw5Cy57+Ju1X8RE/h4RGSE6rjxeARTtU9+isxzuSjDolyxW1yn3/uDDQYlDVaXCcWO8rLA3+/kp8jLvNS0WaKu4eug4KqUUyWGRwZ0nDp+oCs40b8tx4BZHZubD9+lr6im4hbGPL5oLgN4XnZI06PYxz3Rsy7toWwxU3O4Deo7J2bnKmGwlja1As0Ab+azOOh0F7cwBJBIruoaadfZGdt5kZhBcILXAAhgBOlDRxFRXlyVKxJrgmlqdjr2dCw3YmP8USKyEBSuWpdQ2JqbKwnsXw7DG+YiPFNWlrSyJE6uFaMG7vvXJcQ2sm47MkWPEcylC0UaHD/UGgZu9VVBq6WC/JmM9Vkmaye20/iJuDFbCEENytLQ7Nm85OYmg3Eei65C+I86H6Lg2ASfiR2t3Ervwboeyn1KSaSKNM5OFsTMaLz/AI2azMY8YsT/ALld+mX2XCI8EeI5xFauJueJJWmm9mGq9EGHLHenocCidKCsIQkEaCACSXJSJyAElEjRIACCCCAO+lNRAnU29AEGM1V0y1WsYKvjtQBRzbFRzjFoppipZxiAKGYh11VRNS+W6vJhqgxoIOqAI+CRskxDdStD/hdnnMca2VYzNQxzl6N/UfS3dcdbCoajr6K4xCbc6LCqfKAGt6Xqp8uPc0yvBk2qjt2D0bB8u9Z+SimYnnvP/rg/lQ+b7eI//q3sVJhYy2BhzohNwyjebiKD5qq2GxhjmBujt/M1qT1qSodrSsursv8Ab3EvAw+K4Eh2QtaRrnfRrac6ur2XnkMOq7D+MDYplGOaKw2xGmJyFCG9qn1IXKnMy9NxVun8b/pDmtuiJm3OCmDESWshuc7w2HRtA6lfNTdmpapqmZhtqphpVJK0aSTBlpsto0NeGvYGRPEblcA5oD/1WJBPEFdNwiZztpxC5bIYNnlYkwHuMSGc1NfLDyh1Sb/Ca9BRazZ/EqEXsQCO6k1Eb5PQ0su0Htjsn/EeaGaRGB1AdHDUtruP7rm38K4OykEEGhBFwdKLtky7NpruPPcs7GlYL4+eI0Bws7nSwJ+VDwC4xZXFbWUz0qyu12ZrBti3xAXRQ5raVHNauY2Rl/4R4awZw0lrt9R/hXojNLMrSCOW7lTco8eayw3g2o13e1gPZDySkzWGlUU1Rgth5L82I/cxp9XHKPr6LsTBp0Hsud4Hh5hQW1pmjvpTfQGhPSpp/tPBdCY5ZZ3crH8fxwUf0hYvHyQojj+ljnejSVwhs2DxXe40JsR4Y+7XWcOIposH+J+xUOAxsxAblFQ14Gl9CttPNJ7X7PO1MG+f4YQRRxR5xxUWiTkVpASmxgUouHFQUCL0QBMdEA3pDpgKK4IJgPOmEPGTA1QKBkgRkSaAQQI9DpDkqqSSgCPFCgx2qwiKFGCQFRNMVNOMV/MtVPNsQBnZligRArabYqyKEAMJ2PF8rHfyn2TRRkVaexSZ1F8m8mmmZw3yG7PPTiAL/JVewU7liEVuDX1U38P5vyFh007aU9FUR5F0pO0/S4+U7i0moUrXcT0YvqR2GfkmzUq+E7SIxzTyqLHsaHsuCtgFrSx4o+G50NwPFpou3bPz1WgHgqnbzZDx2eLBH5rRcf8A0A/T/UN3pwpjiybeGdyhbs5BDgVcG1AqaX0vbsos1KOhvc1woWktPIiykxqh1CCCDQ1sQRqDwUvH2iLDhzDbuoIUYbw5oox5/qaKdW81ddNEc4JpteiBLTDg0sqcjiC5tTQkaOIBuQCfXktJIxA1rcp0Ap2WXgPU+TnMpodEskbQ8E1BnSMKxERGiuqg4/KH4hr92KopHECwggrZy4ExCtrvUMlsdnpxd9GNg4yWHzWPp8wpr9oGOvQmhsHOzDlXSqlzWy2Zx3FScO2JANXO9V25QNlmy9MPBi6LFEV+6zRSm6goNwA0W0lmeW6gSOGNZoalT4z6NtqbDqdFhJ7mcZJN9kBrqku4Gg7apG1rPGw6M06hhcOrbqWYQa0AbhTrxKbnW1gRBuLHey66aZJJWmjgTNyOIEKebug83K9U8oacgdUZCIIEB2qACG9BABAIIBAoACCCJAHoUIJLSlIAbiKJGCmPUaKEgKyYCqZpquo7VVzTUAZ6cYqqO1Xk4xU8w1AiC5SsMita/wA/wkEH5KHGihuqhPnnVtZJ8nSdOzY7Lx2sjubW2ajT60Wo2oa10GrgDkOYHeCOC5hIz972duI4jhwK0sDaN72+HEoRSlePVTzxu7RbjyqqNrs1i8N9g4VAC2ECNUcQuIyf5UUOBo0n/ieHRdTwSfzNF1Nlx7XaKIT3Irtpfw8hx4visdkc4kxN4cT+ocDx4p6F+HUuyC9l3Z2lriTxuCByND2WtgmoSaUsdPb+yzcpJdnSa6PNk/JOgRnwn/ExxaedNCOooe6Actp+LeC5I7JgC0QZH/1t+E92/wDVYSG9enjlvimebOOyTRNl5st6LTbO7S+E8GtW7wsiCjqiUFJGmPK4nd4E0yIwPZR7Tw1aeY4J5rWnSq4vhG08aXPkdbeDoey0MP8AEd/8gryUctPJdF0dRFo6C5wB0KXKxc5zfpFcvM6Fw5C4WbwOK+YHiRtDowWB5u49NFqWOtZZONHcp7kRZmNdQ8WncktEcdzHeymPheZZ78Rprw5LKNYjg3sLldxjbSMZuotnJmXPdFG1Qgm6DjVekeUEUhKCJwsgAURFAGyDkAEEEAggAqokAgkM9AtKWEEExAco8UIIJAQY4VZMtQQQBTzg1WOxDFSSQ2w47/7IIIArHORVQQQMCtJGYzih1A15IIJMaJTopqtzsjiZLQOCCCxzJbSrC3uOgyUxYKwNwggoX0U+zGfibJh+Hxq/oyvb1a4fQkLhjXIIKvS+L/SXVeS/B9j04ggqjBAV5szhAjRBU0ARoLjI6ibYlcjpslJBgACtZdBBeeX+hUNlX1XNfxZnSY7Ie5ja93IILbD5k+fwMGzREDZBBXHnBBGUEEAIagUEEDBVEUEEAEgggk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BUUEhQUFBUVFhQUFBYVFBQUFxUUFBUVFBUUFBQXHSYfFxokGRQUHy8gIycpLCwsFR4xNTAqNSYtLCkBCQoKDgwOGg8PGiwkHyQsLCosKSkpLCkpLCwsKSkpLCwsKSwsLCwsKSwpKSwpLCkpLCwpLCksKSwsLCkpKSwsLP/AABEIALYBFQMBIgACEQEDEQH/xAAcAAAABwEBAAAAAAAAAAAAAAAAAQIDBAUGBwj/xAA8EAABAgQDBgQEBAUEAwEAAAABAAIDBBEhBRIxBkFRYXGBEyKRsTKhwfAHI0LRFFJy4fFigpKyFTNTJP/EABkBAAMBAQEAAAAAAAAAAAAAAAABBAMCBf/EACMRAAICAQQCAwEBAAAAAAAAAAABAhEDBBIhMTJBEyJxUfD/2gAMAwEAAhEDEQA/AMBMw1VTENX0zDVTMw0HJVuCJOxGpCBhAI0EEABGgggAIwEYCDnbkDFMt2TsrBMRwoPoB1TUFoJqTYcPor2CKQyfhG6gv3rp1+zxKVGsIkOOATkHc3pZQYobmoAD39SfunBOl+YuA3CpI4cK+6Zl5Rz3U0BoOlTf5IXA2XGEitwKchQGvKl/mraXk2m9Mx4klwrXcTWvYd1E8BrPILBraxHcB/L96lQcVxNzm5Wkw2UpQEBzubr1op3cnwUJKKtlhiExR2Ulg/3An60VLHhuBqH5vvkq6HBKtMPw97ty02qC7OdzyPoiljm34/dlbS2IvqA3lrzAVtA2ezC4ubpmLs45pr7blm8sH2arDJDcTC/EBORugJIJrXubf2VQ+WANNKcf3V3LypB1I62qhPZSLszEa0s4fulHJzQp4jNR5MtvenQqKVoZOaYSW7uFAadlDxTCSw1AtpyB5clRGfpkk8dcoqUSU5hGqStDECCCCACKJKREIASiSkSYACkwSowT8I3SAsoTrIkUE2RIEaCZhqomoa0ExDVRNw0DKKMxMUU6YYoTggBKNBGgAkYCOiUHCn390QNITENO/wA0wQd/3ySo0ffqnJOHmc0bi4A99fkkdJF1hmHZWguoXmjg06DgXfQdUJ/NEFGGrb33ndUN3DqmMRnzXLcW81La/p9KDoDxUjCoZdDcaW0P+o7hXhxP0WXPkbqvFFdCjhhy/poQab1IwmY/MB3WJ5lopT1UTEIOV2W2Y68uScw5uV7eBPyXT8Qje6i1mn2uAanM6jgKmtqg3KaZIvjGlHDqBTstJI7PeI4OJrUNpwoANy1mHYGG0OUdaKN5lHhFnw7nbMtg2w36nioHULVSezMNtMoHL63qrqFKClFKZDA0U7nKXZqtsVwVH/iL6D75p5mDtpp6q1ENLMFLaHyGUxPZ7ezVYXGYDobvMKU300/suvvhqoxfBGRmEEXvQrqL2sG9xxmfmbgmlTcEUIPfcrqSjtiwqG9G0IOtP7W9FA2iwR0sS03hk665DuIHD9/WJgM6YbqHrxBHI9K+qudSjcSO/ttYiblqOLXbtDy+7qBEhUNFpZ6EIlS2lt3Ef49gqiJL03XpTj8uK1hK0TZIUyuQTkVvKiRRaGIlBGiQARCSlFFRABJ2GU2lMQBYQzZBNw3WQQI3ExDVVNw1eTDFWTUNAzOzLFXvaribYquM1AiOQjARoBAxJB0GvsEy4eide6g5lRHOqg6FveFOwMedzv5GPcOoBoPWirCFIlY5aDQ7j86JNWhxdOx6I+pJO839L0+aucNnPy6/C1gFBXV1DS/avKyz8M1cB1+V1btiABrLAOdU821oB6A+oXMlxR3B8jEWVeYrcwu425A7lZxpNwoRqAHAcg4gj0cFEdN5owed1adcxNPQrWRZYPY2IN1z/qY6mYex7LHJPbRViinZodkJkOggemlRyPQ27LTw1zrB5jwYjgDZ1H9jo8ehBC3mHzWdgcL9FBJUy70WTGqTDUeCbJxNGTJFbpZTIKWx1V3Zm0NuCZeyykxGphcs6RkNsMKESEbblx2Xd4cbKdxp2XoSeghzVwvbLDjBmXEaE25cvqqNO+4mWdUlIfdGLTY6XpyrT6InQ6irHV0tv7KFFj2a7UEX9KFP4a9riGmx/SfoqKrkxlzwMxI9ahw77+6Ziw6XCuJqTr8VAeP1VW+AW1FKj1XcWmTyjRFckpbgkrszCQQQQAlG1AoBAEuEbIJuGUECOmx2KsmWK6jsVbMsQMz05DVRMMWgm4appmGgCuIQa1KeEIf09kDRHmW1J4D3UWGL3NOakzVfr1UUOpu9UDYcRlEQ0KSSjqgQ9LHzjnX5gj6p/wAclzeVlDYbp6A6kQE7iPf/ACkdJk6BDPt9B70Wq2anvy3QoliwEXtbcoEJ8IAuH6TcEatPlOvUH/ao0CKPGaRoPKacCS2vsp5/dUW43taZfyZrFDqeQnIDoM1CacgTpz6rVYFH8OL4f6HjO3kQQHADhU178lXyGHN8zSMwrf8ApcK+/spkjCOcB13QngV/ma7y165bHmFHLkvXVGwhFPFQocwLCtE+Y4G+3skjJpjzIiDTRN1Go33UWanAK1NkrBKyeIhJ4piPNtZ8XosrjG14DS2GaHjw5rPym10EH/8ARGzcm1cfkutsn0HC7N/FxmEdKnoNOqw34g4B48AxYYOaHcimrOPZXMjt9Ik5G1b1YRfmSrklr21bQg68wdU1cHbOWlJUjgstEzMyHUfUpkRC08CNFd7YYAZWaJaPy4l29Dq091RxTUfX916MWmrR58k1w/RpcNmWzDcriA4a138woUWrHEVqBWipIEctdUG43q6mI/iMDqXFjx+7LnbtfHQ925c9kCK2hKbTsd9Sm1qTiSgjRIEBEjQQA4wokTSggDr0dqrphit4zVXzDEAUU2xUk2xaOahqknGIApYrU2X0BpwPspMcKO7Q9EMaI8eOC1nSh6i37Jr+IYQAW6b6puhBp92TZCVDbFRqVOWtN1de6NkOpA4lNlSITNDW496ilPn6JiCmIVCeANPSiaJuCn/F8pGt6+37UTL20+/vkgbJUKZvfgQee9PmaI03/uCPnRQGtVlhFDFaX/C2hpxI0HquX0aQbN1huNxDpDdcAVpagHFamBNQ2sq4gHU+6zkmXxRYhjeG8ql2hxiHB8gf4j+DdB/UfooNm50j1PkUY8m7i7RQBbPomn49Dc0gP3ffzWNwrZOPGhmKaUaQHsBAiNqKizqg2IOqsYWzUONCcIT6Rm+YWdDNBq1zCb9RX6JyxKPbFDK5K0jXYJi+ZrW1rxUjG5HxGEb9xWP2Tc5kQtiahdEJDmg9Fg40zVy9mEmdng2jHAkH4iQTW1ge/wAhzWcldjIniuNmwzQ5coLiWigoRfeTald+gXVJqHm4A6E0F6c1EhyrwfhB50C0hllFcHEsUcnLKV2yQjuDojQ0ACgoKmgHxHrfutLIYOyEzKzTglQoR3kdFJ3WXDbl2Oq4RmNpcHZGaGRBatK7xXQjvRcTbANXD+VxHoV37HpQvgvDbOLTlPMXHzXDcNIdmzGhr7m6q07e1kmoSbRXFtHKzhOGQjfRp+dfZRXtBeaaVNClwiamm9VkfQRCAYllnIpBCZkEUSNEgAkEEEAGEEQQQB2uKxQI7FaRmqDGagCmmWKlnIa0MyxU05DQBnphihRB7qzmmKvitQCIkw22YKE5PGYuOA+fFMuG5B0wq2RkpKW5pGoogQ7LxgDfQ2KERwUdOMfahHQ8EDHmR7UAA57/AFUzCoZL6gVoKqsa6i0eysQCM0uFjb7quJuommNbpUWczMxCwQ4Zo52tNQ3eTw4JEvssHNDSHknU5DUnWoNVuJHCoVy0fFqeKnwsLO40UXy10ej8Kk/sRtl8OEvByAkBwFRXXLWlaX3m1VazEZoZQANGtgkslMt61KbmYVbLFyb7KIwS4RSS8oC4uvUk76b6rQYPN2oeYWVnw/O5kI+Zor31A7qfgk24gF1ibnqhrix+6NcHAhNwHtdaoQOUNDqjmqnFYJID4B84uW/zt6cVn7FFJ8GhZCHJJcFncKx7OKGxFiDYgq6ZMArSxSg4vkEcWXD8TwMCdjQwaAPceQaTm9iu3RXrjm2cbLiMQDeGE/8ABq3wXbSJc6VJspsShBptSg+7I5cU8283tp0Szhr4gc4nT2Cguq2w91WuVRHJ07J8xNZhSg9VDLUiEd5SyV2lRjJ2IKJLokpnIkoI0SAAggggDukVqhRmqxe1RIzUAVEwxVE2xX0w1VM2xAGbnGKpmn5RVX04xZzFhcDqgaK1zUlT/Ao0jiFDdDtVADSsJw2pTmFXldPwHZeHGl2ufS7K17VKzyTUOWbYYb7RzOBBc9wa0FziaAC5JK6Lh/4VOMKr30cRe1tNB3Wm/D/YuFAaYxGZzqkOI0bU0AB0t6rTz8UvIhw9/wAR4A/VS5NQ26iVYcCXMjgWJ7MRoDPFe38vxHw2moqSzeRuB3HfTpVeHRgKELsm2LYcKQjNfQgwnDvSjQBxzEX4rhMJxaajuP2W+ObyJ2ZTisUlXTOrYFidWhaVk5mC5TgeK3F1t8PxCqlyQpl+KakjTsKaivpUqNAmeaRPkmG+mpaaeixKDADaikxGfuLjl5tFhTsPmo8La457ZwN1AFDibPRibMJU/CdhpmI4Zg2G3e5xGnQK5rGlyee5ZN1I1WHY+6K3KNaWJBPyWjwTCvDBcXOc5xqXONSeXIa2FlFwzCpSWaAIjXOAqbgkkcGi/ZN4nttlNGQwBuzG57DRRNX4lyjKQvaHDMp8eHY28QDeNM3Xj/ZP4dOVAqoWF7WiO/w4jQ3PVoIrQ13EFTZOWpbeCR6Wqk7XDOnaVSJzyuObbzA/8hFvcZBfSzGrsUXRcJ2qi5p6OT/9HD/j5foqtOuWedqZUkW+FYkCwh9NLHeaKtjQak5anqq2G8tu01Hz9FLg4tENqjrSh7hUqFPgllNSX2ElhRJ18cnemyVoYMJJSikoEEiRlEgAIIIIA704KNGCluCYiBAFZHaquaYrmO1VkyxAGenGKgxGBW41F+29aicYqOaYgCorUKFMMoeqnTEOhqDRVsxEqeiQxpy6p+HpdMQocOhyNFXn+Y1s3ouWwoZc4NAqSQAOJNgvQGwGBtlZUA6tFXHmbn3U+oa20U6e7bLnEYnhMDGAZneVo58TyCTCaIEMucb0LnOPzJKiYPEMxFdFPw1IYODePfXuom3sYulzAZ8cciC3kHXeegYHHsoKtl3XBzTajaSLiEy2DABdDzeUD9Z/ndwaL+6VtbsIJSUhxc7nRC8NeLZAHNJGWwcLtpeteS6ZsrsjBk4Xlbf9T3Xe7qdw5Cy57+Ju1X8RE/h4RGSE6rjxeARTtU9+isxzuSjDolyxW1yn3/uDDQYlDVaXCcWO8rLA3+/kp8jLvNS0WaKu4eug4KqUUyWGRwZ0nDp+oCs40b8tx4BZHZubD9+lr6im4hbGPL5oLgN4XnZI06PYxz3Rsy7toWwxU3O4Deo7J2bnKmGwlja1As0Ab+azOOh0F7cwBJBIruoaadfZGdt5kZhBcILXAAhgBOlDRxFRXlyVKxJrgmlqdjr2dCw3YmP8USKyEBSuWpdQ2JqbKwnsXw7DG+YiPFNWlrSyJE6uFaMG7vvXJcQ2sm47MkWPEcylC0UaHD/UGgZu9VVBq6WC/JmM9Vkmaye20/iJuDFbCEENytLQ7Nm85OYmg3Eei65C+I86H6Lg2ASfiR2t3Ervwboeyn1KSaSKNM5OFsTMaLz/AI2azMY8YsT/ALld+mX2XCI8EeI5xFauJueJJWmm9mGq9EGHLHenocCidKCsIQkEaCACSXJSJyAElEjRIACCCCAO+lNRAnU29AEGM1V0y1WsYKvjtQBRzbFRzjFoppipZxiAKGYh11VRNS+W6vJhqgxoIOqAI+CRskxDdStD/hdnnMca2VYzNQxzl6N/UfS3dcdbCoajr6K4xCbc6LCqfKAGt6Xqp8uPc0yvBk2qjt2D0bB8u9Z+SimYnnvP/rg/lQ+b7eI//q3sVJhYy2BhzohNwyjebiKD5qq2GxhjmBujt/M1qT1qSodrSsursv8Ab3EvAw+K4Eh2QtaRrnfRrac6ur2XnkMOq7D+MDYplGOaKw2xGmJyFCG9qn1IXKnMy9NxVun8b/pDmtuiJm3OCmDESWshuc7w2HRtA6lfNTdmpapqmZhtqphpVJK0aSTBlpsto0NeGvYGRPEblcA5oD/1WJBPEFdNwiZztpxC5bIYNnlYkwHuMSGc1NfLDyh1Sb/Ca9BRazZ/EqEXsQCO6k1Eb5PQ0su0Htjsn/EeaGaRGB1AdHDUtruP7rm38K4OykEEGhBFwdKLtky7NpruPPcs7GlYL4+eI0Bws7nSwJ+VDwC4xZXFbWUz0qyu12ZrBti3xAXRQ5raVHNauY2Rl/4R4awZw0lrt9R/hXojNLMrSCOW7lTco8eayw3g2o13e1gPZDySkzWGlUU1Rgth5L82I/cxp9XHKPr6LsTBp0Hsud4Hh5hQW1pmjvpTfQGhPSpp/tPBdCY5ZZ3crH8fxwUf0hYvHyQojj+ljnejSVwhs2DxXe40JsR4Y+7XWcOIposH+J+xUOAxsxAblFQ14Gl9CttPNJ7X7PO1MG+f4YQRRxR5xxUWiTkVpASmxgUouHFQUCL0QBMdEA3pDpgKK4IJgPOmEPGTA1QKBkgRkSaAQQI9DpDkqqSSgCPFCgx2qwiKFGCQFRNMVNOMV/MtVPNsQBnZligRArabYqyKEAMJ2PF8rHfyn2TRRkVaexSZ1F8m8mmmZw3yG7PPTiAL/JVewU7liEVuDX1U38P5vyFh007aU9FUR5F0pO0/S4+U7i0moUrXcT0YvqR2GfkmzUq+E7SIxzTyqLHsaHsuCtgFrSx4o+G50NwPFpou3bPz1WgHgqnbzZDx2eLBH5rRcf8A0A/T/UN3pwpjiybeGdyhbs5BDgVcG1AqaX0vbsos1KOhvc1woWktPIiykxqh1CCCDQ1sQRqDwUvH2iLDhzDbuoIUYbw5oox5/qaKdW81ddNEc4JpteiBLTDg0sqcjiC5tTQkaOIBuQCfXktJIxA1rcp0Ap2WXgPU+TnMpodEskbQ8E1BnSMKxERGiuqg4/KH4hr92KopHECwggrZy4ExCtrvUMlsdnpxd9GNg4yWHzWPp8wpr9oGOvQmhsHOzDlXSqlzWy2Zx3FScO2JANXO9V25QNlmy9MPBi6LFEV+6zRSm6goNwA0W0lmeW6gSOGNZoalT4z6NtqbDqdFhJ7mcZJN9kBrqku4Gg7apG1rPGw6M06hhcOrbqWYQa0AbhTrxKbnW1gRBuLHey66aZJJWmjgTNyOIEKebug83K9U8oacgdUZCIIEB2qACG9BABAIIBAoACCCJAHoUIJLSlIAbiKJGCmPUaKEgKyYCqZpquo7VVzTUAZ6cYqqO1Xk4xU8w1AiC5SsMita/wA/wkEH5KHGihuqhPnnVtZJ8nSdOzY7Lx2sjubW2ajT60Wo2oa10GrgDkOYHeCOC5hIz972duI4jhwK0sDaN72+HEoRSlePVTzxu7RbjyqqNrs1i8N9g4VAC2ECNUcQuIyf5UUOBo0n/ieHRdTwSfzNF1Nlx7XaKIT3Irtpfw8hx4visdkc4kxN4cT+ocDx4p6F+HUuyC9l3Z2lriTxuCByND2WtgmoSaUsdPb+yzcpJdnSa6PNk/JOgRnwn/ExxaedNCOooe6Actp+LeC5I7JgC0QZH/1t+E92/wDVYSG9enjlvimebOOyTRNl5st6LTbO7S+E8GtW7wsiCjqiUFJGmPK4nd4E0yIwPZR7Tw1aeY4J5rWnSq4vhG08aXPkdbeDoey0MP8AEd/8gryUctPJdF0dRFo6C5wB0KXKxc5zfpFcvM6Fw5C4WbwOK+YHiRtDowWB5u49NFqWOtZZONHcp7kRZmNdQ8WncktEcdzHeymPheZZ78Rprw5LKNYjg3sLldxjbSMZuotnJmXPdFG1Qgm6DjVekeUEUhKCJwsgAURFAGyDkAEEEAggAqokAgkM9AtKWEEExAco8UIIJAQY4VZMtQQQBTzg1WOxDFSSQ2w47/7IIIArHORVQQQMCtJGYzih1A15IIJMaJTopqtzsjiZLQOCCCxzJbSrC3uOgyUxYKwNwggoX0U+zGfibJh+Hxq/oyvb1a4fQkLhjXIIKvS+L/SXVeS/B9j04ggqjBAV5szhAjRBU0ARoLjI6ibYlcjpslJBgACtZdBBeeX+hUNlX1XNfxZnSY7Ie5ja93IILbD5k+fwMGzREDZBBXHnBBGUEEAIagUEEDBVEUEEAEgggk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s://encrypted-tbn0.gstatic.com/images?q=tbn:ANd9GcRJrRJt7ht3QWANnI8jLD2QSy8ZVke-mHPiebdIUFezcefmL0z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05202"/>
            <a:ext cx="4800600" cy="315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3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the Sentence…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four vocabulary words to complete each sentence-</a:t>
            </a:r>
          </a:p>
          <a:p>
            <a:pPr marL="0" indent="0" algn="ctr">
              <a:buNone/>
            </a:pPr>
            <a:r>
              <a:rPr lang="en-US" b="1" dirty="0" smtClean="0"/>
              <a:t>kvetch – </a:t>
            </a:r>
            <a:r>
              <a:rPr lang="en-US" b="1" dirty="0" err="1" smtClean="0"/>
              <a:t>fliver</a:t>
            </a:r>
            <a:r>
              <a:rPr lang="en-US" b="1" dirty="0" smtClean="0"/>
              <a:t> – </a:t>
            </a:r>
            <a:r>
              <a:rPr lang="en-US" b="1" dirty="0" err="1" smtClean="0"/>
              <a:t>snollygoster</a:t>
            </a:r>
            <a:r>
              <a:rPr lang="en-US" b="1" dirty="0" smtClean="0"/>
              <a:t> - hobbledehoy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rather…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surprised were you when…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 no circumstances would I…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was a real treat…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58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rather trust your pet to a </a:t>
            </a:r>
            <a:r>
              <a:rPr lang="en-US" dirty="0" err="1" smtClean="0"/>
              <a:t>snollygoster</a:t>
            </a:r>
            <a:r>
              <a:rPr lang="en-US" dirty="0" smtClean="0"/>
              <a:t> or a kindergarten teacher?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rather have your computer fixed by a hobbledehoy or a seamstress?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rather kvetch to a real person or someone on the telephone?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rather be driven around in a </a:t>
            </a:r>
            <a:r>
              <a:rPr lang="en-US" dirty="0" err="1" smtClean="0"/>
              <a:t>fliver</a:t>
            </a:r>
            <a:r>
              <a:rPr lang="en-US" dirty="0" smtClean="0"/>
              <a:t> by a teenage child or ride the bus?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Answer each question and give your reason why…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6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676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Post Test: </a:t>
            </a:r>
            <a:br>
              <a:rPr lang="en-US" dirty="0" smtClean="0"/>
            </a:br>
            <a:r>
              <a:rPr lang="en-US" dirty="0" smtClean="0"/>
              <a:t>Write the definition for each word.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118763"/>
              </p:ext>
            </p:extLst>
          </p:nvPr>
        </p:nvGraphicFramePr>
        <p:xfrm>
          <a:off x="457200" y="2057400"/>
          <a:ext cx="8229600" cy="3886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55171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Kvetch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Fliver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Oojah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Inglenook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Hobbledehoy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Snollygoster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jobberknowl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45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Vocabulary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fliver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" y="557054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cheap car</a:t>
            </a:r>
            <a:endParaRPr lang="en-US" sz="2800" dirty="0"/>
          </a:p>
        </p:txBody>
      </p:sp>
      <p:sp>
        <p:nvSpPr>
          <p:cNvPr id="2" name="AutoShape 4" descr="data:image/jpeg;base64,/9j/4AAQSkZJRgABAQAAAQABAAD/2wCEAAkGBhQSEBQUEhMWFRQVFxQVGBgXFxgWFBcUFBQVFBQUFBQXHCYeFxkkGRQUHy8gIycpLCwsFR4xNTAqNSYrLCkBCQoKDgwOGg8PGikkHBwpKSkpLCwsLCwpLCwpKSwsLSksLCwsLCwpKSwpLCkpLCkpKSwsKS4sLCwpLCwsKSwpLP/AABEIALcBEwMBIgACEQEDEQH/xAAcAAABBQEBAQAAAAAAAAAAAAAEAAECAwUGBwj/xABKEAACAQIDBQQFCQQHBgcAAAABAgADEQQSIQUxQVFhBhNxgSIykaGxFCNCUnKywdHwJGKC4RUzU3OSovEHY4OTs9IWQ0RUwsPT/8QAGQEAAwEBAQAAAAAAAAAAAAAAAAECAwQF/8QALxEAAgIBAwQABAUEAwAAAAAAAAECEQMSITEEE0FRImGhwTKBkbHwFHHh8QUjQv/aAAwDAQACEQMRAD8A5P5P0kSqjeVHsnHVazN6zMfEkyru5ho+ZrrO1AXmvtEj8lB5e6cZ3cmjsPVYjwJEXb+YazsDgxykGwA6/Gc9Q23WT6dx+9r/ADmthO1KnSoluo1H5xOMkUpIIOAPAyptnm97C/O2s18O6VRdGBlmQrvFx+uMiyqMT5OeUi1LpOip0Vbdv5R22d0lWI5l8MDvEFTZdm9cleVhf2zrDs3pKzszpBSYUjm22cvAn4yB2cfre2dG2zOkrbZsephSOZq4AjXKD9nfKMNWsSqF1J0YKWFxyInU/wBHdZE7P4/hH3BaDCoYitSRkRnRW1Omvk2hHkYSvaTELSFMOLj6ZBLkcjmuJpnAmVPgzxH4w1pjprhkf/FrZqbdylxYO30jwOQjLbjpDqXa2k1QqyuqEXzsS4zD/dkMB5cph4jY19VZkPtX2HdJJs5QNbnrx90HpGpTRvYftJQZS2fKaZ0LqAxHDKlNhv3boXWr0agViyFavqF29LN+4rL6PLfOWbZ45n4wHFYY09ctwOItccuRENKfA+5Jcnd4alUpa0atVXH0cy1SRwNswy+0bps7P7aYui4FZe9U8VDacr5hcH+IzyeltLKzMGZWYWY3NyOp1l9LbbqiotZlVTca243sToSOkpKS4ZLnGXKPe9n9r6Fa18yX4tot/tafCbNKkri6sCOhuPaJ8/0O2OIVmYOpuLAWsqn6wAJv5zf7Jdrx39I4l1phMxZwG9M2OXMqrYa2Ggm8ck/JhLHDwezJh7bzLgQN0Bw2JWoiujXVgCDYi4O4i+sttN+TmDDU03yGcb7wT9b4s0KHZe1XlG7487SnMOfsi7wcY6Cy/vBF3h4C0ozDhHDW3CKgstueJilORjFAD5dAkcsmIpyHURyxZZOK0AohaLLJ2itAZGlUZDdCVPT8ec6TZPasaLXHTNw8+U520hUXSTJJjWx6N3IIzIbjmIfgHL+iw14H85DYOH/Z18B90Q7ZtH53yM5/JbJjByLYKa4owDblL9lrn/dVPuGXRNnMbV7QUaVxfM3JdT58B5nynOYrtW59RFHViWP4CYxWILNFBE2ws7fxB+n7FX8pJO0NcfSDeKj8LQELHtK0r0Fs3ML2rH/m07dV/KbmErU6wvTYH4+YnDFYqbshzISp6fjzkPGvBSk/J3jULbx+cmuzg26Zmwu0nenu6o9LmOIHGbxosjXH68Zi7XJfIC+x+kswXY5cXUFFmKK2pZQCfR9KwvpradHQw+ZQ1t4hOD2beqgDMl2AJQlWyneAw3XE0hyiJPZmTiP9lGzqOtfEVb8i9NSfBQmY+Ujsj/Zrg6mIc9zVOGCJkNRnUtUucxFrG1rb56Hg+z9GlqiKG+sfSY9Sx1hww87qRyWziMP/ALK9nq5buC1yCFeo5VbcALi4+0TNqj2VwierhaA/4SfiJuGhG+S9ZXwk/EVovhLRRFt8Qw9pIUx1g2CRE0wBKnUQgpImiOEEx0CPpIZxCWwsXye3GVqRNMoU8hJ5zJG0jABxiDHkLCPFsB8xxR4rTkOwVoo8eAEbSWkYCStAZArKqq6S8ytxpEFHrewKf7Mvgv3Vh2zqXzvkfhK9gU/2ZPsr9xYbgafzntmAw1ae+AdoKf7JiP7mr9wzXRN/jAe0SfsmI/uav3DLJPCrGLKZOSmoFYEWWWXhuztltWvlNgLXOV239EU++0EBnFTyj/J2tfKbc7G3tnZ7M2Th6QJq969Q7iKRyr1CNvPj7ISfk97mtjAf+KPct7eUelgqfk5HszT/AGpfst8J6ZjKOsy8NicMmvyjEfx/KSPYUtD/AOmKB/8AVIPtFh/1LCZyg2aKvaNzA0Pm08Idg6NqifaEw8Ji81hTxKvyCmk3uD3hfyutTYXKi2vpIVPx1jSrkO25bRpnYgyQqdJydXtK4RszAHS1ke1r+kSR0vIU9ttv7w+1vxUzoeSJgunyejss0V5x527UG6r7df8A6REnaSr/AGtLzQn2areLXEfYyLwdhGvOWwXaao+80tOBDKen0vwmjT2y3EU/Jqn/AOZHvj1Iz7cvRrlpWTAU2qTayBvs1EJ9jFTL8Ni1cXFxa4IOjKRvDDgZVktVyXEmRMYtGzRkj2kSIxaNeAD2ikM0UYj5mEeNHnIdhFxuiQan9cJMCOBAKEIoorQAUi+6TkXGkQ0e07AX9mT7K/cWHYJfnPIwbYC/s1P7KfcWG4RfnPbMgYcq7/H8oDt8fsmI/uav/TaaCjf4/gID2iH7HiP7mr/02lEng0lJUaBY2HiTuAHMngJ2eweyiqBUrDTgp0LeI3qvT1jxsNDqk29hOSitzO7PdkzVtUq+jTB8zbgBx+A67p1yoiqEpqFUcBz4knieseriL24AaADcANwA4CUl7fr3CdEYqJzSm5CqgcoEVXlJ1a19JEUxvMNidyt6QPCDVVUS6tWJ0UHy/XKUUMOTUXOLLcXvutvtFsO2GYnYFNkoKR85VOpOuVB6Tac7W981sJsFqX9TXq0x9XNmTzpsCreYlezm73FM2hFJAgtuBf0j4m1xNfFrdGA5e+Z1bFqaMjaCEmlmUKzFs6r6hamxUMo4AnIbcIP2jwFRGUDEVEBXdTsmo3lnsSxJ6+UOxtQLXY71w1MDpm0Y/wCYp7DMvtLtAioAyk5cy3vroxHLpIxwVyl8z0OpyzUMcG96t/YEwGya1SoEXE4gXvqaumgvwXpD8d2WxaU2anjarMouEc51a2uU3WZmzdr2qrZmGtvaCPxm8K5J9b3zpjBSR508sovYjR2j3lOnWp3CVAboSTkqIQKtI8TY+ZVlPGHZyfSUUSp1C2qh/sZs5W/C9uINtZh4Ed1iXo/QxANSnyGJpKSV/jp5l6lUhuFxNvR4H3Hhr7v9Jx7Y8mmXDPYWrqOn1438Ufr/AD9w3D4mo1np0gVN7FarIdDYhlN7MCCCOY841DFvQc1DTrLvv873iG+85GKreCUsR3bkahahsb/RqblbpewU/wAJ4Qp3uCGJI3EG87e0jyH1M/O50mydvpXXQ2INiCCDffYg6g21t1uCRrDzUnnaVzSqE3JBHhmUHd0YE3B4G/AkE2ptAi1mupFweY8OHIjgQRwlQVumEntqR2+eRasBvIHibTiV2ofrEStseOc17ZnrO4+VL9ZfaIpw3yzrFH2ha2eUgx80iI4nmHpDmIGJjGBgBKOPGNLFpMdwMT2KSb4IGQqDTeZo0th1m1yEDmdB7TpGqbII9Zh/D6VvPd75LmkarDN+D2Ds+P2an9hPuLDsKPnPbPPsB26qU0VBTQqoVb639EBeduENTtjVc/Nr6XT0j7AJnqSF2Zvg9AaqqhixAAOpJAA0G8ndvExe0u3aAw9RO8DNUR0Ap2cjMpW5tuAvxmLTqYqoPSUC+pLWF9LXtqb2AG7hKcR2ed/WKn3D4H4Sk36H2PbA9h7GSmodwLjVKdwbHg9Q/SqdNy+O7Rq1Sx1jYPsyib2/w3HvvY+yaNPA0wLZb9TqfaJ0QyUuDGfS29pfQx3fl7ZVlJ4zZfB0+VvMyk4MHcT7ZXcI/pJGd3doPURmNtw58hxmm+Av9M+YlT7Obgy+wj4Xi1i/pprwD1q4QAIM3u15nrA62NZiFy2ubE7wBDKmznA0APg1vvAQc4Zl0sbnTSzfdJk6kJ4ZLlMJwNVqLWRgFJ9It6u7TUbvHhOhwW0kdS97BLswuDYL1G+5tYzkqtFhoEe3VGHmSRNzD4NloUqQ/rMSwdulNTZB5nXwJilKlYYsPcmov8/7eQHG1G7h9PTrCpUa/Aa2HtLD+ASW0URqz5yCSb2J3ZgG/GBbT2qtRD3e4gqN18q+ioPIkC58ZE7QV8Rc5mpgoHyG+i00LW53sRpxhBaY0GaXdm5fp9gpdh029T0WFje5IB3jS8WIq909m0PxHSamI2/h3I+TYdlA4sSCfFbW98zNrA1iDbKRf1RmveaRm1wYSxu9zL23jCVV6Z9OmRVQ8npkMPgZuVyrWqIPQqqtVei1FDBfK5X+GY/9Etyc/wAJ/KGbHDLg6VNwQ9MVBY7xT7xmQEcNGbTkBOfqXa1Hp/8AGWp6F5X+f5/cKrqrr6QvwPjbRvMD2g84yYkldTdlORuZ0OR/4lHtVpWr89QdD8RbqCAfKRpYNs9w1MqQVN3VTbepKtY3DBTpfiL6zXDmTjT5Rl1vRyjNyitn9GKs+YWMbAtnQ0+OpXo3EeDD3jqZcuzm3lqX/NT84w2bZie8pjcdHJNxuOg5/CbOafk44Ysif4X+hjVMRvF92/pbS0rOOWH9paVqhZAMrE3AXedN2l7cPITL+R1GswRjyABf3co1lbCeLQ6CBiBzHtilLYDE3/qj/wAs/wDbFDuSJ0I5AGOJESSj9WnMdY8NopTFUUnWoz7my5cqtxWx1Ntx13gxbPplc9SxvTQsun0ty+8r7ZPstiQlWpVc+klKqy31LVDlAHQktv6QSsHLTR169nqNO3oAk8ySb+VpZiKOQDI1ND4a+AAHxM55e15JGdNdxYG5t57oRhttUC1yxB/e5+IExhj8zs9WfUJpLDX5mimxnq6tWa3Ow9172h1Hs1hk1cNUP77E+4ECVYbaSN6rg9MwMLWtHqS4Q1hct5OyZ2XQ4UkA8NfadYdSqBBZVCjkBYe6Bd6OfugW19tphqYZyTc2VVsWY7za5GgFrk8xzii7exU0oxuT2N75ZGGOF7XueSgk+wbpzmyO0lLEHRKl93zi2W/IFWK38QJuGuwFhZQOW72C0cp6PxEY4rL+DcKFRvq2+01vct/wkhVtvIPgLD4zJqYk8z5aSoXO8k++Z99eDddI3yzXfGL0jHFDlM3NbcAP1yEYVT/oAJD6g0XRh1Zw31h4Er+UoVlU+sfN2PuvBGlZvM3nbNo9LFLk0zil5yirXU7xeBExryHlkzRYIRLg1txI8/ykqWNqDXvGHKztu9u+UW6RKIlJocoRfKLHxDHex99/bKKbFSSN5N81zmv+HlaWESNhKWSS8mbwYpKnH7E/lbn6bf4m/OP37H6RPmTKoxvFbNNMVwkWmpzhtLZjq5JGigswv9AEB/c0zhTMtzOR6zcvWO7lvlrTT1GOTXa0NL3ZGrRKmx3ytzYS2qGLEhGNzvynjpv8YnwjgEstha5JIFgNecES5pPdooBMuWchtbte4JFFRlH0je56gC1h4+6F9m+1ZqsKdUa813nwvN1jcVbOSXWY5S0o6jF0y1NuYGYHkR/K8wkrVFNw7A6btNeYmge0tNdEpEn99viohtDYCVVFSnWVla9iq3XfqqkHcDp5TWEjzeoSnJMDp9pcQABnGnNFJ8yReKGnsmf7X3GKXqMNBljYoHCDbTQUEzEE628NN59k6gIJDFYbNTZQL3BmdmlHn9WrWqEmnVp5fqsFAtxDaG/naUY3AMGY0aWVWtoSW9HRuo3jfeFdp8AKaA5MjE2OluHLdK9iLWZL06zLlIGU6qRa/h7puqoyT9qzMKMN6/jIOwFr6X3X48NJ1b49L2emCQSDoOBtpa0rxlPCFCzXFrEiwY2LZdAbcTzvbWaPFNbi1437RzAtCKeNqJ6rsPMzRGxsLU1p1kBPNih/z2HvlWK7LutiKgsd17WPgwNjIa9oqO34Zfb96JUe0tdfp3H7wH4SjbuKepWs7C9NVFlFgGIzsNSbnMxBP7spqbIrqbZQfD8jLtoYbO71AcjOxYq4YAFjchXUEEXOl7fjJSimaTeWUalbR6N2P7PlNmjFMFChM2YsAWubbrfWNt4ku8727XKp9lm9pS4985HYnaaomFbCvWTuy6sFLXAAJJ9ICwGbLpccfPWO1KXdWBpEnT+up6A6fWnN1CtrZnX0WR4ovdb+/wDaNJqigbzbqrKPeJKmwIuDMlKq5bDJfoynTyaPhMWEJ1UKRr6QvmA9EgXN+R6HoJx9u/D/AJ+SPSj1btXVfL/bNVpXVrBRmYgAX92//WZdfbYsbbgCbnQADeT0E4/am1nxDak5BuH1rcWHwHDxuS8WF5H8jTqurj069yfg6DaHbVAbUwW8NB/iP4AjrMl+2tYeqgA+0f8A42+EBweznqEimt7asTYKo5u7EKo8SIavZqo4PdmjVYa5KVZHqeSA3b+G89COGEfB4U+tzz/9foW4bt21wKi6cwb+42P+adTszHJXtkYa7rmwNt4BPHobGeZYmjY7rc+fWHdn8YUqADcdbfvLqp91vORlwRatcm3T9bkUtMnaZ6k2zjxZB/Ff4SCYdAWDVqa2tclgBrrpfzE5LaZHevbUZiRc7gdQOPOBrvNgPZ0nIobWdT6nIdrUxOGXfiVP2QW+6DKqm2cIv03bwS3xtOT1/X8zIk9ff/pK0Ih5sns6Z+0dD6NKo3iVUe3WUP2p5UFH2nJ9wAmAo629sYuB+vzj0ohzk+WbLdranBKS/wAJP4yDdp8Qd1QD7KL+RmR3o/R4xmrjgJWleiLNCttuu3rVn8jb4SnEV2K5Czk1BdiSWIpX0ABPrOfdbgTBUxFrlvVGp525Dqd3nJ7Oqlg9Q2zMWO8CwRbgC/jYeUpRreuCdpNR9/sV0qdFyEZFQMcoqBqmZGOimoGOV0vYGwW28W3HP2PhGTF5SLFGNxyy7x5ETTxGHd0Z3HrKxuBYHS9+h3e6b2z9gmtWq1dBmKXvzaklRtBv1fnNVNuLT5Jy4YwlFx4f2Myps+rW0pKLXALX0XOcoZydwUFj756JlTMFo3FKlTShSBvYpTGtS31ma5J8JTgsOKahRfx01PPSE5o06VGEt3Y+X9axSBxA5RoWABJAGMK0XeRDB9p7ITEIEq3IBuLEgg2tvEowvZyjSXLTBHW9z53miDFm6x2FI5Haeyaiu3o3B3Fdb336DUcTYzMq4fMrLbUgg6WsSCB7/hOy27hO+w70x6xF1+0puvwt5zzX+l69M2zsQNCrekAR0a9iPwnXDP8ADpZyzx1Kzd2FsanUw6s6Ak31BIO/pMrbuEFGpkS4BAOpvrc/lBMNtW24lD0JH3ZPFV+9ILOSbAX36DwmO5pSrY3tn4nGNTDJWDj6tQBrW4emD8YS208SP63CU6nC63B/yNb3QDZW3RSUJlDAcmyn2ETWTtFRPrKy+Vx7VhrZSxvlfQDqbVw50rYGop6PlPvpwd8ZgP8A22IH/FH/AGzpMPtfDHdWA8bj4y/+kaH9qn+KTqXyKXc9v6nL4fGYK4CYSuCdM3e3y30vlCWPhETYkHeCQfEaGb9fa9EbqgPhczldqbQALsOJNvOc+ZKdUej0eWWJSc7rncG2pjc3zanTQv14qvhx8bcpRhMPnYKDbfcncqgXZj0ABPlBqXEnefjNbZKAI7HTMypf90XqN71pe2dCShHbwebKUs+S3yw04RnULTUBBmKq3q5lFyXt61UjUnhoBppBHw92ysMrg6Mt1sQdCD4zQxLjuwFJ7x2YZVItawUMpG5mbN7BzlNfC1EOWpfMOO+6kHjx1BnLJyrUexihi1dqinbS/KMOMQw+eV+4r8MzZS1KsR9ZlVlPMpfjMPY1O9UefwI+Np0qr8zjhwyYZ/4hXVfg7TK2JhrZmuBvAJ/Xn5CdGr4LPKePTm0+mG4zF3drXtc+wafhKFrn9GEjDpxYnwAHvJPwlBxNFN5v5n4C0xS8JHQ5eWQZyf8AS8jrz/XhHO16Y9VL+X/deRbbjfRUD3e4SlCXozc4+WXJRY7g3sP5SS4I8gPEj87+6AvtNzxlTYlz9IyljZDyxNX5OBvceVz8bRVAgUk5iBcm1hp4fzmQHMsGIO47jpK7ZPe9FWJxmc+iMqDcNSSeZuT/ACmxslFNA3YCxbQ319W403bwdTOdtY2mjsnGopK1b5GsbgBirDc2UkBhYkEXF9NbgSpQuNIWLLoyKTOkwxvQ7ldWqMKa9DUsg+JJPJZ0eycUMjML5Xd3X7F8tP8AyKs5ZMXTPo0HapUYFc+Tu0pIwtUKKWJaoVJXMbWBNtTcbuEpkAAbgAAOg0AmUYaVvyzfPmWWS08I3KeKB3ay1bTPpXELptKsxoKBXlFKcxihYUAZxGNYSuNlgA7V5HvzzkHg9Qw2AvfFW3mc12g2fSqksDlfjYXDeI59ZqVaZMCrYONOiWrOKq4Fgd15WMM3KdZVwPSDPg5eojSYuFUqfS16Xl4Nt1x5wxsNKzhoWFUUjEczeN8tk2w0rbDxaYvk0WXJHhjNjzwHvlDOWNzLDQjd1GoxXAp5ZzVSZLhNfZh+ZU3tarUBsLkZqVMrp1yMJkE3HvmlsCqGLUSwXvMpRibKKyXyZj9EMGdL8C4PCElaonFLTNS9GjiKWi3zXX1RoBa+bXW43wmnUNRhm+ioUch0HQa+2AvTKsVdsjKbMr+i6niCDr+t8N2dhWqhlpEBFF6tdtKNFOJzcW5Aak7pxOM5fCe+smDH/wBt/wA+RTtGoEwlZv7eslNetPDKXqMOmd6Y8jOX79+Zm1tjFivUUUQRQoqKVIHflBJLt++7FmP2rcJRS2YeU7FSVHgylKcnL2ZJDHeSfGOuHM36WxyYZT2IeIhqFpZzKYQy9MCZ1FPYo5Q2jscRah6Dk6WyyYZS2MeU6lNkgcJeuEtwk6itCObp9n7y9ezC8p0a0B4SwU7RamPSjmj2PRt4MspdiKHHMfFj+E6dJaKfSGphpRl4DYNOkLIoHx9pmguF6S8L4SxVMBlK4fpLBSlopnmY4pePtgBVlihGQRQAxwnOP3PnCDRkClpVElDUOkrah0hAxA4yRYHdFQ7M96EHfDzU7m8h8iMQzHbBympguk3jguvsiOBEAOYfAdJQ+zTOs+RCVtgYWFHIts88pS+BPKdgcAOUpq4S25bmOyXE5BsEeUpfDTsBgTxUSabIB3raOxaTgauHI1AgraT0n+g05S4bBpcaanxAMesWg4vCds8QqhCUqhRZRVpU6xUcArOpYDpe0IxGJxuNCrULmmNQuUU6Q6rTUBb9bTtqGzKa+qijwAHwha4eJ5AWM5TA9nioAM1aOzAOE2hRHKSXCybs0SozUwI5S1cEJoLhpMYeKhmeMJJDC9JpLRku7hQWZ4w3lJfJ+sNKyBWAAvyccoggHCFZJEoeUAKLRBTLcnSSyxgViTjmQtARO8WeRyxwsAFnMUV+pigAEuI52/CTz35RZbRgeX8v5SyBGn0lTUTCg3PT4SZURABrcSff9D7JcUH6/nEMOIDIKQeP685M05P5OOUkEkjKskbupfliyQCwc0YwodITYxAQGDnDxu4hQkwkAAxhpMUoWFiyxADClJZLS/LEVjoCoSUmEj5YUBFZMGNHsYAPePeRtFeAD2ijXizQAe0e0iWjXgA9o2SSBj3jEVGjI5JcWkWhQWVFOkaWBomhQWVRSdukUYgAPJX6+6KKMQgvWQ1B3x4ogLE3675ekUUTGhyYooohjGpJr1iigBYBF3cUUAHyxwsUUAGtHCxRQAeK8UUYhwY8UUYCJtIkxRQAUjFFEMiTEBFFEAorx4oDGapYXMC/pcakA2va/M+EUUpIlsIOK3X0k0qXFxFFBhYjHMeKACuIooorE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s://encrypted-tbn3.gstatic.com/images?q=tbn:ANd9GcRQKCOMQxJQbpZZiGMBrSZKUPX2JHappGbdRC-3jyrFYGoGg7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176611"/>
            <a:ext cx="4648200" cy="310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Vocabulary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oojah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" y="552709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word used for any object when the actual name for that object has slipped one’s mind.</a:t>
            </a:r>
            <a:endParaRPr lang="en-US" sz="2400" dirty="0"/>
          </a:p>
        </p:txBody>
      </p:sp>
      <p:sp>
        <p:nvSpPr>
          <p:cNvPr id="3" name="AutoShape 2" descr="data:image/jpeg;base64,/9j/4AAQSkZJRgABAQAAAQABAAD/2wCEAAkGBhAREBIUEhISFBQQEhQREBIUFQ8VEBUUFBAVFBQQFRQXHCYeFxkjGRQUHy8gIycpLCwsFR4xNTAqNSYrLCkBCQoKDgwOGg8PGikkHiQtKSwqKSwpLCwsLCksKSkpLCwsLCwsLCwpKSwpLCkpLCksLCksLCkpLCwsKSwpLCwsKf/AABEIAOYA2wMBIgACEQEDEQH/xAAbAAEAAQUBAAAAAAAAAAAAAAAABQEDBAYHAv/EAD0QAAIBAgQEAgkBBgUFAQAAAAABAgMRBAUhMQYSQVFhcQcTIjJCUoGRobEUYnLB0fAjJDOSshY0Q6LhFf/EABoBAQADAQEBAAAAAAAAAAAAAAACAwQFAQb/xAAnEQACAgEEAQQCAwEAAAAAAAAAAQIDEQQSITETBSIyQVGRQnGBYf/aAAwDAQACEQMRAD8A7iAAAAUuAVBS5UAAAAAAAAAAAAAAAAAAAAAAApcqAAUuVAAKXABUAAA8ti5DZ3xFGj7EVz1HtFa28WRlJRWWRlNQWWTLkY1XMqUd5x+6NajlmNxOtSp6uL2Wv6IyIcEU/iqzf2KvJJ9Io8tj+Mf2TH/7dC/voyKWOpy92UX9TWcTwTZXp1HfsyArqtRlaV1boQds4fJFcrrK+Zo6ZcqaZkfFLUlGo7xk7JvdM3JMvhNTWUaa7FYsoqACZYAAAAAAAAAAAACjZUs4mqoRcntFNsDOCzjsyp0Y3nK3buQVXjJyf+FSnJd7MZXl37VJ16ybi2/VweySe9jYqWHhFWjFLyRR758rhGf3z5TwjWHxViFvQlbyZdocbxvacHH9TZWkYeNyajVVpQXmtGvEbJrqR547F1IYPOqVTaSv2Zn3Od5rlk8LP2W+XdeJLZBxNqoTej0u+j7EYXc7ZEK9R7ts+zbitzypA0mzJYx2I5Kcp/LFv8ELwzlicfX1NZ1G5Jvorkrm2Gc6FSK3lFpGFw1mEJUYwvadNcsovfQpljes/golh2LcTDI7E59Rg7N/VWJCorprurHOOI6EqdTlveXRLx2PLZuOMHl85QxtR0WhVU4qUXdPVEPxPl6nT5rarqSGS0HDD0oy3UFfzKZxNKjK/W363JTWYckrFmDycxlpfw/kdNyXEc+HpS7wX9DmeKlrJ927HTMjw/q8PSi91BX+upn0v2ZdGuyQAKXNp0ALmHj82o0VepUjHzev2NYx3pMwsG+VSn4rRfkqnbCHbKZ311/Jm53FzmOK9LE/gpxXi22/sYD9J2KvvFL+FGd62pfZkfqNC+zrtxc5JT9JmI6y/wDWJm4X0l1b+1KL8HGx4tdUwvUqWdN5iqNLwnpAT9+mn/A/6k9l/E2Gq6KajJ/DLR/S+5ohdCfTNNeorn0yXMDOsO50KkVu4uxm8xRlrWUXtZWCH4ZxsZ0Ipe9Bcsl1VvAla9RqMmt0m0ROO4ebn6yjN059flfmi06uPirOnTl05k7LzKVJxWGiiLcFta/0hcfxNUjPRvTd9PI3LBVnOnGTVnJJtfQ1XDcH1KlVTrtJJ8zguut7G4QikrLpovoeVKS5keURksuREcT4dSo3e6ehz5Ts3Y33ifGKNO33NAUHJqK3m1FLzM97zYkjHqXutSR0/J6rlQpt7uKuZpYwNDkpwj8sUvwXrG9HUiuMCxE4/hylUlzrmhP5oaMl7FbHkoqXZ44qXDICOQ11p+1VLeSvbzL+B4co05c7vOfzT117kweWRVcVzgiqoot1qyhFt7I0viTiDmvGPkZHFOctezF73S8O7MXhLIVWl66orwi7U4v4n8zM8pO2WxdGScndLxx6PHDXDM6s41asXGnF3jF7ya2duxvqRSK/BVmmEFFYRrrrUFhFJOxoHF3pEVNypYZpyWkqm6XhHv5l70k8UOjBUKbtOqrzfWMPDxZq/DXCXPFVsQrQesKfWf7z7IxX2znPxVf6zBqb5zn4ae/t/ghIRxWLm7KdSTerb0XnLZEthuBar1q1IQ7xXtS/obpQoO3LTgox2SirIz8Pkje4hoYrmfIr9OgubHlmkw4Iw63nUl9Ev0Pb4Ow/T1n3Og0sjikXVk0expWnqX8TUtJSv4nMq3BcH7s5rzSaIjG8M1qetlNd47/Y7HLJo9jGxGRroQnpapLohPRVSXRxRRnH3W9OhlYfN38X32Nz4i4U3nBWkt10Zo2OwltUvM5V9MqXwcTU6eVEuDbsl4yq0be16yHWDeqX7rOi5PnNLEwU6cv4o9YvszgVKu4k7kPEc8LVVSL9lu1WPRx66dzRptU84Zp0etedsjuCYsY+CxUakIzg7xmlJPwaL05WTfY62Tu5WDzVqqKu3ZEHmfFEaei3/P8A8IriTPm24xdv5Ij8i4cninzzbjTvv8U/IyyslN7YGKV07Jba/wBmHmGaSry2b192N239jYuFeGJxmq1ZWa/04dvFmx4DKaNFWpwS8ev3MyxOulR5fZZXp1F7nywkVANBqAAABZxcrQk+yZeLOLjeEl3izx9Hj6OY5zUcqkvt9zo2T4dU6FKKWigv0Oc5nG1SX92OgcN4z1uGpy7Llf0Mem+zBo+2Sh4kz2WcQm4yS35XY2M3vo43W/z+aS5tYesd/CENLfdfk3+hh/WS0WkdEuiXRfY59wdK2Nmnu1NfXnOs5Vh7RuYtEk4uT7bOdoMOMpfbZewmAjFbGVZI9nmSNx0izicXCCvKSivEjXxZhU7OpbW2qlb7mocQZy3UqSfwycYrtbQ03EZ9KTd9jmz1rUsJHIs9QcZ7UjutGvGcU4tST2aehdObeivOJSdenJ+zDllBdE23c6RFm+Et0cnTrnvjuLOJwqktjmfFuTKnVkktJrmj531OqWNT47wy5Kcuqk1+CnVR3Vso1kN1T/4ccrQtJrsIy0ZkZnC1RrxMS+58/HiR8vDizg6r6L83c8M4N/6U3H6PVG2Z1iOWk/HQ5n6LKzXrv44/8TfuJOd0VyxctenkfQxbdR9RFvw5NIcXVqpfPNR+lzp+EwypwjGO0VZHOcpwdX9opJ056TTbafc6ZYjpo4jyeaSG2PIRUA1GwAAAAAAM8yPR5YBreN4ewkZOVXmd3e13b8EtlFShyKNGyS+Fbmt8XynGT3Seqf8AIxeC/WyxLaUuRQalJ7N9LdzLGbU9qRjjNqzaom/HmR6KWNRsOMcXZfUwWOdSCtGcvWU30196D/J0XhPiOliqS5WlNJc9N+8n4d0ZHEeS08RScZx5l07p90cxxfCOKw8+fDyb5dYuLtNL+Zz5RnRNyisxZy3CzSzcoLMX9faOzKRVs5Lg/SDmFDStT9Yl80ZRl/uJFel5W/7bXtz6fexYtXXjngujrqsc5X9lzjrKuScqi9ypv4SOZYypyp/U2fO+KcXjnZQah8NOCk/q31MPBcGVas1Kv7EFZ8r96Xg+xhcFdZmC4OY61fdurXBOejLCyhTdR71paeMVsdXwz9lGp5HgEuVRVox0S6WNvpKyR2IR2xwd6ENkdp7Nb40l/hwXeX8jYnM0PjLNlKUmn7MFyrxfVmfVTUa2ZdbYo1PP2c5zeSdSXmR9SVky9iKnNJvuYOMqXtFbyaX30scOqO+Z85THfYdA9GNG1KUvnqf8dDo2OzVUYLva5q3CGW+ppU4fLFX83uT+fZJOtFOD9pKzT6nfxKNeI9n1G2UasR7LWVcURqVFGXxe6zZTR8j4UrxrRnVSjGDulfVs3glVux7iVO7b7gAC0uAAAAAABQqAC3VoxkvaSfmkxSoxirRSS8EkXADzAAAPTzOCaI7F5WnqiTABrdTBzW6v5pP9S2qCX/ip3/gh/Q2ZwTPDw0exHajzCZrs+b4YpeSSf4LdHKJSd3fxNmWGj2PUYJHq46HXRiYLAqCMqpVUU22kl1exj4/MIUo80n5Lq2aJxBxM3rN2XwwRnu1Ealz2ZdRqoUr8snM84njytQdo29qf8kcxzzOPWvljsjFzPO51W9bR7ETCdSrLkoxcpPt+vgciUrNRI4U5WaqWRiMSorxJzgrIJVJ/tFRPlX+kn1fzeRlZLwIk1PENSktVTV+W/j3N+yzLbtWVl0S2SOlp9Ns5Z1dLo/HyyUyPC9TYLFjCYdRVjINx0zzY9AAAAAAAAAAAAAAAAAAAAAAAAAAAsYrEqnByk9Ev7ReZqfFuZa8l9Ie1Pz6Ipus8cGyi+3xQcjX+JOIHrKW79yPyo0DHY2U25SZlZvj3Vm+yehEKhKvVjShfV626LqzhRUrpnzcVLUWcl7K8rq42pyx9mmvfm9rdvFnSMmyGnRioUo2+aXxS8Wy1k2WunCNOlCyXW276yfibXl+WVFZ2O3VWq10fQUVRrjwimByS+5O4bCKC2MaMKqDr1FumXbjRvJFMqRscwkXY4/uhuQ3ozCpZhiIsvEskkwAAegAAAAAABnlsA9Ax6uOpx96SRaWb0fnRHcvyRckvszQWYYqMtpJ/VF1M9zklnJUFCp6AUZUowCk5WTfZXOT8VY9tTd/fk7eR1HMJ2pTfaL/Q4xxHP2YnN18sJI5Hqcmkka7OWjZsfo+y5NVKrWspckfLfQ1qovZZ0T0eYf8Ay1Pxcn+WU6CKbyUemQTeTdsnwCSvYmEWYR5YaGHWryOs5YO25YJIWIzDYiXOkvr5Eoj1ckk8lirhIy6akfWocrJcxsXEjJEJxWMkapGXhMW72ez2MSS1KLdeZXFvJXFtMnUCkdipeaAAAAAACjIbMcdOU1Spbv3n2Jlsgr+rxb5tqnuvxK7HwU2t8IvUOHoW9tuT666F15BR+X8kjFlZM92RJeOH4IWpw4vgnJeZjyjiqPXmj9yc/aod0XNGR2RfRHxxfxInB8QReklZ7ErTrKSuncwMxyeFRXWkujRB08RUoys3azszzc4dkXOUPkbdcMwcBmUait1M65annlFykmsoxM1X+DU/hf6HGOIndR+p2vGRvTmv3JfozhOc4h3s07x0aszn62DljBy/UYOWMEW9jfvRpiZOk0lfkqNfi5zqdSb0UJf7ZHQPRlhqlOM+dOKnK6T3K9JBxeGVaCuUHhnTo1qlvcLEsJOT1sjOpPRHpHT2nZ2ljDYNQ8X3Mg8ylbcx62Lse5SDaRkuSRhYuuY9TGM8ww059PqyDbfRBycuEW2y/gaDlK72W3iX6WWreTv4dDNjGx7GOBGGCqKgEy0AAAAAApYxcbgY1Y2a8U+qZllGjxrJ40n2Q8MTVoezUXNDZTW/1Rmft1OcXaa1XfUy2jCr5PRnvGz7rQhhror2yXRreKxLTdpaImeHa85KTd+X4bnv/pujfW78L6ElSpKKSSsl0Iwg08shXW4vLLhCZ/hVpLvdP+pNkTndRWt2uSs+JO34s16jXcXvtsbXleN9ZC73WjNOb1ZPcMXvU7afcopbzgz6dvOCekjW86yuDblyQXd2j+pskmaJxFnnM5Nu0INxjFdbaNssutVcctFmoujVHLWS3CFO9lKF+2iJjLsukmmc3xOfKTtY2Hgri+ccRChOXNCo+WF94y6JPsZ6dWpyw0ZtPrVY8Nfo6bSjZITnYrFmPi5m5vCOi3hGNicSzGSbdlq2HuzLyyGsmVLllEfcy9hsDGOr1ZlWBUuNBSxUAAAAAAAAAAAAAAFGGR2YZhy6L6kZSUVlkZSUVlmZUxEVuzGnmkF/djWsRmMpdbIt0MLVqv2It+L2KPJJ9GbzSl8TYa+eRWzX6kJjcc5vS5lU+Gar3nFfS5ejwo+tV/RWPHCcuzxwsn2Qau2ktZN6I2/JsD6qmk93qymByalS1irv5nuZ6La4bS6urYeakbprurfc45xDzRlUpyunGT+qu7P7HZWajxjwzDEe1rGdrcy6+DK9RV5IlWqo80cI47Oy3LuQVpSxlDku2ppv6E5W4Am5e1WVr9Iu5NZBwtSwzvC8pvRzlv8AQyU6RwllmLT6Fwlk6RltfmiVxpayek1HUzqk0tzptcHWfRDtPxMvLlJN6OxdljbFaeOTaT6kI4RCODKRUoipYWgAAAAAAAAAAAAAAFrE1OWLfgalmFa8rG1Y2hzwcU7X6mt4vJa0btJSXgUWpvozXxcui1lWX+uqWl7sdX/Q26FNJJJWS6EPw7hJRjJyTTb/AATZOuOEW1xxEpYqAWFgAAALVWipLUugAh62SRbuXMPk8Y6koADxTp2PGIouS0LxQ8YImeGnf3WeqOBm2r6IlAebUQUEgioQJEwAAAAAAAAAAAAUZUpYAhs0x7jJrXTYwcPnck/BbomsxyyNVb2a2aIWfDFW/vxt9blEoSzlGaUJ7so2PD1VKKktmrl0sYWhyQjFfCrF5FyNC6KgA9PQAAAAAAAAAAAAAAAAAAAAAAAAAAAAAAAACjKAAA9AA9AAB4AAAAAAAAAAAAAAAAAAAAAAAAAA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AREBIUEhISFBQQEhQREBIUFQ8VEBUUFBAVFBQQFRQXHCYeFxkjGRQUHy8gIycpLCwsFR4xNTAqNSYrLCkBCQoKDgwOGg8PGikkHiQtKSwqKSwpLCwsLCksKSkpLCwsLCwsLCwpKSwpLCkpLCksLCksLCkpLCwsKSwpLCwsKf/AABEIAOYA2wMBIgACEQEDEQH/xAAbAAEAAQUBAAAAAAAAAAAAAAAABQEDBAYHAv/EAD0QAAIBAgQEAgkBBgUFAQAAAAABAgMRBAUhMQYSQVFhcQcTIjJCUoGRobEUYnLB0fAjJDOSshY0Q6LhFf/EABoBAQADAQEBAAAAAAAAAAAAAAACAwQFAQb/xAAnEQACAgEEAQQCAwEAAAAAAAAAAQIDEQQSITETBSIyQVGRQnGBYf/aAAwDAQACEQMRAD8A7iAAAAUuAVBS5UAAAAAAAAAAAAAAAAAAAAAAApcqAAUuVAAKXABUAAA8ti5DZ3xFGj7EVz1HtFa28WRlJRWWRlNQWWTLkY1XMqUd5x+6NajlmNxOtSp6uL2Wv6IyIcEU/iqzf2KvJJ9Io8tj+Mf2TH/7dC/voyKWOpy92UX9TWcTwTZXp1HfsyArqtRlaV1boQds4fJFcrrK+Zo6ZcqaZkfFLUlGo7xk7JvdM3JMvhNTWUaa7FYsoqACZYAAAAAAAAAAAACjZUs4mqoRcntFNsDOCzjsyp0Y3nK3buQVXjJyf+FSnJd7MZXl37VJ16ybi2/VweySe9jYqWHhFWjFLyRR758rhGf3z5TwjWHxViFvQlbyZdocbxvacHH9TZWkYeNyajVVpQXmtGvEbJrqR547F1IYPOqVTaSv2Zn3Od5rlk8LP2W+XdeJLZBxNqoTej0u+j7EYXc7ZEK9R7ts+zbitzypA0mzJYx2I5Kcp/LFv8ELwzlicfX1NZ1G5Jvorkrm2Gc6FSK3lFpGFw1mEJUYwvadNcsovfQpljes/golh2LcTDI7E59Rg7N/VWJCorprurHOOI6EqdTlveXRLx2PLZuOMHl85QxtR0WhVU4qUXdPVEPxPl6nT5rarqSGS0HDD0oy3UFfzKZxNKjK/W363JTWYckrFmDycxlpfw/kdNyXEc+HpS7wX9DmeKlrJ927HTMjw/q8PSi91BX+upn0v2ZdGuyQAKXNp0ALmHj82o0VepUjHzev2NYx3pMwsG+VSn4rRfkqnbCHbKZ311/Jm53FzmOK9LE/gpxXi22/sYD9J2KvvFL+FGd62pfZkfqNC+zrtxc5JT9JmI6y/wDWJm4X0l1b+1KL8HGx4tdUwvUqWdN5iqNLwnpAT9+mn/A/6k9l/E2Gq6KajJ/DLR/S+5ohdCfTNNeorn0yXMDOsO50KkVu4uxm8xRlrWUXtZWCH4ZxsZ0Ipe9Bcsl1VvAla9RqMmt0m0ROO4ebn6yjN059flfmi06uPirOnTl05k7LzKVJxWGiiLcFta/0hcfxNUjPRvTd9PI3LBVnOnGTVnJJtfQ1XDcH1KlVTrtJJ8zguut7G4QikrLpovoeVKS5keURksuREcT4dSo3e6ehz5Ts3Y33ifGKNO33NAUHJqK3m1FLzM97zYkjHqXutSR0/J6rlQpt7uKuZpYwNDkpwj8sUvwXrG9HUiuMCxE4/hylUlzrmhP5oaMl7FbHkoqXZ44qXDICOQ11p+1VLeSvbzL+B4co05c7vOfzT117kweWRVcVzgiqoot1qyhFt7I0viTiDmvGPkZHFOctezF73S8O7MXhLIVWl66orwi7U4v4n8zM8pO2WxdGScndLxx6PHDXDM6s41asXGnF3jF7ya2duxvqRSK/BVmmEFFYRrrrUFhFJOxoHF3pEVNypYZpyWkqm6XhHv5l70k8UOjBUKbtOqrzfWMPDxZq/DXCXPFVsQrQesKfWf7z7IxX2znPxVf6zBqb5zn4ae/t/ghIRxWLm7KdSTerb0XnLZEthuBar1q1IQ7xXtS/obpQoO3LTgox2SirIz8Pkje4hoYrmfIr9OgubHlmkw4Iw63nUl9Ev0Pb4Ow/T1n3Og0sjikXVk0expWnqX8TUtJSv4nMq3BcH7s5rzSaIjG8M1qetlNd47/Y7HLJo9jGxGRroQnpapLohPRVSXRxRRnH3W9OhlYfN38X32Nz4i4U3nBWkt10Zo2OwltUvM5V9MqXwcTU6eVEuDbsl4yq0be16yHWDeqX7rOi5PnNLEwU6cv4o9YvszgVKu4k7kPEc8LVVSL9lu1WPRx66dzRptU84Zp0etedsjuCYsY+CxUakIzg7xmlJPwaL05WTfY62Tu5WDzVqqKu3ZEHmfFEaei3/P8A8IriTPm24xdv5Ij8i4cninzzbjTvv8U/IyyslN7YGKV07Jba/wBmHmGaSry2b192N239jYuFeGJxmq1ZWa/04dvFmx4DKaNFWpwS8ev3MyxOulR5fZZXp1F7nywkVANBqAAABZxcrQk+yZeLOLjeEl3izx9Hj6OY5zUcqkvt9zo2T4dU6FKKWigv0Oc5nG1SX92OgcN4z1uGpy7Llf0Mem+zBo+2Sh4kz2WcQm4yS35XY2M3vo43W/z+aS5tYesd/CENLfdfk3+hh/WS0WkdEuiXRfY59wdK2Nmnu1NfXnOs5Vh7RuYtEk4uT7bOdoMOMpfbZewmAjFbGVZI9nmSNx0izicXCCvKSivEjXxZhU7OpbW2qlb7mocQZy3UqSfwycYrtbQ03EZ9KTd9jmz1rUsJHIs9QcZ7UjutGvGcU4tST2aehdObeivOJSdenJ+zDllBdE23c6RFm+Et0cnTrnvjuLOJwqktjmfFuTKnVkktJrmj531OqWNT47wy5Kcuqk1+CnVR3Vso1kN1T/4ccrQtJrsIy0ZkZnC1RrxMS+58/HiR8vDizg6r6L83c8M4N/6U3H6PVG2Z1iOWk/HQ5n6LKzXrv44/8TfuJOd0VyxctenkfQxbdR9RFvw5NIcXVqpfPNR+lzp+EwypwjGO0VZHOcpwdX9opJ056TTbafc6ZYjpo4jyeaSG2PIRUA1GwAAAAAAM8yPR5YBreN4ewkZOVXmd3e13b8EtlFShyKNGyS+Fbmt8XynGT3Seqf8AIxeC/WyxLaUuRQalJ7N9LdzLGbU9qRjjNqzaom/HmR6KWNRsOMcXZfUwWOdSCtGcvWU30196D/J0XhPiOliqS5WlNJc9N+8n4d0ZHEeS08RScZx5l07p90cxxfCOKw8+fDyb5dYuLtNL+Zz5RnRNyisxZy3CzSzcoLMX9faOzKRVs5Lg/SDmFDStT9Yl80ZRl/uJFel5W/7bXtz6fexYtXXjngujrqsc5X9lzjrKuScqi9ypv4SOZYypyp/U2fO+KcXjnZQah8NOCk/q31MPBcGVas1Kv7EFZ8r96Xg+xhcFdZmC4OY61fdurXBOejLCyhTdR71paeMVsdXwz9lGp5HgEuVRVox0S6WNvpKyR2IR2xwd6ENkdp7Nb40l/hwXeX8jYnM0PjLNlKUmn7MFyrxfVmfVTUa2ZdbYo1PP2c5zeSdSXmR9SVky9iKnNJvuYOMqXtFbyaX30scOqO+Z85THfYdA9GNG1KUvnqf8dDo2OzVUYLva5q3CGW+ppU4fLFX83uT+fZJOtFOD9pKzT6nfxKNeI9n1G2UasR7LWVcURqVFGXxe6zZTR8j4UrxrRnVSjGDulfVs3glVux7iVO7b7gAC0uAAAAAABQqAC3VoxkvaSfmkxSoxirRSS8EkXADzAAAPTzOCaI7F5WnqiTABrdTBzW6v5pP9S2qCX/ip3/gh/Q2ZwTPDw0exHajzCZrs+b4YpeSSf4LdHKJSd3fxNmWGj2PUYJHq46HXRiYLAqCMqpVUU22kl1exj4/MIUo80n5Lq2aJxBxM3rN2XwwRnu1Ealz2ZdRqoUr8snM84njytQdo29qf8kcxzzOPWvljsjFzPO51W9bR7ETCdSrLkoxcpPt+vgciUrNRI4U5WaqWRiMSorxJzgrIJVJ/tFRPlX+kn1fzeRlZLwIk1PENSktVTV+W/j3N+yzLbtWVl0S2SOlp9Ns5Z1dLo/HyyUyPC9TYLFjCYdRVjINx0zzY9AAAAAAAAAAAAAAAAAAAAAAAAAAAsYrEqnByk9Ev7ReZqfFuZa8l9Ie1Pz6Ipus8cGyi+3xQcjX+JOIHrKW79yPyo0DHY2U25SZlZvj3Vm+yehEKhKvVjShfV626LqzhRUrpnzcVLUWcl7K8rq42pyx9mmvfm9rdvFnSMmyGnRioUo2+aXxS8Wy1k2WunCNOlCyXW276yfibXl+WVFZ2O3VWq10fQUVRrjwimByS+5O4bCKC2MaMKqDr1FumXbjRvJFMqRscwkXY4/uhuQ3ozCpZhiIsvEskkwAAegAAAAAABnlsA9Ax6uOpx96SRaWb0fnRHcvyRckvszQWYYqMtpJ/VF1M9zklnJUFCp6AUZUowCk5WTfZXOT8VY9tTd/fk7eR1HMJ2pTfaL/Q4xxHP2YnN18sJI5Hqcmkka7OWjZsfo+y5NVKrWspckfLfQ1qovZZ0T0eYf8Ay1Pxcn+WU6CKbyUemQTeTdsnwCSvYmEWYR5YaGHWryOs5YO25YJIWIzDYiXOkvr5Eoj1ckk8lirhIy6akfWocrJcxsXEjJEJxWMkapGXhMW72ez2MSS1KLdeZXFvJXFtMnUCkdipeaAAAAAACjIbMcdOU1Spbv3n2Jlsgr+rxb5tqnuvxK7HwU2t8IvUOHoW9tuT666F15BR+X8kjFlZM92RJeOH4IWpw4vgnJeZjyjiqPXmj9yc/aod0XNGR2RfRHxxfxInB8QReklZ7ErTrKSuncwMxyeFRXWkujRB08RUoys3azszzc4dkXOUPkbdcMwcBmUait1M65annlFykmsoxM1X+DU/hf6HGOIndR+p2vGRvTmv3JfozhOc4h3s07x0aszn62DljBy/UYOWMEW9jfvRpiZOk0lfkqNfi5zqdSb0UJf7ZHQPRlhqlOM+dOKnK6T3K9JBxeGVaCuUHhnTo1qlvcLEsJOT1sjOpPRHpHT2nZ2ljDYNQ8X3Mg8ylbcx62Lse5SDaRkuSRhYuuY9TGM8ww059PqyDbfRBycuEW2y/gaDlK72W3iX6WWreTv4dDNjGx7GOBGGCqKgEy0AAAAAApYxcbgY1Y2a8U+qZllGjxrJ40n2Q8MTVoezUXNDZTW/1Rmft1OcXaa1XfUy2jCr5PRnvGz7rQhhror2yXRreKxLTdpaImeHa85KTd+X4bnv/pujfW78L6ElSpKKSSsl0Iwg08shXW4vLLhCZ/hVpLvdP+pNkTndRWt2uSs+JO34s16jXcXvtsbXleN9ZC73WjNOb1ZPcMXvU7afcopbzgz6dvOCekjW86yuDblyQXd2j+pskmaJxFnnM5Nu0INxjFdbaNssutVcctFmoujVHLWS3CFO9lKF+2iJjLsukmmc3xOfKTtY2Hgri+ccRChOXNCo+WF94y6JPsZ6dWpyw0ZtPrVY8Nfo6bSjZITnYrFmPi5m5vCOi3hGNicSzGSbdlq2HuzLyyGsmVLllEfcy9hsDGOr1ZlWBUuNBSxUAAAAAAAAAAAAAAFGGR2YZhy6L6kZSUVlkZSUVlmZUxEVuzGnmkF/djWsRmMpdbIt0MLVqv2It+L2KPJJ9GbzSl8TYa+eRWzX6kJjcc5vS5lU+Gar3nFfS5ejwo+tV/RWPHCcuzxwsn2Qau2ktZN6I2/JsD6qmk93qymByalS1irv5nuZ6La4bS6urYeakbprurfc45xDzRlUpyunGT+qu7P7HZWajxjwzDEe1rGdrcy6+DK9RV5IlWqo80cI47Oy3LuQVpSxlDku2ppv6E5W4Am5e1WVr9Iu5NZBwtSwzvC8pvRzlv8AQyU6RwllmLT6Fwlk6RltfmiVxpayek1HUzqk0tzptcHWfRDtPxMvLlJN6OxdljbFaeOTaT6kI4RCODKRUoipYWgAAAAAAAAAAAAAAFrE1OWLfgalmFa8rG1Y2hzwcU7X6mt4vJa0btJSXgUWpvozXxcui1lWX+uqWl7sdX/Q26FNJJJWS6EPw7hJRjJyTTb/AATZOuOEW1xxEpYqAWFgAAALVWipLUugAh62SRbuXMPk8Y6koADxTp2PGIouS0LxQ8YImeGnf3WeqOBm2r6IlAebUQUEgioQJEwAAAAAAAAAAAAUZUpYAhs0x7jJrXTYwcPnck/BbomsxyyNVb2a2aIWfDFW/vxt9blEoSzlGaUJ7so2PD1VKKktmrl0sYWhyQjFfCrF5FyNC6KgA9PQAAAAAAAAAAAAAAAAAAAAAAAAAAAAAAAACjKAAA9AA9AAB4AAAAAAAAAAAAAAAAAAAAAAAAAA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2.bp.blogspot.com/-53mnaudBkR0/UGRUqzmgLAI/AAAAAAAABCM/Sb2rFVm1QmQ/s1600/606.03HJ+-+Brain+Foods+that+May+Have+Slipped+Your+M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13479"/>
            <a:ext cx="2195248" cy="333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Vocabulary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inglenook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" y="552709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finest wine you can get for six dollars.</a:t>
            </a:r>
            <a:endParaRPr lang="en-US" sz="2800" dirty="0"/>
          </a:p>
        </p:txBody>
      </p:sp>
      <p:pic>
        <p:nvPicPr>
          <p:cNvPr id="6146" name="Picture 2" descr="http://isthisthingonyet.files.wordpress.com/2010/12/cheapw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97156"/>
            <a:ext cx="4267199" cy="29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Vocabulary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hobbledehoy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" y="552709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awkward gawky young fellow. </a:t>
            </a:r>
            <a:endParaRPr lang="en-US" sz="2800" dirty="0"/>
          </a:p>
        </p:txBody>
      </p:sp>
      <p:pic>
        <p:nvPicPr>
          <p:cNvPr id="5122" name="Picture 2" descr="http://debkrier.com/wp-content/uploads/2011/02/Geeky-Guy-300x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133600"/>
            <a:ext cx="2857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Vocabulary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snollygoster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" y="552709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sleazy politician</a:t>
            </a:r>
            <a:endParaRPr lang="en-US" sz="2800" dirty="0"/>
          </a:p>
        </p:txBody>
      </p:sp>
      <p:pic>
        <p:nvPicPr>
          <p:cNvPr id="4098" name="Picture 2" descr="https://encrypted-tbn3.gstatic.com/images?q=tbn:ANd9GcT6u6sUWusNED-b7fBQVNNeRmdqoqu30SlVSEw1pfDJOlX96W5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918" y="2438400"/>
            <a:ext cx="361348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4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Vocabulary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jobberknowl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" y="5527091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blockhead</a:t>
            </a:r>
            <a:endParaRPr lang="en-US" sz="3200" dirty="0"/>
          </a:p>
        </p:txBody>
      </p:sp>
      <p:pic>
        <p:nvPicPr>
          <p:cNvPr id="3074" name="Picture 2" descr="http://www.cnylink.com/news_images/lrg/dunce_cap_Samcento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31" t="27676" r="9931"/>
          <a:stretch/>
        </p:blipFill>
        <p:spPr bwMode="auto">
          <a:xfrm>
            <a:off x="2667000" y="1886739"/>
            <a:ext cx="3124200" cy="338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6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Yes/ No/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Would you like to ride to school with your mom in a </a:t>
            </a:r>
            <a:r>
              <a:rPr lang="en-US" dirty="0" err="1" smtClean="0"/>
              <a:t>fliver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got a package of worms rather than your highly anticipated coffee pods would you call and kvetch?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vote for a </a:t>
            </a:r>
            <a:r>
              <a:rPr lang="en-US" dirty="0" err="1" smtClean="0"/>
              <a:t>snollygoster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feel comfortable investing your retirement savings with a hobbledehoy?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Organizer-Relationships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285272"/>
              </p:ext>
            </p:extLst>
          </p:nvPr>
        </p:nvGraphicFramePr>
        <p:xfrm>
          <a:off x="457200" y="1600200"/>
          <a:ext cx="8229600" cy="4488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219200"/>
                <a:gridCol w="1219200"/>
                <a:gridCol w="1219200"/>
                <a:gridCol w="1219200"/>
              </a:tblGrid>
              <a:tr h="7620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Opposite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Go Together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No Relation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fliver</a:t>
                      </a:r>
                      <a:r>
                        <a:rPr lang="en-US" sz="2800" dirty="0" smtClean="0"/>
                        <a:t>-growing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hobbledehoy-geek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snollygoster</a:t>
                      </a:r>
                      <a:r>
                        <a:rPr lang="en-US" sz="2800" dirty="0" smtClean="0"/>
                        <a:t>-honest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522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kvetch-problems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522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Explain why you chose each box?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43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322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Yes/ No/ Why</vt:lpstr>
      <vt:lpstr>Graphic Organizer-Relationships</vt:lpstr>
      <vt:lpstr>Finish the Sentence…</vt:lpstr>
      <vt:lpstr>Would you rather?</vt:lpstr>
      <vt:lpstr>Post Test:  Write the definition for each word.</vt:lpstr>
    </vt:vector>
  </TitlesOfParts>
  <Company>ESD 105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Sparks</dc:creator>
  <cp:lastModifiedBy>Kathy Thornock</cp:lastModifiedBy>
  <cp:revision>13</cp:revision>
  <cp:lastPrinted>2013-05-29T00:06:27Z</cp:lastPrinted>
  <dcterms:created xsi:type="dcterms:W3CDTF">2013-02-12T17:15:03Z</dcterms:created>
  <dcterms:modified xsi:type="dcterms:W3CDTF">2014-02-25T17:00:04Z</dcterms:modified>
</cp:coreProperties>
</file>