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3" r:id="rId5"/>
    <p:sldId id="268" r:id="rId6"/>
    <p:sldId id="274" r:id="rId7"/>
    <p:sldId id="272" r:id="rId8"/>
    <p:sldId id="275" r:id="rId9"/>
    <p:sldId id="263" r:id="rId10"/>
    <p:sldId id="276" r:id="rId11"/>
    <p:sldId id="277" r:id="rId12"/>
  </p:sldIdLst>
  <p:sldSz cx="12801600" cy="16806863"/>
  <p:notesSz cx="6858000" cy="9144000"/>
  <p:defaultTextStyle>
    <a:defPPr>
      <a:defRPr lang="en-US"/>
    </a:defPPr>
    <a:lvl1pPr marL="0" algn="l" defTabSz="16914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45716" algn="l" defTabSz="16914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91432" algn="l" defTabSz="16914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37148" algn="l" defTabSz="16914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82864" algn="l" defTabSz="16914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228581" algn="l" defTabSz="16914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74297" algn="l" defTabSz="16914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920013" algn="l" defTabSz="16914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765729" algn="l" defTabSz="1691432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30" d="100"/>
          <a:sy n="30" d="100"/>
        </p:scale>
        <p:origin x="-1302" y="-114"/>
      </p:cViewPr>
      <p:guideLst>
        <p:guide orient="horz" pos="529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5221027"/>
            <a:ext cx="10881360" cy="36025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9523889"/>
            <a:ext cx="8961120" cy="4295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9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8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7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2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6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8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1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673060"/>
            <a:ext cx="2880360" cy="143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673060"/>
            <a:ext cx="8427720" cy="143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6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9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10799968"/>
            <a:ext cx="10881360" cy="3338030"/>
          </a:xfrm>
        </p:spPr>
        <p:txBody>
          <a:bodyPr anchor="t"/>
          <a:lstStyle>
            <a:lvl1pPr algn="l">
              <a:defRPr sz="7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7123471"/>
            <a:ext cx="10881360" cy="3676499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4571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9143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371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828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2858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742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200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7657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3921605"/>
            <a:ext cx="5654040" cy="11091752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3921605"/>
            <a:ext cx="5654040" cy="11091752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8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3762095"/>
            <a:ext cx="5656263" cy="1567862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5716" indent="0">
              <a:buNone/>
              <a:defRPr sz="3700" b="1"/>
            </a:lvl2pPr>
            <a:lvl3pPr marL="1691432" indent="0">
              <a:buNone/>
              <a:defRPr sz="3300" b="1"/>
            </a:lvl3pPr>
            <a:lvl4pPr marL="2537148" indent="0">
              <a:buNone/>
              <a:defRPr sz="3000" b="1"/>
            </a:lvl4pPr>
            <a:lvl5pPr marL="3382864" indent="0">
              <a:buNone/>
              <a:defRPr sz="3000" b="1"/>
            </a:lvl5pPr>
            <a:lvl6pPr marL="4228581" indent="0">
              <a:buNone/>
              <a:defRPr sz="3000" b="1"/>
            </a:lvl6pPr>
            <a:lvl7pPr marL="5074297" indent="0">
              <a:buNone/>
              <a:defRPr sz="3000" b="1"/>
            </a:lvl7pPr>
            <a:lvl8pPr marL="5920013" indent="0">
              <a:buNone/>
              <a:defRPr sz="3000" b="1"/>
            </a:lvl8pPr>
            <a:lvl9pPr marL="6765729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5329957"/>
            <a:ext cx="5656263" cy="9683399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3762095"/>
            <a:ext cx="5658485" cy="1567862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5716" indent="0">
              <a:buNone/>
              <a:defRPr sz="3700" b="1"/>
            </a:lvl2pPr>
            <a:lvl3pPr marL="1691432" indent="0">
              <a:buNone/>
              <a:defRPr sz="3300" b="1"/>
            </a:lvl3pPr>
            <a:lvl4pPr marL="2537148" indent="0">
              <a:buNone/>
              <a:defRPr sz="3000" b="1"/>
            </a:lvl4pPr>
            <a:lvl5pPr marL="3382864" indent="0">
              <a:buNone/>
              <a:defRPr sz="3000" b="1"/>
            </a:lvl5pPr>
            <a:lvl6pPr marL="4228581" indent="0">
              <a:buNone/>
              <a:defRPr sz="3000" b="1"/>
            </a:lvl6pPr>
            <a:lvl7pPr marL="5074297" indent="0">
              <a:buNone/>
              <a:defRPr sz="3000" b="1"/>
            </a:lvl7pPr>
            <a:lvl8pPr marL="5920013" indent="0">
              <a:buNone/>
              <a:defRPr sz="3000" b="1"/>
            </a:lvl8pPr>
            <a:lvl9pPr marL="6765729" indent="0">
              <a:buNone/>
              <a:defRPr sz="3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5329957"/>
            <a:ext cx="5658485" cy="9683399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0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5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3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3" y="669162"/>
            <a:ext cx="4211639" cy="2847830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3" y="669167"/>
            <a:ext cx="7156452" cy="14344193"/>
          </a:xfrm>
        </p:spPr>
        <p:txBody>
          <a:bodyPr/>
          <a:lstStyle>
            <a:lvl1pPr>
              <a:defRPr sz="6000"/>
            </a:lvl1pPr>
            <a:lvl2pPr>
              <a:defRPr sz="53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3" y="3516996"/>
            <a:ext cx="4211639" cy="11496364"/>
          </a:xfrm>
        </p:spPr>
        <p:txBody>
          <a:bodyPr/>
          <a:lstStyle>
            <a:lvl1pPr marL="0" indent="0">
              <a:buNone/>
              <a:defRPr sz="2600"/>
            </a:lvl1pPr>
            <a:lvl2pPr marL="845716" indent="0">
              <a:buNone/>
              <a:defRPr sz="2300"/>
            </a:lvl2pPr>
            <a:lvl3pPr marL="1691432" indent="0">
              <a:buNone/>
              <a:defRPr sz="1900"/>
            </a:lvl3pPr>
            <a:lvl4pPr marL="2537148" indent="0">
              <a:buNone/>
              <a:defRPr sz="1800"/>
            </a:lvl4pPr>
            <a:lvl5pPr marL="3382864" indent="0">
              <a:buNone/>
              <a:defRPr sz="1800"/>
            </a:lvl5pPr>
            <a:lvl6pPr marL="4228581" indent="0">
              <a:buNone/>
              <a:defRPr sz="1800"/>
            </a:lvl6pPr>
            <a:lvl7pPr marL="5074297" indent="0">
              <a:buNone/>
              <a:defRPr sz="1800"/>
            </a:lvl7pPr>
            <a:lvl8pPr marL="5920013" indent="0">
              <a:buNone/>
              <a:defRPr sz="1800"/>
            </a:lvl8pPr>
            <a:lvl9pPr marL="6765729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4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11764804"/>
            <a:ext cx="7680960" cy="138890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1501724"/>
            <a:ext cx="7680960" cy="10084118"/>
          </a:xfrm>
        </p:spPr>
        <p:txBody>
          <a:bodyPr/>
          <a:lstStyle>
            <a:lvl1pPr marL="0" indent="0">
              <a:buNone/>
              <a:defRPr sz="6000"/>
            </a:lvl1pPr>
            <a:lvl2pPr marL="845716" indent="0">
              <a:buNone/>
              <a:defRPr sz="5300"/>
            </a:lvl2pPr>
            <a:lvl3pPr marL="1691432" indent="0">
              <a:buNone/>
              <a:defRPr sz="4400"/>
            </a:lvl3pPr>
            <a:lvl4pPr marL="2537148" indent="0">
              <a:buNone/>
              <a:defRPr sz="3700"/>
            </a:lvl4pPr>
            <a:lvl5pPr marL="3382864" indent="0">
              <a:buNone/>
              <a:defRPr sz="3700"/>
            </a:lvl5pPr>
            <a:lvl6pPr marL="4228581" indent="0">
              <a:buNone/>
              <a:defRPr sz="3700"/>
            </a:lvl6pPr>
            <a:lvl7pPr marL="5074297" indent="0">
              <a:buNone/>
              <a:defRPr sz="3700"/>
            </a:lvl7pPr>
            <a:lvl8pPr marL="5920013" indent="0">
              <a:buNone/>
              <a:defRPr sz="3700"/>
            </a:lvl8pPr>
            <a:lvl9pPr marL="6765729" indent="0">
              <a:buNone/>
              <a:defRPr sz="3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13153707"/>
            <a:ext cx="7680960" cy="1972469"/>
          </a:xfrm>
        </p:spPr>
        <p:txBody>
          <a:bodyPr/>
          <a:lstStyle>
            <a:lvl1pPr marL="0" indent="0">
              <a:buNone/>
              <a:defRPr sz="2600"/>
            </a:lvl1pPr>
            <a:lvl2pPr marL="845716" indent="0">
              <a:buNone/>
              <a:defRPr sz="2300"/>
            </a:lvl2pPr>
            <a:lvl3pPr marL="1691432" indent="0">
              <a:buNone/>
              <a:defRPr sz="1900"/>
            </a:lvl3pPr>
            <a:lvl4pPr marL="2537148" indent="0">
              <a:buNone/>
              <a:defRPr sz="1800"/>
            </a:lvl4pPr>
            <a:lvl5pPr marL="3382864" indent="0">
              <a:buNone/>
              <a:defRPr sz="1800"/>
            </a:lvl5pPr>
            <a:lvl6pPr marL="4228581" indent="0">
              <a:buNone/>
              <a:defRPr sz="1800"/>
            </a:lvl6pPr>
            <a:lvl7pPr marL="5074297" indent="0">
              <a:buNone/>
              <a:defRPr sz="1800"/>
            </a:lvl7pPr>
            <a:lvl8pPr marL="5920013" indent="0">
              <a:buNone/>
              <a:defRPr sz="1800"/>
            </a:lvl8pPr>
            <a:lvl9pPr marL="6765729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7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673053"/>
            <a:ext cx="11521440" cy="2801144"/>
          </a:xfrm>
          <a:prstGeom prst="rect">
            <a:avLst/>
          </a:prstGeom>
        </p:spPr>
        <p:txBody>
          <a:bodyPr vert="horz" lIns="169143" tIns="84571" rIns="169143" bIns="845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3921605"/>
            <a:ext cx="11521440" cy="11091752"/>
          </a:xfrm>
          <a:prstGeom prst="rect">
            <a:avLst/>
          </a:prstGeom>
        </p:spPr>
        <p:txBody>
          <a:bodyPr vert="horz" lIns="169143" tIns="84571" rIns="169143" bIns="845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15577476"/>
            <a:ext cx="2987040" cy="894810"/>
          </a:xfrm>
          <a:prstGeom prst="rect">
            <a:avLst/>
          </a:prstGeom>
        </p:spPr>
        <p:txBody>
          <a:bodyPr vert="horz" lIns="169143" tIns="84571" rIns="169143" bIns="84571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ACD8A-2564-4648-AB30-BC50EB23CD6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15577476"/>
            <a:ext cx="4053840" cy="894810"/>
          </a:xfrm>
          <a:prstGeom prst="rect">
            <a:avLst/>
          </a:prstGeom>
        </p:spPr>
        <p:txBody>
          <a:bodyPr vert="horz" lIns="169143" tIns="84571" rIns="169143" bIns="84571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15577476"/>
            <a:ext cx="2987040" cy="894810"/>
          </a:xfrm>
          <a:prstGeom prst="rect">
            <a:avLst/>
          </a:prstGeom>
        </p:spPr>
        <p:txBody>
          <a:bodyPr vert="horz" lIns="169143" tIns="84571" rIns="169143" bIns="84571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12D0-36F4-41AE-94C2-515E2DAC7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91432" rtl="0" eaLnBrk="1" latinLnBrk="0" hangingPunct="1">
        <a:spcBef>
          <a:spcPct val="0"/>
        </a:spcBef>
        <a:buNone/>
        <a:defRPr sz="8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4288" indent="-634288" algn="l" defTabSz="1691432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74287" indent="-528573" algn="l" defTabSz="1691432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114291" indent="-422859" algn="l" defTabSz="1691432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60005" indent="-422859" algn="l" defTabSz="169143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05722" indent="-422859" algn="l" defTabSz="1691432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51438" indent="-422859" algn="l" defTabSz="169143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97154" indent="-422859" algn="l" defTabSz="169143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342872" indent="-422859" algn="l" defTabSz="169143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88588" indent="-422859" algn="l" defTabSz="169143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914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5716" algn="l" defTabSz="16914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91432" algn="l" defTabSz="16914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37148" algn="l" defTabSz="16914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82864" algn="l" defTabSz="16914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28581" algn="l" defTabSz="16914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74297" algn="l" defTabSz="16914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920013" algn="l" defTabSz="16914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65729" algn="l" defTabSz="1691432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QUESTION&amp;source=images&amp;cd=&amp;cad=rja&amp;docid=zAUE0ov5puLkzM&amp;tbnid=C-ZWExFPkqDfGM:&amp;ved=0CAUQjRw&amp;url=http://product.ganeshaspeaks.com/orderForm.action?productId=52&amp;ei=NN_oUcrFGqOKiAKhlIDQDA&amp;psig=AFQjCNFYb1xOsMNKlOLbLV0K6lnlQ9AchA&amp;ust=1374302357721356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hyperlink" Target="http://www.google.com/url?sa=i&amp;rct=j&amp;q=kids%20redesigning&amp;source=images&amp;cd=&amp;cad=rja&amp;docid=0Mb34H1DWeoCjM&amp;tbnid=TTtgngNSZOlLHM:&amp;ved=0CAUQjRw&amp;url=http://seattletimes.com/html/localnews/2004308754_centerkids27m.html&amp;ei=cZD1UaurI-7ligLo9IGIDg&amp;bvm=bv.49784469,d.cGE&amp;psig=AFQjCNHFcXY_BpPbXkDTblUwzJJZIV31xQ&amp;ust=1375134167097390" TargetMode="External"/><Relationship Id="rId2" Type="http://schemas.openxmlformats.org/officeDocument/2006/relationships/hyperlink" Target="http://www.google.com/url?sa=i&amp;rct=j&amp;q=engineering%20design%20process%20for%20kids&amp;source=images&amp;cd=&amp;cad=rja&amp;docid=-pQ6OBRsPqbrZM&amp;tbnid=aOqS5k1ZgsI0lM:&amp;ved=0CAUQjRw&amp;url=http://www.engineer-project.eu/&amp;ei=CNroUcrdLYP_igKX8oHwBA&amp;psig=AFQjCNEaF8cmFEXlcp7qSncIe8XS8E2dfA&amp;ust=137430089453759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create%20materials%20engineer&amp;source=images&amp;cd=&amp;cad=rja&amp;docid=cenMWZYkNz4dqM&amp;tbnid=K9Cfz8u6V7ApFM:&amp;ved=0CAUQjRw&amp;url=http://www.syracuse.com/news/index.ssf/2012/07/eighth-grade_girls_get_hands-o.html&amp;ei=T93oUf7AFqPIiwKGqoHwBw&amp;psig=AFQjCNFsgnGbA-8uW-5Kfbsjt-xFfarjow&amp;ust=1374301802616202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www.google.com/url?sa=i&amp;rct=j&amp;q=kids%20researching&amp;source=images&amp;cd=&amp;cad=rja&amp;docid=441rD7DimwiiaM&amp;tbnid=9vJmwo_KDBQS7M:&amp;ved=0CAUQjRw&amp;url=http://www.scholastic.com/teachers/top-teaching/2012/03/planting-seeds-interest-research-%E2%80%94-help-kids-find-their-roots&amp;ei=0471UeL-AqKoiQLc34DYCA&amp;bvm=bv.49784469,d.cGE&amp;psig=AFQjCNE4sr_wyMiRD2hm7KfqKbuQoWBtZA&amp;ust=1375133748666019" TargetMode="External"/><Relationship Id="rId4" Type="http://schemas.openxmlformats.org/officeDocument/2006/relationships/hyperlink" Target="http://www.google.com/url?sa=i&amp;rct=j&amp;q=create%20a%20plan&amp;source=images&amp;cd=&amp;cad=rja&amp;docid=9het-mre7VvdaM&amp;tbnid=3d7Ou6Q73-tptM:&amp;ved=0CAUQjRw&amp;url=http://articles.elitefts.com/training-articles/creating-a-plan/&amp;ei=O9zoUfGpNuS0iQK16IFI&amp;psig=AFQjCNG2nxgMBiq0d7TjFuJq-knDyR2q8g&amp;ust=1374301530217207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material&amp;source=images&amp;cd=&amp;cad=rja&amp;docid=eWtoLNDhk-1TSM&amp;tbnid=I37wlbRzWXg_4M:&amp;ved=0CAUQjRw&amp;url=http://www.flamencoshop.com/skirts/material.htm&amp;ei=YdLsUfuvHc_EiwKH8oDwBw&amp;bvm=bv.49478099,d.cGE&amp;psig=AFQjCNFFv2hjD6LnKoyryXzjIAGPxamDRg&amp;ust=1374561236470571" TargetMode="External"/><Relationship Id="rId7" Type="http://schemas.openxmlformats.org/officeDocument/2006/relationships/hyperlink" Target="http://www.google.com/url?sa=i&amp;rct=j&amp;q=trees%20floors&amp;source=images&amp;cd=&amp;cad=rja&amp;docid=pbHVh-Tl3dpICM&amp;tbnid=XVbf8tnAqrrw3M:&amp;ved=0CAUQjRw&amp;url=http://www.thisoldhouse.com/toh/article/0,,20255162,00.html&amp;ei=xdbsUbqADqrwigKw0IGwAw&amp;bvm=bv.49478099,d.cGE&amp;psig=AFQjCNEXE663XlFZTNEUOdlbo2o7yual5A&amp;ust=1374562350784883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cotton%20plant&amp;source=images&amp;cd=&amp;cad=rja&amp;docid=9Cei-Hqg-ebUmM&amp;tbnid=aV_OzLSEITczIM:&amp;ved=0CAUQjRw&amp;url=http://momitforward.com/hanes-successful-corporate-social-responsibility-in-a-sweatshirt/cotton-plant&amp;ei=DtPsUfHHC8nxiQLJ6ID4CQ&amp;bvm=bv.49478099,d.cGE&amp;psig=AFQjCNGCIj3PgcIOfmJGy-224ThMp2O1dA&amp;ust=1374561406980523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www.google.com/url?sa=i&amp;rct=j&amp;q=wood%20floors&amp;source=images&amp;cd=&amp;cad=rja&amp;docid=4FOaHRA6XHc3AM&amp;tbnid=K6zIr0urrb0EFM:&amp;ved=0CAUQjRw&amp;url=http://www.sullivanfloors.com/&amp;ei=PNfsUeWBFuLgiALr5oGQAg&amp;bvm=bv.49478099,d.cGE&amp;psig=AFQjCNFaGXgURSNBoliqmTl79S7Rncj5TQ&amp;ust=137456245147354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weight+of+minerals+on+balances&amp;source=images&amp;cd=&amp;cad=rja&amp;docid=yENPEwLBUvHWYM&amp;tbnid=YoLSZRnoqSsBJM:&amp;ved=0CAUQjRw&amp;url=http://thehappyscientist.com/science-photo/science-photo-answer-751&amp;ei=BLnyUaKqM6eEjAKI4IDoCA&amp;psig=AFQjCNH1xqi0WQVARu_pxoChqN2joF48Cw&amp;ust=1374947944135161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the%20great%20wall%20of%20chinga&amp;source=images&amp;cd=&amp;cad=rja&amp;docid=a2VhsPQ5foKBbM&amp;tbnid=nUFxgPPOdIpqhM:&amp;ved=0CAUQjRw&amp;url=http://architecture.about.com/od/asiasouthasia/ig/Ancient-Beijing/Great-Wall.htm&amp;ei=Z9vsUdysGMWViQKl1YFY&amp;bvm=bv.49478099,d.cGE&amp;psig=AFQjCNEa1kd556dM4cjV9byP7QB2-eKqvw&amp;ust=13745634653793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htc%20one&amp;source=images&amp;cd=&amp;cad=rja&amp;docid=PjQ7O3smH0RgbM&amp;tbnid=GKeHo0doAfjYlM:&amp;ved=0CAUQjRw&amp;url=http://www.geek.com/android/htc-one-to-be-available-april-19-pre-order-exclusives-available-now-1550804/&amp;ei=at_sUdW1OKrjiwKOoIDwCw&amp;psig=AFQjCNHNoBxhKHauFrGx38v6DGqLLYSu9A&amp;ust=137456449033205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create%20materials%20engineer&amp;source=images&amp;cd=&amp;cad=rja&amp;docid=cenMWZYkNz4dqM&amp;tbnid=K9Cfz8u6V7ApFM:&amp;ved=0CAUQjRw&amp;url=http://www.syracuse.com/news/index.ssf/2012/07/eighth-grade_girls_get_hands-o.html&amp;ei=T93oUf7AFqPIiwKGqoHwBw&amp;psig=AFQjCNFsgnGbA-8uW-5Kfbsjt-xFfarjow&amp;ust=1374301802616202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12" Type="http://schemas.openxmlformats.org/officeDocument/2006/relationships/hyperlink" Target="http://www.google.com/url?sa=i&amp;rct=j&amp;q=improve&amp;source=images&amp;cd=&amp;cad=rja&amp;docid=E1QNsgqnNF8hHM&amp;tbnid=MxP3zZsAA6NdfM:&amp;ved=0CAUQjRw&amp;url=http://blog.rfpattorney.com/2012/05/tip-use-past-rfps-to-improve-future-responses/&amp;ei=FODoUYKeC6aZiQKY64DQCw&amp;psig=AFQjCNFsu4opAjzV_nOvPTnG9cduLM0aGA&amp;ust=1374302445500038" TargetMode="External"/><Relationship Id="rId2" Type="http://schemas.openxmlformats.org/officeDocument/2006/relationships/hyperlink" Target="http://www.google.com/url?sa=i&amp;rct=j&amp;q=engineering%20design%20process%20for%20kids&amp;source=images&amp;cd=&amp;cad=rja&amp;docid=-pQ6OBRsPqbrZM&amp;tbnid=aOqS5k1ZgsI0lM:&amp;ved=0CAUQjRw&amp;url=http://www.engineer-project.eu/&amp;ei=CNroUcrdLYP_igKX8oHwBA&amp;psig=AFQjCNEaF8cmFEXlcp7qSncIe8XS8E2dfA&amp;ust=137430089453759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create%20a%20plan&amp;source=images&amp;cd=&amp;cad=rja&amp;docid=9het-mre7VvdaM&amp;tbnid=3d7Ou6Q73-tptM:&amp;ved=0CAUQjRw&amp;url=http://articles.elitefts.com/training-articles/creating-a-plan/&amp;ei=O9zoUfGpNuS0iQK16IFI&amp;psig=AFQjCNG2nxgMBiq0d7TjFuJq-knDyR2q8g&amp;ust=1374301530217207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24.jpeg"/><Relationship Id="rId10" Type="http://schemas.openxmlformats.org/officeDocument/2006/relationships/hyperlink" Target="http://www.google.com/url?sa=i&amp;rct=j&amp;q=QUESTION&amp;source=images&amp;cd=&amp;cad=rja&amp;docid=zAUE0ov5puLkzM&amp;tbnid=C-ZWExFPkqDfGM:&amp;ved=0CAUQjRw&amp;url=http://product.ganeshaspeaks.com/orderForm.action?productId=52&amp;ei=NN_oUcrFGqOKiAKhlIDQDA&amp;psig=AFQjCNFYb1xOsMNKlOLbLV0K6lnlQ9AchA&amp;ust=1374302357721356" TargetMode="External"/><Relationship Id="rId4" Type="http://schemas.openxmlformats.org/officeDocument/2006/relationships/hyperlink" Target="http://www.google.com/url?sa=i&amp;rct=j&amp;q=imagine%20bubble&amp;source=images&amp;cd=&amp;cad=rja&amp;docid=s64euuDp5cOpPM&amp;tbnid=xfsw6upvPBYiaM:&amp;ved=0CAUQjRw&amp;url=http://www.etsy.com/listing/60928126/clearance-thought-bubble-imagine-rubber&amp;ei=ndroUY6wDcOZiAK7hoGgCg&amp;psig=AFQjCNEULUl8sRPKXELNSzV1vFiWR7tEeg&amp;ust=1374301202424774" TargetMode="Externa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920" y="280117"/>
            <a:ext cx="10881360" cy="3602582"/>
          </a:xfrm>
        </p:spPr>
        <p:txBody>
          <a:bodyPr>
            <a:normAutofit/>
          </a:bodyPr>
          <a:lstStyle/>
          <a:p>
            <a:r>
              <a:rPr lang="en-US" sz="7000" dirty="0" smtClean="0"/>
              <a:t>The Important Book </a:t>
            </a:r>
            <a:br>
              <a:rPr lang="en-US" sz="7000" dirty="0" smtClean="0"/>
            </a:br>
            <a:r>
              <a:rPr lang="en-US" sz="7000" dirty="0" smtClean="0"/>
              <a:t>About Materials Engineers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3571062"/>
            <a:ext cx="8961120" cy="775969"/>
          </a:xfrm>
        </p:spPr>
        <p:txBody>
          <a:bodyPr>
            <a:normAutofit/>
          </a:bodyPr>
          <a:lstStyle/>
          <a:p>
            <a:r>
              <a:rPr lang="en-US" sz="3000" dirty="0"/>
              <a:t>Written by </a:t>
            </a:r>
            <a:r>
              <a:rPr lang="en-US" sz="3000" dirty="0" smtClean="0"/>
              <a:t>Maria Villalovos</a:t>
            </a:r>
            <a:endParaRPr lang="en-US" sz="3000" dirty="0"/>
          </a:p>
        </p:txBody>
      </p:sp>
      <p:pic>
        <p:nvPicPr>
          <p:cNvPr id="1028" name="Picture 4" descr="http://www.engineer-project.eu/wp-content/uploads/2012/03/5-steps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3"/>
          <a:stretch/>
        </p:blipFill>
        <p:spPr bwMode="auto">
          <a:xfrm>
            <a:off x="1295400" y="4517231"/>
            <a:ext cx="10287000" cy="78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hQSEBUUEhQVFRQWFxoYGBUXGRgaFRQXGhwcGBcVFxQXHCYeFxkkGRkXHy8gJCcpLCwsFR4xNTAqNSYsLCkBCQoKDgwOFw8PGikcHBwpKSkpKSkpKSkpLCkpKSwpLCwpKSkpLCkpLCkpLCkpLCkpLCwpKSwpLCkwLCwpLCkpKf/AABEIAIwBaAMBIgACEQEDEQH/xAAcAAABBAMBAAAAAAAAAAAAAAADAAECBgQFBwj/xABEEAACAAQDBAgEBAQFAgYDAAABAgADESEEEjEFIkFRBhMyYXGRscEHcoGhI0LR4RRissIIM1KCovDxFUNzkpPiJVNU/8QAFwEBAQEBAAAAAAAAAAAAAAAAAAECA//EACkRAQEAAgEDAgMJAAAAAAAAAAABAhEhAzFBEqETUfAiMkJSYXGBkdH/2gAMAwEAAhEDEQA/AOqTJiKCTSwJPE0FzA9nWlLUHMRmagPabeN/EmBbQmgoEFfxGVLA6E1b/gGjMabQVoaC96DS8c0QksSWNONBUj8vn+YtDtUuBYUBPE3Nhy4ZofDIwQVpWlTxubnlxMNJUlmNeOWwH5R9eJaCFiVJWle0QtgOOuteFYMygVJJp4wNpdXUXNidT3AaeJhYgKFItU287e8UNhguUVpUivO5v7xOW+8xoeC6chXj80GEwcKnwBgWGJy1obljcjiT7QQ00ksopxLa8hTh3keUSmlgrG1hwEIKTM4Ci+PaP0/0xOdLOXXUqLAcSOdYDF2njBhZBmNdUF/ACp+winYn4ybPEjrczTGmABZAWswi4IYHdUZqipPC1YvW0tlJiJTSpozIwIIPIgg3FCLExxravwfkYTrp6B56KGKSnNArKSN5hTMulzyOsTjysYGJ+KcwOeoTA4ZD+Qs7m2lTJXLWMvYHxqOGlAT5EuapZiXkzaMCzE0aW4r9YqK9L1lgJ/CotaDcaWR9hpHW9n/CvA4rCyZk6SMzS1YsjFSaitCVsdY1ZIofQf4wrj8XLwsvDshfOxZnBygBn0Ave0dHCnrDf8g4cyf0ivdGPh7gsIUm4eQqTQlM9XZt4b12Yi/hFiVN9rnsr/dEQ2Kl7mp1X1EHyCBYmXYaneXj/MILkEEBw9L6dpvWkSdhnX6+0LDEUOnab+ow7uM6+De0VU5jWPhDSW3V10HpDu1jrpyMNIfdWx0HpARVt9rHReX80LEk5dOK+ohK34ht+VeXNoWKJyG3L1gC1PKMbBVrM/8AUP3APvGTU8ox8NXPM+YHzVf0gCTK1XTX2MFvApxO7p2h+kaPpv0wGzsN1pltNYmiotaWFSztQ5EAFSfCNY43K6it5hycg009LQxJ6zhdfQ/vFTwWxdpTlDzcesipNJWGkoVW5t1k4Mz+Qgk7AbUkMrS8TJxQv+HPlCUzCxoJso0BtqVpG/hz809/8RacVXI2mhPleCVPd5xpuj3SRcZLmDI0qbKYy50lyM0p6aVFmUi4YWIjKx+1lw+FafNNEly87HjQCtBzJ0A5kRi42X03ubZcutW01B8wP0MRxAO6bWYfeq+8CwOJMwLMCleslo2VrMtamjDgRUWg+JrlOlr+V/aICX7oDhActLWJHkSINfujU7b29LwUibPnsFRL97EiyqOLE2EJLbqDYtXONLgj0P6w8+WSrC1weH7xTtkdOprzpMvGYVsI0/ekFmDrM4GWxAGSbQg5T+0XS/dGs8MsLqkqMtiVBqLgHT94gikO19aHT6e0a7bO0GkYLETQQDJlzWFuKhivHwjl/wANNr4mTKw2Kn4iZNkYqbMw8zrGLdRNzfhOCTUKxBU8KkRvDo3PG5TwlunYMSppWuhB077/AGrGPsvakvEKzSXzKsx5ZNKUdDlYXF78YLj54SU7uaKiMzW4AEn7CKp8IsOw2TKdjvTWmTTzOdzf6gRmYT4dyviyF7rZh0NxU2Y8tDccO+GnS6MpqeI8/wBwPOHCETDftLXhqLcuREYe0Z84TURZTPLYMWnB0HVMt1BlkZmrSlRpHKTYz3k1FCTe2sKEqVFam/fCiK0k1s09AATkVn5XaiKb92eMjFElaUAzELrwJvp3VgWEYmZNah1CDTRRX+p2g8wMXTQUq3PQZf7ooLQ8SB4D9YHhZW4DU33v/cc3Dxh8SDka/ClhxNhr3mCCUBap8/0gBpLGdqjQAX+pOviIecy1QAi7Vt3Anh3gQsPJFzQdo9+m7x8Ik7gMKUsrGnM2AHrBE5mICrU6czb7mGwrHItBbKL1FDburHJdp7SmzphM0ktXsmtF/lC8KRfehOBmypB6wNvNVVNqCmtDpXl3Qas1G9l5szaDQcTwr3c4JMU7t9WGg5VPtEMPm3jQXY6k8KDl3QRgappqToeR7++DLm3x2x2Jk4bDHDzZqHrWzGUWUkZd2uU3AMctkdJtq7SK4YTJkxcpZkG5nXRmmMtGcEm9+MenJuLCEBpktSbgMQCQNSATeNdPx0iTLWZOeTLFO27qtAbkBm9Kw2sryo/RyYHI3AQ1KXpUGlIsmK2FtbZ5BkpPlK4pXDmYUbTVASVPj9IrT4tWx5eoWWcRmJqcuUzKk+FI9MT/AIjbO6s0x0i4sA1+XZFx5RqrVS+Dn/ijYqadoDFCUJNEM4MAWLLSgbU5a8I6rLTee54D7fvGDsbpFh8WW/hp6zclC2XQZq5bkcaHyjPlJdrntc+4REKfL7PzCA7VxHVSWcC4HLT6HUwafLFU17XfyMFMoGxApEsI8/7X6eY3CYo1dqMxKqWJNK1OYaVrXQU4W0jtuxcc82Rh5k1DLmPLzMh1UkA0pw8IjhejuFzicZErreDlQWFCaUJ0+kbF2GdfBv7Yvhq2eBC1j+kRkNurroOHdEy4iGHfcX5R6RUMG/ENj2R6mFiW3GtwPKGz/icez7xLEHcax7J9IAle6MaQfxZn+0/Yj2jIVraGASz+M9tVQ/dhAEnm2nEeoivfEqXm2RjRT/yGPlf2iw4knKbekYnSHZn8ThJ8iuXrZTy81K5cylc1K3pXSNYXWUtGmwvSGektQmBxE7dUh0bDhGqinV5oI14iA4mbtTEFQsuRglrTO79fOFQRVZagSwfFiIsmzsP1aCWKkIFWppeiha/aDT2sLaEesbvUkvEn17Jrhq+jfRtMFLZUzu8xjMmzXIMybMOrsdPACwisYeadr4kKB/8Aj8JM3jwxk9DuqOclDQ/zGn0vxPcYonR/ZWP2bLbD4eTJxWHWY5llppkzlDHPleqMrXbUERrDLe8t/a8bKu7k51tqCNfAxN7gimsVGbM2vNK7mDwi1pWr4iYK1GgyJ942Gy+jc1Jgm4jGYnEOLhapKk1/9GUBm/3Exi9OSc5T69jbeSphKg20HH9o5BtPG4zau0lm4TDJPweHdllGa+XDvOSgM9wN6YAWooA5d4jqG08C87CTpMtsjukyWr65C1QG+lYH0f2KuDw+HkIBSWmSotmalWan8zAn6xrp5zpy5eS8ud/EfB7SXCS5uIxGGzJiJJlpJkvmE3NRSru1bVNqXpF3wmytordsdJmDk2Fp90miNltLYiT5sl5gJEhi6JXc6ymVZjClyoLU72rwEZmGY5BYaU15W9o1l1t4ySTz4ia5ajpPsyZiMHi5CEZ5spgvezJQD6kU+sUX4a9HzP2HNwuJRkHXupDKQyncOYVpQq1weax1BiQ40uCPKh/WJzUJUi1xSMY9bLHC4T5y/wBGnN9uSNrT5C7NMkb5Eubjww6ppApVstcwmMLFfGmtRe9i7OXDyVkS7JKARQdcoApfjrGZKYlQbXAiGUh+F15cv+4iZ9W5zWtTv/JpHEIQVNdDTQaNb1pGPs7a0rEGYJM0TOqcy3y6K4oStaXIqNIy8RLJU34WtxFx94hhcKqglAq5zmOVQMxOrGmp0uY5caCwsvdpU7tRw4acOVIUJEIdhU3Abh4H0HnCjKxqtlOeqDZTvln4fmYtz5ERkLmLkgCwAuTxqeA8IeRRVCgHdAGnIU4w2HZjnOXVjqeQC8K8QYqnnqxyiurDQct46/LBur5k+dPSkBcMXXQUDHieS/3RLEqcjbx0OlBw8IIfByhkW2orz1vx8YktA7aCyj1J9omskC17W1MQkSxVzQdrlyAH6wQLEypZIOVSxZb0Baxqb0roIyw/cfL9YFOcBkqQLk+Ske8FacNdfAE+kAPCk5dNSTqOJJ4RMVzrYWU8TzXuiOGNJaih7I9O+Jht82PZHLiT390Ece+N/RHF4vFSpmHw8yaEklWZQCoozNqSN6+nhFG2T0A2izOWwRJF8+JDAKOYQsA5p4x6C250zweHLSp+IlSpuU7rsAbix5cY0XSD4tbNly3RZ4muUYKskGZUkEDeXdHnDlqV5+2Fg2xOJlSpczLNmTFVR1ahQSdeVIv+L+BWOmXebgxWgqFZGJJoCRLShN9YovQfGHC7Qw89pMyYstsxRFqxop0B77/SOvYz/EDhhQfw+IBDAkOqqbX0zGNVrlYfhX8N32Uk/rJyTGnFDuAgKEzcW17UXaSutz2j9jSNB0F6aJtOQ86WrIqTOr3qVJCq1dLdqLBIW2p7TcuZiMmnJvJ8x/paDZBygU1N9NdT6fvBsgigWEXcEJzvr4N/bCwssZFsNITJvr4N/bBRSw5wPDzBkW/5R6QUiB4ZtxflHpARLjrB8p9RE5jbp8DEWYZxp2T6rBGIpARlvujwEADfjnX/ACx9mPD6waQwyL4D0gLN+Ot9ZbfZl/WALiW3G17J9IIr2hOwIMRkPur4D0gIq2+fAe8LEtuHXSvleFnHWeK+h/eJTSCpHcYCWfxgUt95rHgdO6ntE5U0ZR4CIB/xD3qPsT+ogFiW3dDYg+REFLdxgc9gVYdx9Imk0EA8xyMAKS284oda8OIHvWFiWsDTRgeHOnvDh/xDrdQdORP6iHxBqjC+h4RBPMeXpA5JIzCn5jx5394Isyt6GBq++bG4B8qj9ICOIJ3TTRhx57vuINU8h5/tA8VUo1jpXhqLiJrMqK018IAWHqARazHidNRw74afUFTbWnHjb1pDoSJjW1AOo8D7Q+JqVNB3i/EX9oInfugOGU0pUbpI04cOPKkGDEjQef7QJKh2FBcA8fA+0QNNUhlNeNNOf7gQ0TxKsVOnPjqLiFAYgnLwNfC/pAsE5yCxvU8OJLe8TxUzKjGoFFOvOkSlsAAOQAtfQU4QEFzGYTQWUDXmSeXcIfEqaAVAqyiw7weJhpDks5APaA5aKvM8yYlNJLIKDtE3PJT3QBhK/mP2HoIHhpQK11qSb15nnBDW5rTwH6xDCSaItSeyOI5d0EPlHWAAaKT5kfpD4ucAjXHZPHuiKyAXa1sqi9+LHj9IniE3bDUgebAQExMGlfKvtDS332N/yjQ8ifeCFhziMlxVri7c+4D2gji3xQ+HmPxuNeZJkq0qu62dAxJCqBRiCBYRXZfw22jhcHiZkwy8OioWYKA81wq6LMAORTWhGYeEdi218UNnSH6uZiKMGuAkw9k7wqFoTamsU7p18ZcHPwc/D4YTpzTJZXOEyS1rQVJejd2nGLy3uuX/AA56NNtDHCT1jpuO+dSQwy04/WOrzPgHLcr12MxMwsb1yk2BNiwJ1Cxzn4Zbem4LGPOlYNsQTLKlEejAErvWU10pSnGLftP/ABBT0mCuBEvKTuzGbNyvui+sWr+zqXQnoXL2ZhjIku7qXLlnpUsQFtlAAFFFo3eHByi/E8O8xo+gPSd9oYGXiXRULs4yqTQBWKjWp4RvMNXIumgghOu+t+De0GCd5gLA9Ytx2W9Vg2U84IFhU3F8BxMJpY6xflb1WHwy7i3/ACj0hmXfW50b1WCjZBygWFUZFt+UekFywLCoMi+A5wDsN9fBv7YLAXQZ18D7QXIIoHhOwvgIHN/zk+Vx/QfaJ4ZBkFu6BYlR1krxYf8AEn2iDLgWE7C+AgmUcoHhlGXTQkeRMFJjvr4H2MFgE5N5D3n+kwbKIAeG7C9wp5WhOd9fBh6H2hsOop4FvUwp4AKn+b1BEEFzCB4dxlFxpTytBMogeHWxHJj6194BncZ1uNCPQ+0EzjnA8R+U8mH3qPeDQGPhZgyDut5W9oTzBnU+I0Pj7ROSe0P5j97+8RxLCgNRZh609DAEz+PkYFhn3AKG1tORp7QbOOYgUpwC1xrUfUfrWAaY+8poeI0539oIX7jAsVMGWvIg+Rv9qwXrBEQLDOctKG1Rw4GkNNY5lNOY1HH9wIUuZRmF+DaHiKeo+8LFPuGlai4seF/aIC5jy+8KEJvcfKFAazEShkoABUqNObAH7VjILczAJ0sZkFzVuZ4An1pBgii9B5QAsNNFCa6sx5/mI4dwEJplZgoDZWPLio4/WCYUUlrX/SD5ipiAmDrCaiyqPMsf0giWIZsjWAseP6QUKeY8v3gWJmVWlCalRpzI5wbOeXmf0rADlJUtUnWmtK2B4eMKfKFVtWrDW+gJ4+ELDqxqagVZuBPGnPuh5kvfSrHieA4U5d/3gg6yxwA8oWGFq/zN6kQyyr6nzMCQqsrO1lCliamwuxMUcO6UfBzaOIxBYdRlYtlrMIoSSxJGXlaMDpZ8OcZgtlF8TisyIygYeXXJVn1LWz87j0jp20Pi1syU4DzWsCf8qaa8BQ5fGKJ8TPidJxmC6rD4ef1Zmr+NMASW1KmiipJ+2kOW91oPhL0BkbSM7rjMXqwtChobmmtCOBjprfAzZxIVjiTYsSZpqaED/TTieFY5p8OviDM2ck3Jh5MwPlqDPSWwpmNga5tftG9xn+ILFS5lWwcpSVtV2NjcEEGh4RVdo2HsWVgsMsjDoVlIDQEkm5LElmNTcmM2Qd1bcBy5RqejG2mxOzpOImhVebJEwha5RUE2rU6RuJbig8ORgiBJ6wW/KfUQY17oFn/E0PZ94IzW0MBDDA5F07I9ITA51vwbh3rCw5ORbflHpCYnOLflbj3rAFoecBwi7i34CDX7oDha5F00ih5i7y35wXL3wGdXOmmp/pMGoe6AFh13eOp9TA8Wu9K+fnzVonh60Nx2m4fzHviqSduY0zXSfIkAynBUJMIaalDvIHtYc6XjGWUx7rJvsuOXxgWHXX5j6194qcj4mSGYhldV4NumvfQHTwJjebJ23JnZurmq1WqBYGlB+U31rG/1Z3Gwnr2fmH3t7wTJ4+ZgOKrlrXQqf+Qg1DziKFIS7D+bnzAPvCxKW8CD9x7QpYOdhXkftT2h8SpyNfgYoJ1Y/wCiYFLUZmHeD5j9oIB3+kDynPqbqOXAn9YBYmWMpNNL+V/aC9WOQiLyqgipuKcP0iGHFUUknQekQMijrGFBcKfUewgk6XVSKcDA3WjrrcEeh/WC9X4+ZgEhqAecD0meK+h/+0NhpYygcqjyNIU6WAVNONPMfrSCCzEqCOYpEZD1UV1pfx4xLqhyECkSxcUFmP3v7wUnajrpcEe49DBDMHMQPEqAAaaEH70P2Jg1IiAYWcMoqRao8jSGico0dh4Hzt6iFEWNeVJcb2ik2HMgDWvfCxi0lPdjunjxIoNO+GRmMxqKLBRc/MeAPMQ+LDZQCQKsg0J/MONYIOuHUClBa3/VYaQN5/EDyUe5hxLPFj9h7QPDygQTrvNqSdCR7QRLETACoJHaH2BPtBevHC/gCfSBGWA60A/MdO6nvBpj0BPIQQLDNuix4mpoAamvOvHlD1OcWA3TxJ1I7u6HkOAqgkaD0hhN3yaE7o4HiTzpyigpqATUWHL94w9qYR3wkxENXaSyqDQDMVIFTwvGRPmHK26ezxI5Qsbj1kyzMmlURdWY2F6DhzgPP+M+CO0ps1ieoUG4rMqQoNABRdTGB8Q/hydnYWQ7zGmTXbKakkKAlSF7gaCOv7U+Lmz5DMWnhjlFERJjMbk8VA5akRyv4ofEk44SQuFmSpalyrTbGZUKCQoFgPE6w5b3W8+Fnwyw2NwTTMQlTny1FjTKpN/FotSfAbZpdqrOoApoJhAuTXhXlFD6EdOMdg8GwkYWROl5mct1lGBsDuB60FOUFmfH/Fy5jB8JIBPCsy1NL5r8YeVd2wuz0w+GWTKFJcuXkQVJIVRQCpuYzYwUbrMMrMBV5akjhVgKjwvGbkFdBFQIMOsNx2Rx7z+kTmzBQ+BhlpnPyr6tEp53G8D6RQ0hhlXwHpEWf8Qa9lvVYJK7I8BEGP4g+U+qwBM3jAcK24LGD1gOEYZBfn6mAaad5LHtH+loKW7oHOcVTvb2MFzjnAa9SwDUH524jnWK10tmOZNTLBIZACTcAuoNCLjUxbpTir3/ADewPvGq6SYYNIbuKm3cyn2hqXiscy7jmeN2YuYgAy2NyFAYN39USqzPFSr97aQfBdGOtqZE1ajUqWIU/wA6kCbKPcwPjFo23slWBr6GKbiGKTbmYjqAVxEuqzEBqKZqXFrggg8oxMPR91bl6+7bvtTaGDWkyrytM3bSnzi6/WkWDZvxLltTrUKH/UDVY0uzum02VfFL1kv/APqw6VNOP8Rhh/UnkI2z9GsHjE66UyoHFpskgyW8V0B5g0jfrn4uGPTlO3KzYHaiTXzS2VgVGhvUE8KV4xnNUgigv3/tHGeluBm7Klme7VSuVGRqZmIJVcpuLA3FRaKPgvjftOXMLdcrr/8ArdAUHcCKP/yi2a7VrG2vTeGclF07I9ITk510vmHofaOQdDPj/KekrHJ1J4TkzNLN9GS7J41I8I6bgOkUjFIszDzUmqGFShBpWq0I1BvxjKtvfugOFrlpaxYeRNPtExN7jApMyjOKHWvDiB386wNpzwd01FmHDnu8++C5Tz+0AxTnIbaX4cL+0Gznl94GwpKmrCp1rw4ge9YfEocpubX8r+0MGOfQXXnyP7wQgnl94B8neYGE3zc3AOvKx9oWHJKDTSnlaGmghlNRqRpzHjzAgJzZFVIqbgjUxGQtVBPEDideMToeY8v3gUhTcV0Y8Odx6wDTJIDqeYK8fEeh84ULFKQta9kg6cjf7VhRFYWHnCrkXq3AE6AD2MKe5LIMp7Vb0GinvrqRE8L2AeZJ8yTDPMHWqKiysdeJKge8AYFuQHifakQwqHItxcV0534nvhTsSMrUrYHQHlzpE5RIAGU2AF6DT6xEQyfidomi+Gp7vlMPiZICMaVOU634d8KXmztYCyjWvM8u+FigctzSpUWHMgamsVGUq0gSHeavd6V94fqq6kn6kelIHh5S1aw7XoAIB8RMXKRUXIGveP3jQ/EWRMnbPmS5CNMmMyUVQakBgT6RYZui97j1r7QZ3AFSQBzNoG9PMOC+E21Jrb+HMurDM7FMwrQ17VgBeF8R+hj4TESFmT5s95ilmeZWvay2qSeBj0Lj+lWEwwdp+Ikyxm4uMxoo0UVY/QRwr4qdOsPjcYj4VnmKkoLmykVbMzGgahIuOEVuXa19DPgrgsXgJU6b1oeZmNUalAHIFKgjQfeN5K+AezTWv8Rusb9Zcigsd3StdKaxXujvxtlYPZ8mU2ExLNLUKWoqy2JJJIY158oPs/8AxDo8xZa4NgZkwCpmigzMBwThWCuvTpFJYUEgDKB4AgQfJ3mBYkmgt+ZeP8w7onVu7zP6RUDlp+I/gvv+sSxKbjfKe/hEZYOZ9OHDuh8UpyPcdk8O6AKqCkDKjONOyfVYnkPP7CIFd8XPZPLmO6ANlECwo3R9fUxPJ3n7QPDJu6nU+pgHn6r8w9DBYBOl6a9ocYL1Y7/MwVCT2n+b+0QHaq1kTPlJ8rwSVLGZ/EcTyENjZI6t/lb0MENPwwYRWNp7EDTbjVPQ/vFqSWCoNOAjFxGBUuthdW9VMWVzuLmm0NiPJYvKNOY4HxjAwOPo/W4aYcNOPbAG5MP88s2Yd+sdJx2wkP5R5RR8b0UQqSFowZ6HiN48YaTbmPxX6VzsViEkzVRP4daESyxls7UYuFPZOXKKeN4okWTptsWZJxDOxzBzWvEHkYrcZk07FGZsva87DTRNkTGlupqGU+o0I7jaMOFFHY+jv+ImcmVcZIWYuhmStyZ45DunwGWOs9GummFx1Xw81WqoJQ0ExCCQQyG49I8hwWRiWRgyMysNGUkEeBF4mmbHtQ4hSKZhe3nEMJigZamvAfaxjzt0N+OeKwxCYuuJk6VNOuXvD/n8G8xHZuiXT/BYxQJM9M5LUlOQs3WvYJqdeFYjOrFjmzxmQ31I0PEE+oEH63uPkYBi33a8iD5EV+1YyAYGwJE2mYUNmPDnve8PiZm6TQ2oeHA15wwekwjmoPkSD6iCswIpUXtFNn6w8j9v1gIYiYbagHUcLH1EPhcQCi3GlPqLH7iI4ieAyGo1p5j9QIKK9SCKWIprDw/XDnCiK18jCKFUEVIAF78O+HlIOsagpQKP6j+kPlb/AFAeA9yYhJlVLks3apqBoByHjEBMX2D30HmQPeCmYOJHnGPPkjdFK1YaknQFuPhGQqAaAQZBkTQS513qWB4AD1rEp8w7oyntDkNL8+6JYXQnmzH/AJGn2pCnMM6VIsSde4j3iie9yA8zA8Mpod78zaAczzrBP4heBr4An0gWGmbg3Te/nfjBE3l3SpJ3q6/ynlHOfjriurwkqmudjqeCgCx1uwjoxJzLYaHj4Dl3xOZJzUqE+orTwrBZdPJfRzY+IxGIl9TIE1y1azRWWxANcwNso7+X0jI6U7IxMvGNLnlFmKikiSqoiggEAKgA0Oseo5bhJWZnVFuSTlVRcm5NhHnn4kbckPtTEOk1XG4odCGU5Zag0K2NwfKDcu1y2d8KMbNwktf/ABWYst5aHqmUuigqCFoXpatIHsH4A5J0ufMxoYpNV8qyrMqtUAkvYmnI/WLhhPi7smXJlj+LXdVVoEmk2AGmSMjYPxU2fiJkqRKnlpsw5VXI4q2upFBFkOVtxDjd+Ye59oKHiE7VPm/tMFigMpt5/Ef0iFim3Gt+U+kKRq/zf2rD4k7jeBgCZu6BHti35T6iDVgJYdYPlPqsAWp5QLDVy8NT6mC5hA8O1vqfUwDYitBp2l9YLeBYlwAPmX+oCCh4AMsHO2mi+/6QSapKnTQxBX/Eb5V9WgpaABgiTKQ/yrw7hDzVOZb8x9v2iGzX/BSx7I+1oJOa62Pa9jBDTZJPH7RoJ+zW3xX854DjQ+8WMv3GMVV3nsdQf+IHtDbGUck6b9FjMlPmNbV0HA1jlm2+hUyUSVuOUel9t7PzSnGQmqty5GKptLYuZAerJqAeHH6xrukysebnlkGhFD3xGOmdJ+h2Z1pLIrmHDlUce4xRdo7Cmyiaqac/+0SzTrLtrYUORDRFKHVqGo1H2hoUB0Tof8Y8RhVMrEg4mSRQFmPWoKU3XPaHc3mI7V0U+ImAx1FlTVE2grKcZHJ45Q1n/wBpMeUYkrUNRYjjyiaSx7QmIA6Gg4r5iv8AbGSEHIR5v6I/GjFSRLk4gHES1ZaN/wCeBXTMbTLWob98d72RtZMRLV0c3UMUOUOleDKK0MRizTY4elWHJvXe94fFdhu6/lf2jHUUmm53lB+oNPQiMjq+8+cEGVqisKMTBy9wAk1FtTwt7QoNRDrO4+X6wPDFstQBdmNz3nkDwjIEBwX+Wvyj0gGcMXWpA7RsO6nE/wA0G6s8WP2HoIj+cfKfUfpBJ3YbwPpBA8LhxkWtTYakmHEsCYKAdknTvH7wpk3KopTSMfCzS7Ek03RpTmecBnsbHwgcoURa/wCkekQxMrca5NFPE8uQgnVCmggiJnL1guLKfuR+kcw+MnT7E4J5cvDTcmaXWwFalmFSWFgAOEdTX/MPyj1aK70q+HWEx7ibiVdmRMoAcqtBU6LfUnjBY84S9qTcZPH8T/E44gGiByFrwpY5VF9AKxhT8FMM2YqyUl7+XqzvFTpkBOp749PdH+gWDwhDyJOVymWpZmsaE0DEgaCOJYuUDtlwRrjjX/5qQ26S7H2x8OtqOig7PwppXekhVbwYhhX68oN8MvhrtCTtTDT52GeXKRizMWSwysBbNU3IEehp/ZbwPpDyuyPARZDYcyXvJ4nieRguSBTW31/3e0TzxWUZCDe+b2ELFKMjW4QLDTO387QsZOPVt4QOGXlgRH4g+U+oh85iB/zB8p9RA2PA5Bt9W9TEqd8QkLbU6t6mC7PP0+q+ogkBxS7vHUeoguXxgIDtn5R6mCwDL+J/t94LkgMfZo/CA5VHkxEFxAsPmHrA8Egyn5n/AKjEsQoy/UeogDQFT+I3yqfUQXIIF1Qz6fl94FSdKxrJWFBlL8o9I2nVDkIx8LIXJoLFuHeYjFip7d2OCUNrOPuGX3isbZ6MqwNafaOmbRwqldB2lP8AyEYGMwSf6R5RqVjWnnTbXQ0dZMykClCPAj9RFSxeBaWaGn0j0VtLZqdc27qg+zH9YqW3djyiDuxbG8c98OMwo2m08AqCq11I+5EauMuhQ8NGVsySHnS1bRnUHwJAMBacJsD+E2eMZNyiZNtJRqliDoRytVjpYDnFZwe2Z0qb10qa6Ta1zqSG8xqO7SLN8UNsPOxMtGCqkuSgRVFFGYBmNK66DwURTIxhzN3yt+Tr3Rb49TFZFx6ZwtR10sAPQj8yaG9LinhHYthdKZOMl58NMSYvGjby9zKbqfER4/jK2ftObImCZJmPLcaMhIPmOHdGtMWPYmHmtmdaDUHXmPDmDCjnfwg6bYjHq/8AElGaWKZwuVmuLtQ0rc6AQoymn//Z"/>
          <p:cNvSpPr>
            <a:spLocks noChangeAspect="1" noChangeArrowheads="1"/>
          </p:cNvSpPr>
          <p:nvPr/>
        </p:nvSpPr>
        <p:spPr bwMode="auto">
          <a:xfrm>
            <a:off x="63500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2" descr="data:image/jpeg;base64,/9j/4AAQSkZJRgABAQAAAQABAAD/2wCEAAkGBhQSEBUUEhQVFRQWFxoYGBUXGRgaFRQXGhwcGBcVFxQXHCYeFxkkGRkXHy8gJCcpLCwsFR4xNTAqNSYsLCkBCQoKDgwOFw8PGikcHBwpKSkpKSkpKSkpLCkpKSwpLCwpKSkpLCkpLCkpLCkpLCkpLCwpKSwpLCkwLCwpLCkpKf/AABEIAIwBaAMBIgACEQEDEQH/xAAcAAABBAMBAAAAAAAAAAAAAAADAAECBgQFBwj/xABEEAACAAQDBAgEBAQFAgYDAAABAgADESEEEjEFIkFRBhMyYXGRscEHcoGhI0LR4RRissIIM1KCovDxFUNzkpPiJVNU/8QAFwEBAQEBAAAAAAAAAAAAAAAAAAECA//EACkRAQEAAgEDAgMJAAAAAAAAAAABAhEhAzFBEqETUfAiMkJSYXGBkdH/2gAMAwEAAhEDEQA/AOqTJiKCTSwJPE0FzA9nWlLUHMRmagPabeN/EmBbQmgoEFfxGVLA6E1b/gGjMabQVoaC96DS8c0QksSWNONBUj8vn+YtDtUuBYUBPE3Nhy4ZofDIwQVpWlTxubnlxMNJUlmNeOWwH5R9eJaCFiVJWle0QtgOOuteFYMygVJJp4wNpdXUXNidT3AaeJhYgKFItU287e8UNhguUVpUivO5v7xOW+8xoeC6chXj80GEwcKnwBgWGJy1obljcjiT7QQ00ksopxLa8hTh3keUSmlgrG1hwEIKTM4Ci+PaP0/0xOdLOXXUqLAcSOdYDF2njBhZBmNdUF/ACp+winYn4ybPEjrczTGmABZAWswi4IYHdUZqipPC1YvW0tlJiJTSpozIwIIPIgg3FCLExxravwfkYTrp6B56KGKSnNArKSN5hTMulzyOsTjysYGJ+KcwOeoTA4ZD+Qs7m2lTJXLWMvYHxqOGlAT5EuapZiXkzaMCzE0aW4r9YqK9L1lgJ/CotaDcaWR9hpHW9n/CvA4rCyZk6SMzS1YsjFSaitCVsdY1ZIofQf4wrj8XLwsvDshfOxZnBygBn0Ave0dHCnrDf8g4cyf0ivdGPh7gsIUm4eQqTQlM9XZt4b12Yi/hFiVN9rnsr/dEQ2Kl7mp1X1EHyCBYmXYaneXj/MILkEEBw9L6dpvWkSdhnX6+0LDEUOnab+ow7uM6+De0VU5jWPhDSW3V10HpDu1jrpyMNIfdWx0HpARVt9rHReX80LEk5dOK+ohK34ht+VeXNoWKJyG3L1gC1PKMbBVrM/8AUP3APvGTU8ox8NXPM+YHzVf0gCTK1XTX2MFvApxO7p2h+kaPpv0wGzsN1pltNYmiotaWFSztQ5EAFSfCNY43K6it5hycg009LQxJ6zhdfQ/vFTwWxdpTlDzcesipNJWGkoVW5t1k4Mz+Qgk7AbUkMrS8TJxQv+HPlCUzCxoJso0BtqVpG/hz809/8RacVXI2mhPleCVPd5xpuj3SRcZLmDI0qbKYy50lyM0p6aVFmUi4YWIjKx+1lw+FafNNEly87HjQCtBzJ0A5kRi42X03ubZcutW01B8wP0MRxAO6bWYfeq+8CwOJMwLMCleslo2VrMtamjDgRUWg+JrlOlr+V/aICX7oDhActLWJHkSINfujU7b29LwUibPnsFRL97EiyqOLE2EJLbqDYtXONLgj0P6w8+WSrC1weH7xTtkdOprzpMvGYVsI0/ekFmDrM4GWxAGSbQg5T+0XS/dGs8MsLqkqMtiVBqLgHT94gikO19aHT6e0a7bO0GkYLETQQDJlzWFuKhivHwjl/wANNr4mTKw2Kn4iZNkYqbMw8zrGLdRNzfhOCTUKxBU8KkRvDo3PG5TwlunYMSppWuhB077/AGrGPsvakvEKzSXzKsx5ZNKUdDlYXF78YLj54SU7uaKiMzW4AEn7CKp8IsOw2TKdjvTWmTTzOdzf6gRmYT4dyviyF7rZh0NxU2Y8tDccO+GnS6MpqeI8/wBwPOHCETDftLXhqLcuREYe0Z84TURZTPLYMWnB0HVMt1BlkZmrSlRpHKTYz3k1FCTe2sKEqVFam/fCiK0k1s09AATkVn5XaiKb92eMjFElaUAzELrwJvp3VgWEYmZNah1CDTRRX+p2g8wMXTQUq3PQZf7ooLQ8SB4D9YHhZW4DU33v/cc3Dxh8SDka/ClhxNhr3mCCUBap8/0gBpLGdqjQAX+pOviIecy1QAi7Vt3Anh3gQsPJFzQdo9+m7x8Ik7gMKUsrGnM2AHrBE5mICrU6czb7mGwrHItBbKL1FDburHJdp7SmzphM0ktXsmtF/lC8KRfehOBmypB6wNvNVVNqCmtDpXl3Qas1G9l5szaDQcTwr3c4JMU7t9WGg5VPtEMPm3jQXY6k8KDl3QRgappqToeR7++DLm3x2x2Jk4bDHDzZqHrWzGUWUkZd2uU3AMctkdJtq7SK4YTJkxcpZkG5nXRmmMtGcEm9+MenJuLCEBpktSbgMQCQNSATeNdPx0iTLWZOeTLFO27qtAbkBm9Kw2sryo/RyYHI3AQ1KXpUGlIsmK2FtbZ5BkpPlK4pXDmYUbTVASVPj9IrT4tWx5eoWWcRmJqcuUzKk+FI9MT/AIjbO6s0x0i4sA1+XZFx5RqrVS+Dn/ijYqadoDFCUJNEM4MAWLLSgbU5a8I6rLTee54D7fvGDsbpFh8WW/hp6zclC2XQZq5bkcaHyjPlJdrntc+4REKfL7PzCA7VxHVSWcC4HLT6HUwafLFU17XfyMFMoGxApEsI8/7X6eY3CYo1dqMxKqWJNK1OYaVrXQU4W0jtuxcc82Rh5k1DLmPLzMh1UkA0pw8IjhejuFzicZErreDlQWFCaUJ0+kbF2GdfBv7Yvhq2eBC1j+kRkNurroOHdEy4iGHfcX5R6RUMG/ENj2R6mFiW3GtwPKGz/icez7xLEHcax7J9IAle6MaQfxZn+0/Yj2jIVraGASz+M9tVQ/dhAEnm2nEeoivfEqXm2RjRT/yGPlf2iw4knKbekYnSHZn8ThJ8iuXrZTy81K5cylc1K3pXSNYXWUtGmwvSGektQmBxE7dUh0bDhGqinV5oI14iA4mbtTEFQsuRglrTO79fOFQRVZagSwfFiIsmzsP1aCWKkIFWppeiha/aDT2sLaEesbvUkvEn17Jrhq+jfRtMFLZUzu8xjMmzXIMybMOrsdPACwisYeadr4kKB/8Aj8JM3jwxk9DuqOclDQ/zGn0vxPcYonR/ZWP2bLbD4eTJxWHWY5llppkzlDHPleqMrXbUERrDLe8t/a8bKu7k51tqCNfAxN7gimsVGbM2vNK7mDwi1pWr4iYK1GgyJ942Gy+jc1Jgm4jGYnEOLhapKk1/9GUBm/3Exi9OSc5T69jbeSphKg20HH9o5BtPG4zau0lm4TDJPweHdllGa+XDvOSgM9wN6YAWooA5d4jqG08C87CTpMtsjukyWr65C1QG+lYH0f2KuDw+HkIBSWmSotmalWan8zAn6xrp5zpy5eS8ud/EfB7SXCS5uIxGGzJiJJlpJkvmE3NRSru1bVNqXpF3wmytordsdJmDk2Fp90miNltLYiT5sl5gJEhi6JXc6ymVZjClyoLU72rwEZmGY5BYaU15W9o1l1t4ySTz4ia5ajpPsyZiMHi5CEZ5spgvezJQD6kU+sUX4a9HzP2HNwuJRkHXupDKQyncOYVpQq1weax1BiQ40uCPKh/WJzUJUi1xSMY9bLHC4T5y/wBGnN9uSNrT5C7NMkb5Eubjww6ppApVstcwmMLFfGmtRe9i7OXDyVkS7JKARQdcoApfjrGZKYlQbXAiGUh+F15cv+4iZ9W5zWtTv/JpHEIQVNdDTQaNb1pGPs7a0rEGYJM0TOqcy3y6K4oStaXIqNIy8RLJU34WtxFx94hhcKqglAq5zmOVQMxOrGmp0uY5caCwsvdpU7tRw4acOVIUJEIdhU3Abh4H0HnCjKxqtlOeqDZTvln4fmYtz5ERkLmLkgCwAuTxqeA8IeRRVCgHdAGnIU4w2HZjnOXVjqeQC8K8QYqnnqxyiurDQct46/LBur5k+dPSkBcMXXQUDHieS/3RLEqcjbx0OlBw8IIfByhkW2orz1vx8YktA7aCyj1J9omskC17W1MQkSxVzQdrlyAH6wQLEypZIOVSxZb0Baxqb0roIyw/cfL9YFOcBkqQLk+Ske8FacNdfAE+kAPCk5dNSTqOJJ4RMVzrYWU8TzXuiOGNJaih7I9O+Jht82PZHLiT390Ece+N/RHF4vFSpmHw8yaEklWZQCoozNqSN6+nhFG2T0A2izOWwRJF8+JDAKOYQsA5p4x6C250zweHLSp+IlSpuU7rsAbix5cY0XSD4tbNly3RZ4muUYKskGZUkEDeXdHnDlqV5+2Fg2xOJlSpczLNmTFVR1ahQSdeVIv+L+BWOmXebgxWgqFZGJJoCRLShN9YovQfGHC7Qw89pMyYstsxRFqxop0B77/SOvYz/EDhhQfw+IBDAkOqqbX0zGNVrlYfhX8N32Uk/rJyTGnFDuAgKEzcW17UXaSutz2j9jSNB0F6aJtOQ86WrIqTOr3qVJCq1dLdqLBIW2p7TcuZiMmnJvJ8x/paDZBygU1N9NdT6fvBsgigWEXcEJzvr4N/bCwssZFsNITJvr4N/bBRSw5wPDzBkW/5R6QUiB4ZtxflHpARLjrB8p9RE5jbp8DEWYZxp2T6rBGIpARlvujwEADfjnX/ACx9mPD6waQwyL4D0gLN+Ot9ZbfZl/WALiW3G17J9IIr2hOwIMRkPur4D0gIq2+fAe8LEtuHXSvleFnHWeK+h/eJTSCpHcYCWfxgUt95rHgdO6ntE5U0ZR4CIB/xD3qPsT+ogFiW3dDYg+REFLdxgc9gVYdx9Imk0EA8xyMAKS284oda8OIHvWFiWsDTRgeHOnvDh/xDrdQdORP6iHxBqjC+h4RBPMeXpA5JIzCn5jx5394Isyt6GBq++bG4B8qj9ICOIJ3TTRhx57vuINU8h5/tA8VUo1jpXhqLiJrMqK018IAWHqARazHidNRw74afUFTbWnHjb1pDoSJjW1AOo8D7Q+JqVNB3i/EX9oInfugOGU0pUbpI04cOPKkGDEjQef7QJKh2FBcA8fA+0QNNUhlNeNNOf7gQ0TxKsVOnPjqLiFAYgnLwNfC/pAsE5yCxvU8OJLe8TxUzKjGoFFOvOkSlsAAOQAtfQU4QEFzGYTQWUDXmSeXcIfEqaAVAqyiw7weJhpDks5APaA5aKvM8yYlNJLIKDtE3PJT3QBhK/mP2HoIHhpQK11qSb15nnBDW5rTwH6xDCSaItSeyOI5d0EPlHWAAaKT5kfpD4ucAjXHZPHuiKyAXa1sqi9+LHj9IniE3bDUgebAQExMGlfKvtDS332N/yjQ8ifeCFhziMlxVri7c+4D2gji3xQ+HmPxuNeZJkq0qu62dAxJCqBRiCBYRXZfw22jhcHiZkwy8OioWYKA81wq6LMAORTWhGYeEdi218UNnSH6uZiKMGuAkw9k7wqFoTamsU7p18ZcHPwc/D4YTpzTJZXOEyS1rQVJejd2nGLy3uuX/AA56NNtDHCT1jpuO+dSQwy04/WOrzPgHLcr12MxMwsb1yk2BNiwJ1Cxzn4Zbem4LGPOlYNsQTLKlEejAErvWU10pSnGLftP/ABBT0mCuBEvKTuzGbNyvui+sWr+zqXQnoXL2ZhjIku7qXLlnpUsQFtlAAFFFo3eHByi/E8O8xo+gPSd9oYGXiXRULs4yqTQBWKjWp4RvMNXIumgghOu+t+De0GCd5gLA9Ytx2W9Vg2U84IFhU3F8BxMJpY6xflb1WHwy7i3/ACj0hmXfW50b1WCjZBygWFUZFt+UekFywLCoMi+A5wDsN9fBv7YLAXQZ18D7QXIIoHhOwvgIHN/zk+Vx/QfaJ4ZBkFu6BYlR1krxYf8AEn2iDLgWE7C+AgmUcoHhlGXTQkeRMFJjvr4H2MFgE5N5D3n+kwbKIAeG7C9wp5WhOd9fBh6H2hsOop4FvUwp4AKn+b1BEEFzCB4dxlFxpTytBMogeHWxHJj6194BncZ1uNCPQ+0EzjnA8R+U8mH3qPeDQGPhZgyDut5W9oTzBnU+I0Pj7ROSe0P5j97+8RxLCgNRZh609DAEz+PkYFhn3AKG1tORp7QbOOYgUpwC1xrUfUfrWAaY+8poeI0539oIX7jAsVMGWvIg+Rv9qwXrBEQLDOctKG1Rw4GkNNY5lNOY1HH9wIUuZRmF+DaHiKeo+8LFPuGlai4seF/aIC5jy+8KEJvcfKFAazEShkoABUqNObAH7VjILczAJ0sZkFzVuZ4An1pBgii9B5QAsNNFCa6sx5/mI4dwEJplZgoDZWPLio4/WCYUUlrX/SD5ipiAmDrCaiyqPMsf0giWIZsjWAseP6QUKeY8v3gWJmVWlCalRpzI5wbOeXmf0rADlJUtUnWmtK2B4eMKfKFVtWrDW+gJ4+ELDqxqagVZuBPGnPuh5kvfSrHieA4U5d/3gg6yxwA8oWGFq/zN6kQyyr6nzMCQqsrO1lCliamwuxMUcO6UfBzaOIxBYdRlYtlrMIoSSxJGXlaMDpZ8OcZgtlF8TisyIygYeXXJVn1LWz87j0jp20Pi1syU4DzWsCf8qaa8BQ5fGKJ8TPidJxmC6rD4ef1Zmr+NMASW1KmiipJ+2kOW91oPhL0BkbSM7rjMXqwtChobmmtCOBjprfAzZxIVjiTYsSZpqaED/TTieFY5p8OviDM2ck3Jh5MwPlqDPSWwpmNga5tftG9xn+ILFS5lWwcpSVtV2NjcEEGh4RVdo2HsWVgsMsjDoVlIDQEkm5LElmNTcmM2Qd1bcBy5RqejG2mxOzpOImhVebJEwha5RUE2rU6RuJbig8ORgiBJ6wW/KfUQY17oFn/E0PZ94IzW0MBDDA5F07I9ITA51vwbh3rCw5ORbflHpCYnOLflbj3rAFoecBwi7i34CDX7oDha5F00ih5i7y35wXL3wGdXOmmp/pMGoe6AFh13eOp9TA8Wu9K+fnzVonh60Nx2m4fzHviqSduY0zXSfIkAynBUJMIaalDvIHtYc6XjGWUx7rJvsuOXxgWHXX5j6194qcj4mSGYhldV4NumvfQHTwJjebJ23JnZurmq1WqBYGlB+U31rG/1Z3Gwnr2fmH3t7wTJ4+ZgOKrlrXQqf+Qg1DziKFIS7D+bnzAPvCxKW8CD9x7QpYOdhXkftT2h8SpyNfgYoJ1Y/wCiYFLUZmHeD5j9oIB3+kDynPqbqOXAn9YBYmWMpNNL+V/aC9WOQiLyqgipuKcP0iGHFUUknQekQMijrGFBcKfUewgk6XVSKcDA3WjrrcEeh/WC9X4+ZgEhqAecD0meK+h/+0NhpYygcqjyNIU6WAVNONPMfrSCCzEqCOYpEZD1UV1pfx4xLqhyECkSxcUFmP3v7wUnajrpcEe49DBDMHMQPEqAAaaEH70P2Jg1IiAYWcMoqRao8jSGico0dh4Hzt6iFEWNeVJcb2ik2HMgDWvfCxi0lPdjunjxIoNO+GRmMxqKLBRc/MeAPMQ+LDZQCQKsg0J/MONYIOuHUClBa3/VYaQN5/EDyUe5hxLPFj9h7QPDygQTrvNqSdCR7QRLETACoJHaH2BPtBevHC/gCfSBGWA60A/MdO6nvBpj0BPIQQLDNuix4mpoAamvOvHlD1OcWA3TxJ1I7u6HkOAqgkaD0hhN3yaE7o4HiTzpyigpqATUWHL94w9qYR3wkxENXaSyqDQDMVIFTwvGRPmHK26ezxI5Qsbj1kyzMmlURdWY2F6DhzgPP+M+CO0ps1ieoUG4rMqQoNABRdTGB8Q/hydnYWQ7zGmTXbKakkKAlSF7gaCOv7U+Lmz5DMWnhjlFERJjMbk8VA5akRyv4ofEk44SQuFmSpalyrTbGZUKCQoFgPE6w5b3W8+Fnwyw2NwTTMQlTny1FjTKpN/FotSfAbZpdqrOoApoJhAuTXhXlFD6EdOMdg8GwkYWROl5mct1lGBsDuB60FOUFmfH/Fy5jB8JIBPCsy1NL5r8YeVd2wuz0w+GWTKFJcuXkQVJIVRQCpuYzYwUbrMMrMBV5akjhVgKjwvGbkFdBFQIMOsNx2Rx7z+kTmzBQ+BhlpnPyr6tEp53G8D6RQ0hhlXwHpEWf8Qa9lvVYJK7I8BEGP4g+U+qwBM3jAcK24LGD1gOEYZBfn6mAaad5LHtH+loKW7oHOcVTvb2MFzjnAa9SwDUH524jnWK10tmOZNTLBIZACTcAuoNCLjUxbpTir3/ADewPvGq6SYYNIbuKm3cyn2hqXiscy7jmeN2YuYgAy2NyFAYN39USqzPFSr97aQfBdGOtqZE1ajUqWIU/wA6kCbKPcwPjFo23slWBr6GKbiGKTbmYjqAVxEuqzEBqKZqXFrggg8oxMPR91bl6+7bvtTaGDWkyrytM3bSnzi6/WkWDZvxLltTrUKH/UDVY0uzum02VfFL1kv/APqw6VNOP8Rhh/UnkI2z9GsHjE66UyoHFpskgyW8V0B5g0jfrn4uGPTlO3KzYHaiTXzS2VgVGhvUE8KV4xnNUgigv3/tHGeluBm7Klme7VSuVGRqZmIJVcpuLA3FRaKPgvjftOXMLdcrr/8ArdAUHcCKP/yi2a7VrG2vTeGclF07I9ITk510vmHofaOQdDPj/KekrHJ1J4TkzNLN9GS7J41I8I6bgOkUjFIszDzUmqGFShBpWq0I1BvxjKtvfugOFrlpaxYeRNPtExN7jApMyjOKHWvDiB386wNpzwd01FmHDnu8++C5Tz+0AxTnIbaX4cL+0Gznl94GwpKmrCp1rw4ge9YfEocpubX8r+0MGOfQXXnyP7wQgnl94B8neYGE3zc3AOvKx9oWHJKDTSnlaGmghlNRqRpzHjzAgJzZFVIqbgjUxGQtVBPEDideMToeY8v3gUhTcV0Y8Odx6wDTJIDqeYK8fEeh84ULFKQta9kg6cjf7VhRFYWHnCrkXq3AE6AD2MKe5LIMp7Vb0GinvrqRE8L2AeZJ8yTDPMHWqKiysdeJKge8AYFuQHifakQwqHItxcV0534nvhTsSMrUrYHQHlzpE5RIAGU2AF6DT6xEQyfidomi+Gp7vlMPiZICMaVOU634d8KXmztYCyjWvM8u+FigctzSpUWHMgamsVGUq0gSHeavd6V94fqq6kn6kelIHh5S1aw7XoAIB8RMXKRUXIGveP3jQ/EWRMnbPmS5CNMmMyUVQakBgT6RYZui97j1r7QZ3AFSQBzNoG9PMOC+E21Jrb+HMurDM7FMwrQ17VgBeF8R+hj4TESFmT5s95ilmeZWvay2qSeBj0Lj+lWEwwdp+Ikyxm4uMxoo0UVY/QRwr4qdOsPjcYj4VnmKkoLmykVbMzGgahIuOEVuXa19DPgrgsXgJU6b1oeZmNUalAHIFKgjQfeN5K+AezTWv8Rusb9Zcigsd3StdKaxXujvxtlYPZ8mU2ExLNLUKWoqy2JJJIY158oPs/8AxDo8xZa4NgZkwCpmigzMBwThWCuvTpFJYUEgDKB4AgQfJ3mBYkmgt+ZeP8w7onVu7zP6RUDlp+I/gvv+sSxKbjfKe/hEZYOZ9OHDuh8UpyPcdk8O6AKqCkDKjONOyfVYnkPP7CIFd8XPZPLmO6ANlECwo3R9fUxPJ3n7QPDJu6nU+pgHn6r8w9DBYBOl6a9ocYL1Y7/MwVCT2n+b+0QHaq1kTPlJ8rwSVLGZ/EcTyENjZI6t/lb0MENPwwYRWNp7EDTbjVPQ/vFqSWCoNOAjFxGBUuthdW9VMWVzuLmm0NiPJYvKNOY4HxjAwOPo/W4aYcNOPbAG5MP88s2Yd+sdJx2wkP5R5RR8b0UQqSFowZ6HiN48YaTbmPxX6VzsViEkzVRP4daESyxls7UYuFPZOXKKeN4okWTptsWZJxDOxzBzWvEHkYrcZk07FGZsva87DTRNkTGlupqGU+o0I7jaMOFFHY+jv+ImcmVcZIWYuhmStyZ45DunwGWOs9GummFx1Xw81WqoJQ0ExCCQQyG49I8hwWRiWRgyMysNGUkEeBF4mmbHtQ4hSKZhe3nEMJigZamvAfaxjzt0N+OeKwxCYuuJk6VNOuXvD/n8G8xHZuiXT/BYxQJM9M5LUlOQs3WvYJqdeFYjOrFjmzxmQ31I0PEE+oEH63uPkYBi33a8iD5EV+1YyAYGwJE2mYUNmPDnve8PiZm6TQ2oeHA15wwekwjmoPkSD6iCswIpUXtFNn6w8j9v1gIYiYbagHUcLH1EPhcQCi3GlPqLH7iI4ieAyGo1p5j9QIKK9SCKWIprDw/XDnCiK18jCKFUEVIAF78O+HlIOsagpQKP6j+kPlb/AFAeA9yYhJlVLks3apqBoByHjEBMX2D30HmQPeCmYOJHnGPPkjdFK1YaknQFuPhGQqAaAQZBkTQS513qWB4AD1rEp8w7oyntDkNL8+6JYXQnmzH/AJGn2pCnMM6VIsSde4j3iie9yA8zA8Mpod78zaAczzrBP4heBr4An0gWGmbg3Te/nfjBE3l3SpJ3q6/ynlHOfjriurwkqmudjqeCgCx1uwjoxJzLYaHj4Dl3xOZJzUqE+orTwrBZdPJfRzY+IxGIl9TIE1y1azRWWxANcwNso7+X0jI6U7IxMvGNLnlFmKikiSqoiggEAKgA0Oseo5bhJWZnVFuSTlVRcm5NhHnn4kbckPtTEOk1XG4odCGU5Zag0K2NwfKDcu1y2d8KMbNwktf/ABWYst5aHqmUuigqCFoXpatIHsH4A5J0ufMxoYpNV8qyrMqtUAkvYmnI/WLhhPi7smXJlj+LXdVVoEmk2AGmSMjYPxU2fiJkqRKnlpsw5VXI4q2upFBFkOVtxDjd+Ye59oKHiE7VPm/tMFigMpt5/Ef0iFim3Gt+U+kKRq/zf2rD4k7jeBgCZu6BHti35T6iDVgJYdYPlPqsAWp5QLDVy8NT6mC5hA8O1vqfUwDYitBp2l9YLeBYlwAPmX+oCCh4AMsHO2mi+/6QSapKnTQxBX/Eb5V9WgpaABgiTKQ/yrw7hDzVOZb8x9v2iGzX/BSx7I+1oJOa62Pa9jBDTZJPH7RoJ+zW3xX854DjQ+8WMv3GMVV3nsdQf+IHtDbGUck6b9FjMlPmNbV0HA1jlm2+hUyUSVuOUel9t7PzSnGQmqty5GKptLYuZAerJqAeHH6xrukysebnlkGhFD3xGOmdJ+h2Z1pLIrmHDlUce4xRdo7Cmyiaqac/+0SzTrLtrYUORDRFKHVqGo1H2hoUB0Tof8Y8RhVMrEg4mSRQFmPWoKU3XPaHc3mI7V0U+ImAx1FlTVE2grKcZHJ45Q1n/wBpMeUYkrUNRYjjyiaSx7QmIA6Gg4r5iv8AbGSEHIR5v6I/GjFSRLk4gHES1ZaN/wCeBXTMbTLWob98d72RtZMRLV0c3UMUOUOleDKK0MRizTY4elWHJvXe94fFdhu6/lf2jHUUmm53lB+oNPQiMjq+8+cEGVqisKMTBy9wAk1FtTwt7QoNRDrO4+X6wPDFstQBdmNz3nkDwjIEBwX+Wvyj0gGcMXWpA7RsO6nE/wA0G6s8WP2HoIj+cfKfUfpBJ3YbwPpBA8LhxkWtTYakmHEsCYKAdknTvH7wpk3KopTSMfCzS7Ek03RpTmecBnsbHwgcoURa/wCkekQxMrca5NFPE8uQgnVCmggiJnL1guLKfuR+kcw+MnT7E4J5cvDTcmaXWwFalmFSWFgAOEdTX/MPyj1aK70q+HWEx7ibiVdmRMoAcqtBU6LfUnjBY84S9qTcZPH8T/E44gGiByFrwpY5VF9AKxhT8FMM2YqyUl7+XqzvFTpkBOp749PdH+gWDwhDyJOVymWpZmsaE0DEgaCOJYuUDtlwRrjjX/5qQ26S7H2x8OtqOig7PwppXekhVbwYhhX68oN8MvhrtCTtTDT52GeXKRizMWSwysBbNU3IEehp/ZbwPpDyuyPARZDYcyXvJ4nieRguSBTW31/3e0TzxWUZCDe+b2ELFKMjW4QLDTO387QsZOPVt4QOGXlgRH4g+U+oh85iB/zB8p9RA2PA5Bt9W9TEqd8QkLbU6t6mC7PP0+q+ogkBxS7vHUeoguXxgIDtn5R6mCwDL+J/t94LkgMfZo/CA5VHkxEFxAsPmHrA8Egyn5n/AKjEsQoy/UeogDQFT+I3yqfUQXIIF1Qz6fl94FSdKxrJWFBlL8o9I2nVDkIx8LIXJoLFuHeYjFip7d2OCUNrOPuGX3isbZ6MqwNafaOmbRwqldB2lP8AyEYGMwSf6R5RqVjWnnTbXQ0dZMykClCPAj9RFSxeBaWaGn0j0VtLZqdc27qg+zH9YqW3djyiDuxbG8c98OMwo2m08AqCq11I+5EauMuhQ8NGVsySHnS1bRnUHwJAMBacJsD+E2eMZNyiZNtJRqliDoRytVjpYDnFZwe2Z0qb10qa6Ta1zqSG8xqO7SLN8UNsPOxMtGCqkuSgRVFFGYBmNK66DwURTIxhzN3yt+Tr3Rb49TFZFx6ZwtR10sAPQj8yaG9LinhHYthdKZOMl58NMSYvGjby9zKbqfER4/jK2ftObImCZJmPLcaMhIPmOHdGtMWPYmHmtmdaDUHXmPDmDCjnfwg6bYjHq/8AElGaWKZwuVmuLtQ0rc6AQoymn//Z"/>
          <p:cNvSpPr>
            <a:spLocks noChangeAspect="1" noChangeArrowheads="1"/>
          </p:cNvSpPr>
          <p:nvPr/>
        </p:nvSpPr>
        <p:spPr bwMode="auto">
          <a:xfrm>
            <a:off x="215900" y="-23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4" descr="data:image/jpeg;base64,/9j/4AAQSkZJRgABAQAAAQABAAD/2wCEAAkGBhQSEBUUEhQVFRQWFxoYGBUXGRgaFRQXGhwcGBcVFxQXHCYeFxkkGRkXHy8gJCcpLCwsFR4xNTAqNSYsLCkBCQoKDgwOFw8PGikcHBwpKSkpKSkpKSkpLCkpKSwpLCwpKSkpLCkpLCkpLCkpLCkpLCwpKSwpLCkwLCwpLCkpKf/AABEIAIwBaAMBIgACEQEDEQH/xAAcAAABBAMBAAAAAAAAAAAAAAADAAECBgQFBwj/xABEEAACAAQDBAgEBAQFAgYDAAABAgADESEEEjEFIkFRBhMyYXGRscEHcoGhI0LR4RRissIIM1KCovDxFUNzkpPiJVNU/8QAFwEBAQEBAAAAAAAAAAAAAAAAAAECA//EACkRAQEAAgEDAgMJAAAAAAAAAAABAhEhAzFBEqETUfAiMkJSYXGBkdH/2gAMAwEAAhEDEQA/AOqTJiKCTSwJPE0FzA9nWlLUHMRmagPabeN/EmBbQmgoEFfxGVLA6E1b/gGjMabQVoaC96DS8c0QksSWNONBUj8vn+YtDtUuBYUBPE3Nhy4ZofDIwQVpWlTxubnlxMNJUlmNeOWwH5R9eJaCFiVJWle0QtgOOuteFYMygVJJp4wNpdXUXNidT3AaeJhYgKFItU287e8UNhguUVpUivO5v7xOW+8xoeC6chXj80GEwcKnwBgWGJy1obljcjiT7QQ00ksopxLa8hTh3keUSmlgrG1hwEIKTM4Ci+PaP0/0xOdLOXXUqLAcSOdYDF2njBhZBmNdUF/ACp+winYn4ybPEjrczTGmABZAWswi4IYHdUZqipPC1YvW0tlJiJTSpozIwIIPIgg3FCLExxravwfkYTrp6B56KGKSnNArKSN5hTMulzyOsTjysYGJ+KcwOeoTA4ZD+Qs7m2lTJXLWMvYHxqOGlAT5EuapZiXkzaMCzE0aW4r9YqK9L1lgJ/CotaDcaWR9hpHW9n/CvA4rCyZk6SMzS1YsjFSaitCVsdY1ZIofQf4wrj8XLwsvDshfOxZnBygBn0Ave0dHCnrDf8g4cyf0ivdGPh7gsIUm4eQqTQlM9XZt4b12Yi/hFiVN9rnsr/dEQ2Kl7mp1X1EHyCBYmXYaneXj/MILkEEBw9L6dpvWkSdhnX6+0LDEUOnab+ow7uM6+De0VU5jWPhDSW3V10HpDu1jrpyMNIfdWx0HpARVt9rHReX80LEk5dOK+ohK34ht+VeXNoWKJyG3L1gC1PKMbBVrM/8AUP3APvGTU8ox8NXPM+YHzVf0gCTK1XTX2MFvApxO7p2h+kaPpv0wGzsN1pltNYmiotaWFSztQ5EAFSfCNY43K6it5hycg009LQxJ6zhdfQ/vFTwWxdpTlDzcesipNJWGkoVW5t1k4Mz+Qgk7AbUkMrS8TJxQv+HPlCUzCxoJso0BtqVpG/hz809/8RacVXI2mhPleCVPd5xpuj3SRcZLmDI0qbKYy50lyM0p6aVFmUi4YWIjKx+1lw+FafNNEly87HjQCtBzJ0A5kRi42X03ubZcutW01B8wP0MRxAO6bWYfeq+8CwOJMwLMCleslo2VrMtamjDgRUWg+JrlOlr+V/aICX7oDhActLWJHkSINfujU7b29LwUibPnsFRL97EiyqOLE2EJLbqDYtXONLgj0P6w8+WSrC1weH7xTtkdOprzpMvGYVsI0/ekFmDrM4GWxAGSbQg5T+0XS/dGs8MsLqkqMtiVBqLgHT94gikO19aHT6e0a7bO0GkYLETQQDJlzWFuKhivHwjl/wANNr4mTKw2Kn4iZNkYqbMw8zrGLdRNzfhOCTUKxBU8KkRvDo3PG5TwlunYMSppWuhB077/AGrGPsvakvEKzSXzKsx5ZNKUdDlYXF78YLj54SU7uaKiMzW4AEn7CKp8IsOw2TKdjvTWmTTzOdzf6gRmYT4dyviyF7rZh0NxU2Y8tDccO+GnS6MpqeI8/wBwPOHCETDftLXhqLcuREYe0Z84TURZTPLYMWnB0HVMt1BlkZmrSlRpHKTYz3k1FCTe2sKEqVFam/fCiK0k1s09AATkVn5XaiKb92eMjFElaUAzELrwJvp3VgWEYmZNah1CDTRRX+p2g8wMXTQUq3PQZf7ooLQ8SB4D9YHhZW4DU33v/cc3Dxh8SDka/ClhxNhr3mCCUBap8/0gBpLGdqjQAX+pOviIecy1QAi7Vt3Anh3gQsPJFzQdo9+m7x8Ik7gMKUsrGnM2AHrBE5mICrU6czb7mGwrHItBbKL1FDburHJdp7SmzphM0ktXsmtF/lC8KRfehOBmypB6wNvNVVNqCmtDpXl3Qas1G9l5szaDQcTwr3c4JMU7t9WGg5VPtEMPm3jQXY6k8KDl3QRgappqToeR7++DLm3x2x2Jk4bDHDzZqHrWzGUWUkZd2uU3AMctkdJtq7SK4YTJkxcpZkG5nXRmmMtGcEm9+MenJuLCEBpktSbgMQCQNSATeNdPx0iTLWZOeTLFO27qtAbkBm9Kw2sryo/RyYHI3AQ1KXpUGlIsmK2FtbZ5BkpPlK4pXDmYUbTVASVPj9IrT4tWx5eoWWcRmJqcuUzKk+FI9MT/AIjbO6s0x0i4sA1+XZFx5RqrVS+Dn/ijYqadoDFCUJNEM4MAWLLSgbU5a8I6rLTee54D7fvGDsbpFh8WW/hp6zclC2XQZq5bkcaHyjPlJdrntc+4REKfL7PzCA7VxHVSWcC4HLT6HUwafLFU17XfyMFMoGxApEsI8/7X6eY3CYo1dqMxKqWJNK1OYaVrXQU4W0jtuxcc82Rh5k1DLmPLzMh1UkA0pw8IjhejuFzicZErreDlQWFCaUJ0+kbF2GdfBv7Yvhq2eBC1j+kRkNurroOHdEy4iGHfcX5R6RUMG/ENj2R6mFiW3GtwPKGz/icez7xLEHcax7J9IAle6MaQfxZn+0/Yj2jIVraGASz+M9tVQ/dhAEnm2nEeoivfEqXm2RjRT/yGPlf2iw4knKbekYnSHZn8ThJ8iuXrZTy81K5cylc1K3pXSNYXWUtGmwvSGektQmBxE7dUh0bDhGqinV5oI14iA4mbtTEFQsuRglrTO79fOFQRVZagSwfFiIsmzsP1aCWKkIFWppeiha/aDT2sLaEesbvUkvEn17Jrhq+jfRtMFLZUzu8xjMmzXIMybMOrsdPACwisYeadr4kKB/8Aj8JM3jwxk9DuqOclDQ/zGn0vxPcYonR/ZWP2bLbD4eTJxWHWY5llppkzlDHPleqMrXbUERrDLe8t/a8bKu7k51tqCNfAxN7gimsVGbM2vNK7mDwi1pWr4iYK1GgyJ942Gy+jc1Jgm4jGYnEOLhapKk1/9GUBm/3Exi9OSc5T69jbeSphKg20HH9o5BtPG4zau0lm4TDJPweHdllGa+XDvOSgM9wN6YAWooA5d4jqG08C87CTpMtsjukyWr65C1QG+lYH0f2KuDw+HkIBSWmSotmalWan8zAn6xrp5zpy5eS8ud/EfB7SXCS5uIxGGzJiJJlpJkvmE3NRSru1bVNqXpF3wmytordsdJmDk2Fp90miNltLYiT5sl5gJEhi6JXc6ymVZjClyoLU72rwEZmGY5BYaU15W9o1l1t4ySTz4ia5ajpPsyZiMHi5CEZ5spgvezJQD6kU+sUX4a9HzP2HNwuJRkHXupDKQyncOYVpQq1weax1BiQ40uCPKh/WJzUJUi1xSMY9bLHC4T5y/wBGnN9uSNrT5C7NMkb5Eubjww6ppApVstcwmMLFfGmtRe9i7OXDyVkS7JKARQdcoApfjrGZKYlQbXAiGUh+F15cv+4iZ9W5zWtTv/JpHEIQVNdDTQaNb1pGPs7a0rEGYJM0TOqcy3y6K4oStaXIqNIy8RLJU34WtxFx94hhcKqglAq5zmOVQMxOrGmp0uY5caCwsvdpU7tRw4acOVIUJEIdhU3Abh4H0HnCjKxqtlOeqDZTvln4fmYtz5ERkLmLkgCwAuTxqeA8IeRRVCgHdAGnIU4w2HZjnOXVjqeQC8K8QYqnnqxyiurDQct46/LBur5k+dPSkBcMXXQUDHieS/3RLEqcjbx0OlBw8IIfByhkW2orz1vx8YktA7aCyj1J9omskC17W1MQkSxVzQdrlyAH6wQLEypZIOVSxZb0Baxqb0roIyw/cfL9YFOcBkqQLk+Ske8FacNdfAE+kAPCk5dNSTqOJJ4RMVzrYWU8TzXuiOGNJaih7I9O+Jht82PZHLiT390Ece+N/RHF4vFSpmHw8yaEklWZQCoozNqSN6+nhFG2T0A2izOWwRJF8+JDAKOYQsA5p4x6C250zweHLSp+IlSpuU7rsAbix5cY0XSD4tbNly3RZ4muUYKskGZUkEDeXdHnDlqV5+2Fg2xOJlSpczLNmTFVR1ahQSdeVIv+L+BWOmXebgxWgqFZGJJoCRLShN9YovQfGHC7Qw89pMyYstsxRFqxop0B77/SOvYz/EDhhQfw+IBDAkOqqbX0zGNVrlYfhX8N32Uk/rJyTGnFDuAgKEzcW17UXaSutz2j9jSNB0F6aJtOQ86WrIqTOr3qVJCq1dLdqLBIW2p7TcuZiMmnJvJ8x/paDZBygU1N9NdT6fvBsgigWEXcEJzvr4N/bCwssZFsNITJvr4N/bBRSw5wPDzBkW/5R6QUiB4ZtxflHpARLjrB8p9RE5jbp8DEWYZxp2T6rBGIpARlvujwEADfjnX/ACx9mPD6waQwyL4D0gLN+Ot9ZbfZl/WALiW3G17J9IIr2hOwIMRkPur4D0gIq2+fAe8LEtuHXSvleFnHWeK+h/eJTSCpHcYCWfxgUt95rHgdO6ntE5U0ZR4CIB/xD3qPsT+ogFiW3dDYg+REFLdxgc9gVYdx9Imk0EA8xyMAKS284oda8OIHvWFiWsDTRgeHOnvDh/xDrdQdORP6iHxBqjC+h4RBPMeXpA5JIzCn5jx5394Isyt6GBq++bG4B8qj9ICOIJ3TTRhx57vuINU8h5/tA8VUo1jpXhqLiJrMqK018IAWHqARazHidNRw74afUFTbWnHjb1pDoSJjW1AOo8D7Q+JqVNB3i/EX9oInfugOGU0pUbpI04cOPKkGDEjQef7QJKh2FBcA8fA+0QNNUhlNeNNOf7gQ0TxKsVOnPjqLiFAYgnLwNfC/pAsE5yCxvU8OJLe8TxUzKjGoFFOvOkSlsAAOQAtfQU4QEFzGYTQWUDXmSeXcIfEqaAVAqyiw7weJhpDks5APaA5aKvM8yYlNJLIKDtE3PJT3QBhK/mP2HoIHhpQK11qSb15nnBDW5rTwH6xDCSaItSeyOI5d0EPlHWAAaKT5kfpD4ucAjXHZPHuiKyAXa1sqi9+LHj9IniE3bDUgebAQExMGlfKvtDS332N/yjQ8ifeCFhziMlxVri7c+4D2gji3xQ+HmPxuNeZJkq0qu62dAxJCqBRiCBYRXZfw22jhcHiZkwy8OioWYKA81wq6LMAORTWhGYeEdi218UNnSH6uZiKMGuAkw9k7wqFoTamsU7p18ZcHPwc/D4YTpzTJZXOEyS1rQVJejd2nGLy3uuX/AA56NNtDHCT1jpuO+dSQwy04/WOrzPgHLcr12MxMwsb1yk2BNiwJ1Cxzn4Zbem4LGPOlYNsQTLKlEejAErvWU10pSnGLftP/ABBT0mCuBEvKTuzGbNyvui+sWr+zqXQnoXL2ZhjIku7qXLlnpUsQFtlAAFFFo3eHByi/E8O8xo+gPSd9oYGXiXRULs4yqTQBWKjWp4RvMNXIumgghOu+t+De0GCd5gLA9Ytx2W9Vg2U84IFhU3F8BxMJpY6xflb1WHwy7i3/ACj0hmXfW50b1WCjZBygWFUZFt+UekFywLCoMi+A5wDsN9fBv7YLAXQZ18D7QXIIoHhOwvgIHN/zk+Vx/QfaJ4ZBkFu6BYlR1krxYf8AEn2iDLgWE7C+AgmUcoHhlGXTQkeRMFJjvr4H2MFgE5N5D3n+kwbKIAeG7C9wp5WhOd9fBh6H2hsOop4FvUwp4AKn+b1BEEFzCB4dxlFxpTytBMogeHWxHJj6194BncZ1uNCPQ+0EzjnA8R+U8mH3qPeDQGPhZgyDut5W9oTzBnU+I0Pj7ROSe0P5j97+8RxLCgNRZh609DAEz+PkYFhn3AKG1tORp7QbOOYgUpwC1xrUfUfrWAaY+8poeI0539oIX7jAsVMGWvIg+Rv9qwXrBEQLDOctKG1Rw4GkNNY5lNOY1HH9wIUuZRmF+DaHiKeo+8LFPuGlai4seF/aIC5jy+8KEJvcfKFAazEShkoABUqNObAH7VjILczAJ0sZkFzVuZ4An1pBgii9B5QAsNNFCa6sx5/mI4dwEJplZgoDZWPLio4/WCYUUlrX/SD5ipiAmDrCaiyqPMsf0giWIZsjWAseP6QUKeY8v3gWJmVWlCalRpzI5wbOeXmf0rADlJUtUnWmtK2B4eMKfKFVtWrDW+gJ4+ELDqxqagVZuBPGnPuh5kvfSrHieA4U5d/3gg6yxwA8oWGFq/zN6kQyyr6nzMCQqsrO1lCliamwuxMUcO6UfBzaOIxBYdRlYtlrMIoSSxJGXlaMDpZ8OcZgtlF8TisyIygYeXXJVn1LWz87j0jp20Pi1syU4DzWsCf8qaa8BQ5fGKJ8TPidJxmC6rD4ef1Zmr+NMASW1KmiipJ+2kOW91oPhL0BkbSM7rjMXqwtChobmmtCOBjprfAzZxIVjiTYsSZpqaED/TTieFY5p8OviDM2ck3Jh5MwPlqDPSWwpmNga5tftG9xn+ILFS5lWwcpSVtV2NjcEEGh4RVdo2HsWVgsMsjDoVlIDQEkm5LElmNTcmM2Qd1bcBy5RqejG2mxOzpOImhVebJEwha5RUE2rU6RuJbig8ORgiBJ6wW/KfUQY17oFn/E0PZ94IzW0MBDDA5F07I9ITA51vwbh3rCw5ORbflHpCYnOLflbj3rAFoecBwi7i34CDX7oDha5F00ih5i7y35wXL3wGdXOmmp/pMGoe6AFh13eOp9TA8Wu9K+fnzVonh60Nx2m4fzHviqSduY0zXSfIkAynBUJMIaalDvIHtYc6XjGWUx7rJvsuOXxgWHXX5j6194qcj4mSGYhldV4NumvfQHTwJjebJ23JnZurmq1WqBYGlB+U31rG/1Z3Gwnr2fmH3t7wTJ4+ZgOKrlrXQqf+Qg1DziKFIS7D+bnzAPvCxKW8CD9x7QpYOdhXkftT2h8SpyNfgYoJ1Y/wCiYFLUZmHeD5j9oIB3+kDynPqbqOXAn9YBYmWMpNNL+V/aC9WOQiLyqgipuKcP0iGHFUUknQekQMijrGFBcKfUewgk6XVSKcDA3WjrrcEeh/WC9X4+ZgEhqAecD0meK+h/+0NhpYygcqjyNIU6WAVNONPMfrSCCzEqCOYpEZD1UV1pfx4xLqhyECkSxcUFmP3v7wUnajrpcEe49DBDMHMQPEqAAaaEH70P2Jg1IiAYWcMoqRao8jSGico0dh4Hzt6iFEWNeVJcb2ik2HMgDWvfCxi0lPdjunjxIoNO+GRmMxqKLBRc/MeAPMQ+LDZQCQKsg0J/MONYIOuHUClBa3/VYaQN5/EDyUe5hxLPFj9h7QPDygQTrvNqSdCR7QRLETACoJHaH2BPtBevHC/gCfSBGWA60A/MdO6nvBpj0BPIQQLDNuix4mpoAamvOvHlD1OcWA3TxJ1I7u6HkOAqgkaD0hhN3yaE7o4HiTzpyigpqATUWHL94w9qYR3wkxENXaSyqDQDMVIFTwvGRPmHK26ezxI5Qsbj1kyzMmlURdWY2F6DhzgPP+M+CO0ps1ieoUG4rMqQoNABRdTGB8Q/hydnYWQ7zGmTXbKakkKAlSF7gaCOv7U+Lmz5DMWnhjlFERJjMbk8VA5akRyv4ofEk44SQuFmSpalyrTbGZUKCQoFgPE6w5b3W8+Fnwyw2NwTTMQlTny1FjTKpN/FotSfAbZpdqrOoApoJhAuTXhXlFD6EdOMdg8GwkYWROl5mct1lGBsDuB60FOUFmfH/Fy5jB8JIBPCsy1NL5r8YeVd2wuz0w+GWTKFJcuXkQVJIVRQCpuYzYwUbrMMrMBV5akjhVgKjwvGbkFdBFQIMOsNx2Rx7z+kTmzBQ+BhlpnPyr6tEp53G8D6RQ0hhlXwHpEWf8Qa9lvVYJK7I8BEGP4g+U+qwBM3jAcK24LGD1gOEYZBfn6mAaad5LHtH+loKW7oHOcVTvb2MFzjnAa9SwDUH524jnWK10tmOZNTLBIZACTcAuoNCLjUxbpTir3/ADewPvGq6SYYNIbuKm3cyn2hqXiscy7jmeN2YuYgAy2NyFAYN39USqzPFSr97aQfBdGOtqZE1ajUqWIU/wA6kCbKPcwPjFo23slWBr6GKbiGKTbmYjqAVxEuqzEBqKZqXFrggg8oxMPR91bl6+7bvtTaGDWkyrytM3bSnzi6/WkWDZvxLltTrUKH/UDVY0uzum02VfFL1kv/APqw6VNOP8Rhh/UnkI2z9GsHjE66UyoHFpskgyW8V0B5g0jfrn4uGPTlO3KzYHaiTXzS2VgVGhvUE8KV4xnNUgigv3/tHGeluBm7Klme7VSuVGRqZmIJVcpuLA3FRaKPgvjftOXMLdcrr/8ArdAUHcCKP/yi2a7VrG2vTeGclF07I9ITk510vmHofaOQdDPj/KekrHJ1J4TkzNLN9GS7J41I8I6bgOkUjFIszDzUmqGFShBpWq0I1BvxjKtvfugOFrlpaxYeRNPtExN7jApMyjOKHWvDiB386wNpzwd01FmHDnu8++C5Tz+0AxTnIbaX4cL+0Gznl94GwpKmrCp1rw4ge9YfEocpubX8r+0MGOfQXXnyP7wQgnl94B8neYGE3zc3AOvKx9oWHJKDTSnlaGmghlNRqRpzHjzAgJzZFVIqbgjUxGQtVBPEDideMToeY8v3gUhTcV0Y8Odx6wDTJIDqeYK8fEeh84ULFKQta9kg6cjf7VhRFYWHnCrkXq3AE6AD2MKe5LIMp7Vb0GinvrqRE8L2AeZJ8yTDPMHWqKiysdeJKge8AYFuQHifakQwqHItxcV0534nvhTsSMrUrYHQHlzpE5RIAGU2AF6DT6xEQyfidomi+Gp7vlMPiZICMaVOU634d8KXmztYCyjWvM8u+FigctzSpUWHMgamsVGUq0gSHeavd6V94fqq6kn6kelIHh5S1aw7XoAIB8RMXKRUXIGveP3jQ/EWRMnbPmS5CNMmMyUVQakBgT6RYZui97j1r7QZ3AFSQBzNoG9PMOC+E21Jrb+HMurDM7FMwrQ17VgBeF8R+hj4TESFmT5s95ilmeZWvay2qSeBj0Lj+lWEwwdp+Ikyxm4uMxoo0UVY/QRwr4qdOsPjcYj4VnmKkoLmykVbMzGgahIuOEVuXa19DPgrgsXgJU6b1oeZmNUalAHIFKgjQfeN5K+AezTWv8Rusb9Zcigsd3StdKaxXujvxtlYPZ8mU2ExLNLUKWoqy2JJJIY158oPs/8AxDo8xZa4NgZkwCpmigzMBwThWCuvTpFJYUEgDKB4AgQfJ3mBYkmgt+ZeP8w7onVu7zP6RUDlp+I/gvv+sSxKbjfKe/hEZYOZ9OHDuh8UpyPcdk8O6AKqCkDKjONOyfVYnkPP7CIFd8XPZPLmO6ANlECwo3R9fUxPJ3n7QPDJu6nU+pgHn6r8w9DBYBOl6a9ocYL1Y7/MwVCT2n+b+0QHaq1kTPlJ8rwSVLGZ/EcTyENjZI6t/lb0MENPwwYRWNp7EDTbjVPQ/vFqSWCoNOAjFxGBUuthdW9VMWVzuLmm0NiPJYvKNOY4HxjAwOPo/W4aYcNOPbAG5MP88s2Yd+sdJx2wkP5R5RR8b0UQqSFowZ6HiN48YaTbmPxX6VzsViEkzVRP4daESyxls7UYuFPZOXKKeN4okWTptsWZJxDOxzBzWvEHkYrcZk07FGZsva87DTRNkTGlupqGU+o0I7jaMOFFHY+jv+ImcmVcZIWYuhmStyZ45DunwGWOs9GummFx1Xw81WqoJQ0ExCCQQyG49I8hwWRiWRgyMysNGUkEeBF4mmbHtQ4hSKZhe3nEMJigZamvAfaxjzt0N+OeKwxCYuuJk6VNOuXvD/n8G8xHZuiXT/BYxQJM9M5LUlOQs3WvYJqdeFYjOrFjmzxmQ31I0PEE+oEH63uPkYBi33a8iD5EV+1YyAYGwJE2mYUNmPDnve8PiZm6TQ2oeHA15wwekwjmoPkSD6iCswIpUXtFNn6w8j9v1gIYiYbagHUcLH1EPhcQCi3GlPqLH7iI4ieAyGo1p5j9QIKK9SCKWIprDw/XDnCiK18jCKFUEVIAF78O+HlIOsagpQKP6j+kPlb/AFAeA9yYhJlVLks3apqBoByHjEBMX2D30HmQPeCmYOJHnGPPkjdFK1YaknQFuPhGQqAaAQZBkTQS513qWB4AD1rEp8w7oyntDkNL8+6JYXQnmzH/AJGn2pCnMM6VIsSde4j3iie9yA8zA8Mpod78zaAczzrBP4heBr4An0gWGmbg3Te/nfjBE3l3SpJ3q6/ynlHOfjriurwkqmudjqeCgCx1uwjoxJzLYaHj4Dl3xOZJzUqE+orTwrBZdPJfRzY+IxGIl9TIE1y1azRWWxANcwNso7+X0jI6U7IxMvGNLnlFmKikiSqoiggEAKgA0Oseo5bhJWZnVFuSTlVRcm5NhHnn4kbckPtTEOk1XG4odCGU5Zag0K2NwfKDcu1y2d8KMbNwktf/ABWYst5aHqmUuigqCFoXpatIHsH4A5J0ufMxoYpNV8qyrMqtUAkvYmnI/WLhhPi7smXJlj+LXdVVoEmk2AGmSMjYPxU2fiJkqRKnlpsw5VXI4q2upFBFkOVtxDjd+Ye59oKHiE7VPm/tMFigMpt5/Ef0iFim3Gt+U+kKRq/zf2rD4k7jeBgCZu6BHti35T6iDVgJYdYPlPqsAWp5QLDVy8NT6mC5hA8O1vqfUwDYitBp2l9YLeBYlwAPmX+oCCh4AMsHO2mi+/6QSapKnTQxBX/Eb5V9WgpaABgiTKQ/yrw7hDzVOZb8x9v2iGzX/BSx7I+1oJOa62Pa9jBDTZJPH7RoJ+zW3xX854DjQ+8WMv3GMVV3nsdQf+IHtDbGUck6b9FjMlPmNbV0HA1jlm2+hUyUSVuOUel9t7PzSnGQmqty5GKptLYuZAerJqAeHH6xrukysebnlkGhFD3xGOmdJ+h2Z1pLIrmHDlUce4xRdo7Cmyiaqac/+0SzTrLtrYUORDRFKHVqGo1H2hoUB0Tof8Y8RhVMrEg4mSRQFmPWoKU3XPaHc3mI7V0U+ImAx1FlTVE2grKcZHJ45Q1n/wBpMeUYkrUNRYjjyiaSx7QmIA6Gg4r5iv8AbGSEHIR5v6I/GjFSRLk4gHES1ZaN/wCeBXTMbTLWob98d72RtZMRLV0c3UMUOUOleDKK0MRizTY4elWHJvXe94fFdhu6/lf2jHUUmm53lB+oNPQiMjq+8+cEGVqisKMTBy9wAk1FtTwt7QoNRDrO4+X6wPDFstQBdmNz3nkDwjIEBwX+Wvyj0gGcMXWpA7RsO6nE/wA0G6s8WP2HoIj+cfKfUfpBJ3YbwPpBA8LhxkWtTYakmHEsCYKAdknTvH7wpk3KopTSMfCzS7Ek03RpTmecBnsbHwgcoURa/wCkekQxMrca5NFPE8uQgnVCmggiJnL1guLKfuR+kcw+MnT7E4J5cvDTcmaXWwFalmFSWFgAOEdTX/MPyj1aK70q+HWEx7ibiVdmRMoAcqtBU6LfUnjBY84S9qTcZPH8T/E44gGiByFrwpY5VF9AKxhT8FMM2YqyUl7+XqzvFTpkBOp749PdH+gWDwhDyJOVymWpZmsaE0DEgaCOJYuUDtlwRrjjX/5qQ26S7H2x8OtqOig7PwppXekhVbwYhhX68oN8MvhrtCTtTDT52GeXKRizMWSwysBbNU3IEehp/ZbwPpDyuyPARZDYcyXvJ4nieRguSBTW31/3e0TzxWUZCDe+b2ELFKMjW4QLDTO387QsZOPVt4QOGXlgRH4g+U+oh85iB/zB8p9RA2PA5Bt9W9TEqd8QkLbU6t6mC7PP0+q+ogkBxS7vHUeoguXxgIDtn5R6mCwDL+J/t94LkgMfZo/CA5VHkxEFxAsPmHrA8Egyn5n/AKjEsQoy/UeogDQFT+I3yqfUQXIIF1Qz6fl94FSdKxrJWFBlL8o9I2nVDkIx8LIXJoLFuHeYjFip7d2OCUNrOPuGX3isbZ6MqwNafaOmbRwqldB2lP8AyEYGMwSf6R5RqVjWnnTbXQ0dZMykClCPAj9RFSxeBaWaGn0j0VtLZqdc27qg+zH9YqW3djyiDuxbG8c98OMwo2m08AqCq11I+5EauMuhQ8NGVsySHnS1bRnUHwJAMBacJsD+E2eMZNyiZNtJRqliDoRytVjpYDnFZwe2Z0qb10qa6Ta1zqSG8xqO7SLN8UNsPOxMtGCqkuSgRVFFGYBmNK66DwURTIxhzN3yt+Tr3Rb49TFZFx6ZwtR10sAPQj8yaG9LinhHYthdKZOMl58NMSYvGjby9zKbqfER4/jK2ftObImCZJmPLcaMhIPmOHdGtMWPYmHmtmdaDUHXmPDmDCjnfwg6bYjHq/8AElGaWKZwuVmuLtQ0rc6AQoymn//Z"/>
          <p:cNvSpPr>
            <a:spLocks noChangeAspect="1" noChangeArrowheads="1"/>
          </p:cNvSpPr>
          <p:nvPr/>
        </p:nvSpPr>
        <p:spPr bwMode="auto">
          <a:xfrm>
            <a:off x="368300" y="128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2" descr="http://articles.elitefts.com/wp-content/uploads/2011/01/plan-640x25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70" y="7530576"/>
            <a:ext cx="4185230" cy="16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edia.syracuse.com/news/photo/2012-07-16-gw-chiefs0106jpg-4e4ec1b3e8bf375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50" y="10156031"/>
            <a:ext cx="24996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data:image/jpeg;base64,/9j/4AAQSkZJRgABAQAAAQABAAD/2wCEAAkGBw8NDxAQDw8QDQ8ODRQNDw4ODxAPEA4NFBEWFhQRFRUYHCggGBolHBQUITEhJSkuLi4vFx8zODMsQygtLisBCgoKDg0OGhAQGiwfHyQsLC0sLCwsLCwsLCssLCwsLCwsLSwsLCwsLCwsLCwsLC4sLC4sLCwsLCwsLiwsLC8sLP/AABEIAM8A8wMBEQACEQEDEQH/xAAcAAEAAQUBAQAAAAAAAAAAAAAAAQIEBQYHAwj/xABEEAACAQMBBgIHBAYGCwAAAAAAAQIDBBEFBhIhMUFRYXEHEyIyQoGRFFKCwSNDYnKh8CQzU2PR0hUWFzREVHOSorGy/8QAGgEBAQADAQEAAAAAAAAAAAAAAAECBAUDBv/EAC8RAQACAgEDAQUHBQEAAAAAAAABAgMRBBIhMUEiMlFhgQUUcZGhsdETI0JSwfH/2gAMAwEAAhEDEQA/AO4gAAAAAAAAAAAAAAAAAAAAAAAAAAAAAAAAAAAAAAAAAAAAAAAAAAAAAAAAAAAAAAAAAAAAAAAAAAAAAAAAAAAiTSWW8JcW3wSQGFvdrtOoPE7ullc1TbqtfKCZ7V42W3isvC3JxV82hY/7Q9J/5mXn9muf8hn9zzf6/rDH75h/2/deWu2OmVsbt7QWeSqT9U/pPBhbj5Y81lnXkYreLQzdOpGaUoyUovlKLTT+aPF7KgAAAAAAAAAAAAAAAAAAAAAAAAAAAQ3ji+CXHIGs63thRoZjQSuKnLO9u0ovxlzl+H6o6GD7Pvfvf2Y/X8nOz/aNKdqe1P6fn/DQNYvbi+ebi43o54UoRkqUfKPXzeWdbFx8WL3Y+vq5GXkZsvvT9PRjnpsOlRfOMke3Z493nPSW/d3Z/uyWfo8MmoXcrK409x4Si4+DWDGawyi7xtp17WW9b1atCWc5pTlDPmk+PzPK+KtvMbe+PNavidNu0T0oXVBqN5TjdU+TqU0qddLvj3ZeXDzOfl4Nf8ezoYudP+fd07Q9dtdQp+stqsaqXCUeMZ032nF8V+fQ518dqTq0OjTJW8brLJGDMAAAAAAAAAAAAAAAAAAAAAAAQ3gDl+020lS8nKEJOFvF4jFcPWJfFLv5dD6Di8WuGNz737fg+e5XKtmnUe7+/wCLAm21ACQAFcajxjmvuy4r6MI8K1pCfu/o5duLg/zQXww15aODxJYf5dzztD0rZaWV5Xsq0a9tUlSqx6x5Sj1jJcpR8Ga2XHFo1LaxZZrO4dr2E20patTcZJUrulHNWiuUly9bTzzj4c1yfRvkZsM45+TsYc0ZI+bazwewAAAAAAAAAAAAAAAAAAAAABb6jByo1Yx96VGcY/vOLSM8c6tEz8WGSN0mI+DiyZ9Q+WSAApdWK4OUU+2VkCtMCQAEVIKa3ZLK6d4vugMDqFq4PD49U+jXc8bQ96WYy3u6tnXp3FCW5Voz34S6Z6prqmsprqmzVyUi0alt4rzE7h9E7Ka9T1O0p3NNbrkt2pTzl0q0ffh/g+qafU4+Sk0tqXXpeL12y5gzAAAAAAAAAAAAAAAAAAAAAAOcbV7LVaVSVW3pyq0ZtycKacp0pPi1uri49scjs8Xm1msVyTqY/VxeXwrRabY43E+nwYfT9n725eKdvOC61K6lRhHx9pbz/Cme+Tm4qeu/weGLhZb+mo+bdNI2GtqSUrn+l1Oqkt2ivBU88fxZ+Ry83NyX8TqPk6uHg4sfmNz82yUrKjCO7ClThHluxhGKx5JGpMzLb1EMdfbMWVfOaEKcn8dFeqlnu93n88ntj5OWnizxycbFk96rTNe2QrWqdSk3cUVxfDFWmu7S95eK+nU6nH59b+zftP6OVyOBakdVO8fq1tM6DnpA8rmiqkXF8+cX2ZJjcLE6lqd9TxlPg08M1Lw3cct19DWsOjdytZP9Hd03KKfJXFNZTXnBSz+7E0OVTder4Ohxr6t0/F2o57eAAAAAAAAAAAAAAAAAAAAAAAAAAAAAOfbcbPKi/tNGOKcpYrQXKE2+E12TfB+LXc6/A5Uz/bt9P4cfn8WK/wByv1/lqB1HLTkDA7Q0cNTXxrj+8jXzR6tnBPotNAufs93aVc49XdUpN/s763v4NmnkjdZhvUnVon5vpg5DqgAAAAAAAAAAAAAAAAAAAAAAAAAAAAHhe20a9KpSn7tSDg/JrGTKlpraLR6Mb1i1ZrPq4q4uLafBp4a7NcGfURO43D5aY1OpAiy1mG9Rf7LUvy/M883uvbB77WorM4JcW5xSXd7yNGfDoR5fUZx3WAAAAAAAAAAAAAAAAAAAAAAAAAAAAAIlJJNvgkstvogOI16u/OcvvzlP6tv8z6isdNYh8radzM/FQZItdUf6Gfl+Z55fcl6YffhjNj7B3epWlJLK+0Rqz7KnSfrJZ+UcebRzctumky6mKu7xD6POW6YAAAAAAAAAAAAAAAAAAAAAAAAAAADzuK8KUZTqTjThFZlOclGMV3bfIsRMzqEmYiNy0TaPbeFaFSjaRlKE4uEriWYpp8GqcXxfD4njwzzOpxeFMTF8n5OVyudWYmmP82k5Oo5acgY3aCuoUcZ95r6Lizxzzqunvx67vtv3of2Ylb0pX1eLjVuY7tCMlhwtsp72Ojk0n5Jdzi8jJ1T0w7eDHqNy6QazYAAAAAAAAAAAAAAAAAAAAAAAAAAAsNZ1ajZU/WVXz4QhHjOpL7sV/KR64cN8tumrxzZ6Ya9Vv/XKNoNarahU3qzxTi807aD/AEdPxk/il4/TB3MHGphjt3n4uFn5N809+0fBjd7+exsbeGk5AZAz+xmxr1CrC9u44tKbzbUJL/eX/azX9nnkvix297j8zk7npq7PD42q9VnWDnOiAAAAAAAAAAAAAAAAAAAAAAAAAABidotdpWFLfn7U5cKdNPjOXfwS6s2OPx7Zrajx6y1+RyK4a7nvPpDk2q6rWu6jqVZZb4JLhGMfupdEd3Hjrjr01js4OTJbJbqvO5WWTNgnIQlNJZbSS5t8kNq3HZTYyVw417yDhQXtQtprE6z6Oovhh+y+L64XB8vlc3fsY/zdXicLXt5Py/l0lLHgct1EgAAAAAAAAAAAAAAAAAAAAAAAAAB5XVxCjTnUm92FOLnJ9opZZlWs2mKx6sbWitZtPiHFNd1ed7XnWnwTeIR6QprlH+erZ9BixxjpFYfO5cs5bzeVhk9XmnIGQ0TR7i/m428FJQe7Uqze7SpPGcSl1lhr2Um+K5Zya+bk0xefPwbGHi3y+O0fF0jZ7Yu2s3GpU/pVxHiqlRYhTl3p0+UfN5ficnNyr5e09o+Dr4OLjxd47z8WzGs2QAAAAALG/wBTp0F7T4liBr9xtnFPEY5Muk3C2/10l93+A6TauG2fdfwHSbXdHa6D54J0m4ZG32goz64+ZNHZkKN7TnykhpdPdMiJAAAAAAAAAAAADS/ShqLp21OhF4dxUzLxpQw2v+5x+hv/AGfTd5t8P+uf9oZNUisev7Q5hk67kJyBhtc1Z0806bxLHtT+6uy8TWzZtezVtYMG/at4d29HOlfYtLtabWJzpfaKuebq1fbefFZS/CcXJbdpl2scarENlMGYAAAAAFve1/VxbXMsLDnevXVSpJrDwZwxlh/Vy7P6GSI9XLs/oQQ0yiAKoza5NoC8ttUqU+uSaNto0faBywmzGYZRLaKd5FpPuY6XS5IgAAAAAAABAADl/pVq5uqMekbbeXnKpLP/AMo632fHsT+LkfaE/wByPwaVk32gpq1dyMpP4Yt/QkzqNrWu501nSLGV9eUKHFu5uIUpY5qMpe3L5Ry/kcq1vMuvSveIh9WJJJJcElhLsjQbyQAAAAAAROCksNZAtZ6XRlzgi7Hn/oeh9xDYiWi0H8I2LK62foNc0vPBdrpqmrabSpt4kvkZRLGYYOSwzJFIGR0ek5T4Ekhv1vbvcj5GD0ZgxYgAAAAgAAAgqgHNfSzatVbatj2ZU5UW+0oveivmpS+jOlwLdrV+rlfaNO9bfRoWToucsdarbtFrrNqCS4t5fJHjntqj249d3dL9FWwLscXt5HF3ODVKi/8Ahqclxcv7xrh4JtdWcfJk32h28ePXeXScnk9U5AAALe5v6NL36kY+b4gYe62vtYcm5vwRemU3DGV9uV8FL6l6U2sau2lw+UYxL0m1tPau6fxJDpg28pbS3T+Mag3Lzlr1y/1jLqDcvCpqdaXOoxpNredSUubb82UUAV06bk8JZA3HZzSWsNowmWUQ3GEEkl2MF2qCAAABAAAUQFQAyRVhrOmUr2jKhWTcJcU1wlCa5Ti+jRnjyTS3VDDJirkr02cg2q2cqaY479SnWhUbVPde7UaXNyg+S6ZTaOvg5EZfSXFz8acU95j/AK1vTdp4WN3CtK1hdSo8aUKs3BU6j/WLCa3scuDx58vLk+37O9Pfix0e15dg2S9ItlqklS9q1uZcqNZrFR/3c1wk/Dg/A598Nq93Rpmrbs2/ePJ7JyBidc2gpWaxL26j5QX5liNsZnTSdR2rua+Upeqj92HPHmZxWGO2FnVlJ5lJyfdtsqIyUAJAnIBAVKL7P6AesLeb5Qk/kQXVHSa8+UH8xs0y1nsnWn73BE6l02XTdmqdHDfFmM2XszdOmorCWEYisAAAAQAAgqgEEVGQKWwrD7R69SsKW/NqU5ZVKnnDnLxfSK6s98GCc1teI9Za/J5FcNd+Z9Ich1OvK+qyq1a0J1J9G3FRXSMd7gkux3KUpSvTV89fJkvbqv5YW+01Z9uHFd1x+pjfHE+WePLMeJYi4tlT4xzFp5TT4prk0zWtSIblLzLsWxfpCpVbVRu5y+00X6uclBy9bD4Kjx1a4Pxi31Obmx9Nu3h08OTqr38s3c7bWqpydNylPHsxcGuJ59MvbqaFeXk685Tm8yk/p4GbB5plRVBN8EsvsuIGWsNnrqv7tNxXeXAx3C6lnrXYaT/rKuPCJOpelk6OxlvHm5SJ1LqF5T2XtY/Bkbk094aBbL9WibHtDSLdcqaGx7QsqUeUIr5Ae8YJckl5IiKgAAAAAAQAAgqgEEVS2FUSkB5TqEHHPSDdSqajWUnwpqnTgu0fVRl/7k38zs8WIjFGnD5kzOa2/l+zXcmw1nrGs8br4x6fs+K/wMoljphdQeG89Ga2WW5hh7bLSe/Wfw4ivxZb/nzNHLO2/hjW2zRkeL3ZnQNDq3zlutQhD3pyzjPZd2SZ0sRttVnsNTXGrVlPwit1GPUy6WxWGjW1v/V0op92ssm10yKIqchEgSVAABIQIJAAAAACAAEFUAhkVAFDYV5yZBbVQOaekbSpesV1FZTiqdbHwte7Pyxw+SOhws0a6J+jm87DO/6kfVpOToOanIRhtak3UjFc5RXy48zT5NumW/xa9UM3pVOFOCjDlzbfOT6tmjvboxGuzYNG06pd1Y0qa58ZS6Qj1kyTOliNut6ZYwtqUaVNYjFc+sn1k/E85nb0XqIKkUVASBKCJAkqAEgCIASAAAQAAAQVUAQyKhhVDA85EHhUAx17RVROMkpJrDTWcrsFaLq2xCbcrefq8/q5puHya4r+JuY+bava3doZeBW3ek6/Zrt1szf0/dtnW/6dSlj/AMmn/A9/vuP5tb7hk+Sxt9iNSrTc6lFU2/vVaeIrtwbNLJl67bl0MWH+nXpht+jej6aw69ZRXWFFNt/ily+h59T16W/aRplG0huUYKC6vnKT7t9Sb2yiGUiQVoCtFEgSESBIAqJAASECABIACAAACCqAUkVDCqGBRJEHlOIFvOmB4yoEUjbhHrGiuxR6xpID1jAD0igK0iipASBIRIAokIAAJIgAAkABAAABBVAIZFQwKWgqhoChxIKHECncAlQAlRAqSAqSArSKJSAqABEgSBJUAAACSIAAJAAQAAACqgCAqGQQwqMAUtARugRukEYAndAlIonAEpASgJAkIkAUSEAAEhAgAAJAAAIAAAIKoBAAiowBGAqMARgBgBgCcAMASAAkIASBJUAAAIkAQAAEgAP/2Q=="/>
          <p:cNvSpPr>
            <a:spLocks noChangeAspect="1" noChangeArrowheads="1"/>
          </p:cNvSpPr>
          <p:nvPr/>
        </p:nvSpPr>
        <p:spPr bwMode="auto">
          <a:xfrm>
            <a:off x="520700" y="2809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20" descr="data:image/jpeg;base64,/9j/4AAQSkZJRgABAQAAAQABAAD/2wCEAAkGBw8NDxAQDw8QDQ8ODRQNDw4ODxAPEA4NFBEWFhQRFRUYHCggGBolHBQUITEhJSkuLi4vFx8zODMsQygtLisBCgoKDg0OGhAQGiwfHyQsLC0sLCwsLCwsLCssLCwsLCwsLSwsLCwsLCwsLCwsLC4sLC4sLCwsLCwsLiwsLC8sLP/AABEIAM8A8wMBEQACEQEDEQH/xAAcAAEAAQUBAQAAAAAAAAAAAAAAAQIEBQYHAwj/xABEEAACAQMBBgIHBAYGCwAAAAAAAQIDBBEFBhIhMUFRYXEHEyIyQoGRFFKCwSNDYnKh8CQzU2PR0hUWFzREVHOSorGy/8QAGgEBAQADAQEAAAAAAAAAAAAAAAECBAUDBv/EAC8RAQACAgEDAQUHBQEAAAAAAAABAgMRBBIhMUEiMlFhgQUUcZGhsdETI0JSwfH/2gAMAwEAAhEDEQA/AO4gAAAAAAAAAAAAAAAAAAAAAAAAAAAAAAAAAAAAAAAAAAAAAAAAAAAAAAAAAAAAAAAAAAAAAAAAAAAAAAAAAAAiTSWW8JcW3wSQGFvdrtOoPE7ullc1TbqtfKCZ7V42W3isvC3JxV82hY/7Q9J/5mXn9muf8hn9zzf6/rDH75h/2/deWu2OmVsbt7QWeSqT9U/pPBhbj5Y81lnXkYreLQzdOpGaUoyUovlKLTT+aPF7KgAAAAAAAAAAAAAAAAAAAAAAAAAAAQ3ji+CXHIGs63thRoZjQSuKnLO9u0ovxlzl+H6o6GD7Pvfvf2Y/X8nOz/aNKdqe1P6fn/DQNYvbi+ebi43o54UoRkqUfKPXzeWdbFx8WL3Y+vq5GXkZsvvT9PRjnpsOlRfOMke3Z493nPSW/d3Z/uyWfo8MmoXcrK409x4Si4+DWDGawyi7xtp17WW9b1atCWc5pTlDPmk+PzPK+KtvMbe+PNavidNu0T0oXVBqN5TjdU+TqU0qddLvj3ZeXDzOfl4Nf8ezoYudP+fd07Q9dtdQp+stqsaqXCUeMZ032nF8V+fQ518dqTq0OjTJW8brLJGDMAAAAAAAAAAAAAAAAAAAAAAAQ3gDl+020lS8nKEJOFvF4jFcPWJfFLv5dD6Di8WuGNz737fg+e5XKtmnUe7+/wCLAm21ACQAFcajxjmvuy4r6MI8K1pCfu/o5duLg/zQXww15aODxJYf5dzztD0rZaWV5Xsq0a9tUlSqx6x5Sj1jJcpR8Ga2XHFo1LaxZZrO4dr2E20patTcZJUrulHNWiuUly9bTzzj4c1yfRvkZsM45+TsYc0ZI+bazwewAAAAAAAAAAAAAAAAAAAAABb6jByo1Yx96VGcY/vOLSM8c6tEz8WGSN0mI+DiyZ9Q+WSAApdWK4OUU+2VkCtMCQAEVIKa3ZLK6d4vugMDqFq4PD49U+jXc8bQ96WYy3u6tnXp3FCW5Voz34S6Z6prqmsprqmzVyUi0alt4rzE7h9E7Ka9T1O0p3NNbrkt2pTzl0q0ffh/g+qafU4+Sk0tqXXpeL12y5gzAAAAAAAAAAAAAAAAAAAAAAOcbV7LVaVSVW3pyq0ZtycKacp0pPi1uri49scjs8Xm1msVyTqY/VxeXwrRabY43E+nwYfT9n725eKdvOC61K6lRhHx9pbz/Cme+Tm4qeu/weGLhZb+mo+bdNI2GtqSUrn+l1Oqkt2ivBU88fxZ+Ry83NyX8TqPk6uHg4sfmNz82yUrKjCO7ClThHluxhGKx5JGpMzLb1EMdfbMWVfOaEKcn8dFeqlnu93n88ntj5OWnizxycbFk96rTNe2QrWqdSk3cUVxfDFWmu7S95eK+nU6nH59b+zftP6OVyOBakdVO8fq1tM6DnpA8rmiqkXF8+cX2ZJjcLE6lqd9TxlPg08M1Lw3cct19DWsOjdytZP9Hd03KKfJXFNZTXnBSz+7E0OVTder4Ohxr6t0/F2o57eAAAAAAAAAAAAAAAAAAAAAAAAAAAAAOfbcbPKi/tNGOKcpYrQXKE2+E12TfB+LXc6/A5Uz/bt9P4cfn8WK/wByv1/lqB1HLTkDA7Q0cNTXxrj+8jXzR6tnBPotNAufs93aVc49XdUpN/s763v4NmnkjdZhvUnVon5vpg5DqgAAAAAAAAAAAAAAAAAAAAAAAAAAAAHhe20a9KpSn7tSDg/JrGTKlpraLR6Mb1i1ZrPq4q4uLafBp4a7NcGfURO43D5aY1OpAiy1mG9Rf7LUvy/M883uvbB77WorM4JcW5xSXd7yNGfDoR5fUZx3WAAAAAAAAAAAAAAAAAAAAAAAAAAAAAIlJJNvgkstvogOI16u/OcvvzlP6tv8z6isdNYh8radzM/FQZItdUf6Gfl+Z55fcl6YffhjNj7B3epWlJLK+0Rqz7KnSfrJZ+UcebRzctumky6mKu7xD6POW6YAAAAAAAAAAAAAAAAAAAAAAAAAAADzuK8KUZTqTjThFZlOclGMV3bfIsRMzqEmYiNy0TaPbeFaFSjaRlKE4uEriWYpp8GqcXxfD4njwzzOpxeFMTF8n5OVyudWYmmP82k5Oo5acgY3aCuoUcZ95r6Lizxzzqunvx67vtv3of2Ylb0pX1eLjVuY7tCMlhwtsp72Ojk0n5Jdzi8jJ1T0w7eDHqNy6QazYAAAAAAAAAAAAAAAAAAAAAAAAAAAsNZ1ajZU/WVXz4QhHjOpL7sV/KR64cN8tumrxzZ6Ya9Vv/XKNoNarahU3qzxTi807aD/AEdPxk/il4/TB3MHGphjt3n4uFn5N809+0fBjd7+exsbeGk5AZAz+xmxr1CrC9u44tKbzbUJL/eX/azX9nnkvix297j8zk7npq7PD42q9VnWDnOiAAAAAAAAAAAAAAAAAAAAAAAAAABidotdpWFLfn7U5cKdNPjOXfwS6s2OPx7Zrajx6y1+RyK4a7nvPpDk2q6rWu6jqVZZb4JLhGMfupdEd3Hjrjr01js4OTJbJbqvO5WWTNgnIQlNJZbSS5t8kNq3HZTYyVw417yDhQXtQtprE6z6Oovhh+y+L64XB8vlc3fsY/zdXicLXt5Py/l0lLHgct1EgAAAAAAAAAAAAAAAAAAAAAAAAAB5XVxCjTnUm92FOLnJ9opZZlWs2mKx6sbWitZtPiHFNd1ed7XnWnwTeIR6QprlH+erZ9BixxjpFYfO5cs5bzeVhk9XmnIGQ0TR7i/m428FJQe7Uqze7SpPGcSl1lhr2Um+K5Zya+bk0xefPwbGHi3y+O0fF0jZ7Yu2s3GpU/pVxHiqlRYhTl3p0+UfN5ficnNyr5e09o+Dr4OLjxd47z8WzGs2QAAAAALG/wBTp0F7T4liBr9xtnFPEY5Muk3C2/10l93+A6TauG2fdfwHSbXdHa6D54J0m4ZG32goz64+ZNHZkKN7TnykhpdPdMiJAAAAAAAAAAAADS/ShqLp21OhF4dxUzLxpQw2v+5x+hv/AGfTd5t8P+uf9oZNUisev7Q5hk67kJyBhtc1Z0806bxLHtT+6uy8TWzZtezVtYMG/at4d29HOlfYtLtabWJzpfaKuebq1fbefFZS/CcXJbdpl2scarENlMGYAAAAAFve1/VxbXMsLDnevXVSpJrDwZwxlh/Vy7P6GSI9XLs/oQQ0yiAKoza5NoC8ttUqU+uSaNto0faBywmzGYZRLaKd5FpPuY6XS5IgAAAAAAABAADl/pVq5uqMekbbeXnKpLP/AMo632fHsT+LkfaE/wByPwaVk32gpq1dyMpP4Yt/QkzqNrWu501nSLGV9eUKHFu5uIUpY5qMpe3L5Ry/kcq1vMuvSveIh9WJJJJcElhLsjQbyQAAAAAAROCksNZAtZ6XRlzgi7Hn/oeh9xDYiWi0H8I2LK62foNc0vPBdrpqmrabSpt4kvkZRLGYYOSwzJFIGR0ek5T4Ekhv1vbvcj5GD0ZgxYgAAAAgAAAgqgHNfSzatVbatj2ZU5UW+0oveivmpS+jOlwLdrV+rlfaNO9bfRoWToucsdarbtFrrNqCS4t5fJHjntqj249d3dL9FWwLscXt5HF3ODVKi/8Ahqclxcv7xrh4JtdWcfJk32h28ePXeXScnk9U5AAALe5v6NL36kY+b4gYe62vtYcm5vwRemU3DGV9uV8FL6l6U2sau2lw+UYxL0m1tPau6fxJDpg28pbS3T+Mag3Lzlr1y/1jLqDcvCpqdaXOoxpNredSUubb82UUAV06bk8JZA3HZzSWsNowmWUQ3GEEkl2MF2qCAAABAAAUQFQAyRVhrOmUr2jKhWTcJcU1wlCa5Ti+jRnjyTS3VDDJirkr02cg2q2cqaY479SnWhUbVPde7UaXNyg+S6ZTaOvg5EZfSXFz8acU95j/AK1vTdp4WN3CtK1hdSo8aUKs3BU6j/WLCa3scuDx58vLk+37O9Pfix0e15dg2S9ItlqklS9q1uZcqNZrFR/3c1wk/Dg/A598Nq93Rpmrbs2/ePJ7JyBidc2gpWaxL26j5QX5liNsZnTSdR2rua+Upeqj92HPHmZxWGO2FnVlJ5lJyfdtsqIyUAJAnIBAVKL7P6AesLeb5Qk/kQXVHSa8+UH8xs0y1nsnWn73BE6l02XTdmqdHDfFmM2XszdOmorCWEYisAAAAQAAgqgEEVGQKWwrD7R69SsKW/NqU5ZVKnnDnLxfSK6s98GCc1teI9Za/J5FcNd+Z9Ich1OvK+qyq1a0J1J9G3FRXSMd7gkux3KUpSvTV89fJkvbqv5YW+01Z9uHFd1x+pjfHE+WePLMeJYi4tlT4xzFp5TT4prk0zWtSIblLzLsWxfpCpVbVRu5y+00X6uclBy9bD4Kjx1a4Pxi31Obmx9Nu3h08OTqr38s3c7bWqpydNylPHsxcGuJ59MvbqaFeXk685Tm8yk/p4GbB5plRVBN8EsvsuIGWsNnrqv7tNxXeXAx3C6lnrXYaT/rKuPCJOpelk6OxlvHm5SJ1LqF5T2XtY/Bkbk094aBbL9WibHtDSLdcqaGx7QsqUeUIr5Ae8YJckl5IiKgAAAAAAQAAgqgEEVS2FUSkB5TqEHHPSDdSqajWUnwpqnTgu0fVRl/7k38zs8WIjFGnD5kzOa2/l+zXcmw1nrGs8br4x6fs+K/wMoljphdQeG89Ga2WW5hh7bLSe/Wfw4ivxZb/nzNHLO2/hjW2zRkeL3ZnQNDq3zlutQhD3pyzjPZd2SZ0sRttVnsNTXGrVlPwit1GPUy6WxWGjW1v/V0op92ssm10yKIqchEgSVAABIQIJAAAAACAAEFUAhkVAFDYV5yZBbVQOaekbSpesV1FZTiqdbHwte7Pyxw+SOhws0a6J+jm87DO/6kfVpOToOanIRhtak3UjFc5RXy48zT5NumW/xa9UM3pVOFOCjDlzbfOT6tmjvboxGuzYNG06pd1Y0qa58ZS6Qj1kyTOliNut6ZYwtqUaVNYjFc+sn1k/E85nb0XqIKkUVASBKCJAkqAEgCIASAAAQAAAQVUAQyKhhVDA85EHhUAx17RVROMkpJrDTWcrsFaLq2xCbcrefq8/q5puHya4r+JuY+bava3doZeBW3ek6/Zrt1szf0/dtnW/6dSlj/AMmn/A9/vuP5tb7hk+Sxt9iNSrTc6lFU2/vVaeIrtwbNLJl67bl0MWH+nXpht+jej6aw69ZRXWFFNt/ily+h59T16W/aRplG0huUYKC6vnKT7t9Sb2yiGUiQVoCtFEgSESBIAqJAASECABIACAAACCqAUkVDCqGBRJEHlOIFvOmB4yoEUjbhHrGiuxR6xpID1jAD0igK0iipASBIRIAokIAAJIgAAkABAAABBVAIZFQwKWgqhoChxIKHECncAlQAlRAqSAqSArSKJSAqABEgSBJUAAACSIAAJAAQAAACqgCAqGQQwqMAUtARugRukEYAndAlIonAEpASgJAkIkAUSEAAEhAgAAJAAAIAAAIKoBAAiowBGAqMARgBgBgCcAMASAAkIASBJUAAAIkAQAAEgAP/2Q=="/>
          <p:cNvSpPr>
            <a:spLocks noChangeAspect="1" noChangeArrowheads="1"/>
          </p:cNvSpPr>
          <p:nvPr/>
        </p:nvSpPr>
        <p:spPr bwMode="auto">
          <a:xfrm>
            <a:off x="673100" y="4333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6" name="Picture 22" descr="http://cdnimages.ganeshaspeaks.com/GSPRODUCTS/PRO-IMAGES/Education/final/2-Education-Ask-a-questio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69621"/>
            <a:ext cx="1828800" cy="235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4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825500" y="5857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26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977900" y="7381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28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130300" y="890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30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282700" y="10429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AutoShape 32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435100" y="11953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AutoShape 34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587500" y="13477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6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739900" y="15001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AutoShape 38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892300" y="1652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AutoShape 40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2044700" y="18049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AutoShape 42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2197100" y="19573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AutoShape 44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2349500" y="21097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http://www.scholastic.com/teachers/sites/default/files/class_pic_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21777"/>
            <a:ext cx="3092723" cy="23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096000" y="6741319"/>
            <a:ext cx="30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Research &amp; Explore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77901" y="11984831"/>
            <a:ext cx="335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Evaluate/Redesign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716751" y="11984830"/>
            <a:ext cx="24996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Test</a:t>
            </a:r>
            <a:endParaRPr lang="en-US" sz="2800" b="1" dirty="0"/>
          </a:p>
        </p:txBody>
      </p:sp>
      <p:pic>
        <p:nvPicPr>
          <p:cNvPr id="23" name="Picture 4" descr="http://seattletimes.com/ABPub/2008/03/26/200430794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29" y="9832180"/>
            <a:ext cx="2819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819400" y="8363724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Determine Problem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88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" y="582124"/>
            <a:ext cx="12481560" cy="3248559"/>
          </a:xfrm>
          <a:prstGeom prst="rect">
            <a:avLst/>
          </a:prstGeom>
          <a:noFill/>
        </p:spPr>
        <p:txBody>
          <a:bodyPr wrap="square" lIns="169143" tIns="84571" rIns="169143" bIns="84571" rtlCol="0">
            <a:spAutoFit/>
          </a:bodyPr>
          <a:lstStyle/>
          <a:p>
            <a:pPr lvl="1"/>
            <a:r>
              <a:rPr lang="en-US" sz="5000" dirty="0">
                <a:solidFill>
                  <a:srgbClr val="0000FF"/>
                </a:solidFill>
              </a:rPr>
              <a:t>The important thing </a:t>
            </a:r>
            <a:r>
              <a:rPr lang="en-US" sz="5000" dirty="0" smtClean="0">
                <a:solidFill>
                  <a:srgbClr val="0000FF"/>
                </a:solidFill>
              </a:rPr>
              <a:t>about </a:t>
            </a:r>
            <a:r>
              <a:rPr lang="en-US" sz="5000" dirty="0">
                <a:solidFill>
                  <a:srgbClr val="0000FF"/>
                </a:solidFill>
              </a:rPr>
              <a:t>materials engineers is that they work with the materials used to make different kinds of technologies.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38325" y="5050631"/>
            <a:ext cx="11030470" cy="28011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1691432" rtl="0" eaLnBrk="1" latinLnBrk="0" hangingPunct="1">
              <a:spcBef>
                <a:spcPct val="0"/>
              </a:spcBef>
              <a:buNone/>
              <a:defRPr sz="8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Tx/>
              <a:buBlip>
                <a:blip r:embed="rId2"/>
              </a:buBlip>
            </a:pPr>
            <a:r>
              <a:rPr lang="en-US" sz="4800" dirty="0" smtClean="0"/>
              <a:t>Materials engineers present their information by making a </a:t>
            </a:r>
            <a:r>
              <a:rPr lang="en-US" sz="4800" b="1" dirty="0" smtClean="0"/>
              <a:t>claim</a:t>
            </a:r>
            <a:r>
              <a:rPr lang="en-US" sz="4800" dirty="0" smtClean="0"/>
              <a:t>, providing </a:t>
            </a:r>
            <a:r>
              <a:rPr lang="en-US" sz="4800" b="1" dirty="0" smtClean="0"/>
              <a:t>evidence</a:t>
            </a:r>
            <a:r>
              <a:rPr lang="en-US" sz="4800" dirty="0" smtClean="0"/>
              <a:t>, and </a:t>
            </a:r>
            <a:r>
              <a:rPr lang="en-US" sz="4800" b="1" dirty="0" smtClean="0"/>
              <a:t>reasoning</a:t>
            </a:r>
            <a:r>
              <a:rPr lang="en-US" sz="4800" dirty="0"/>
              <a:t> </a:t>
            </a:r>
            <a:r>
              <a:rPr lang="en-US" sz="4800" dirty="0" smtClean="0"/>
              <a:t>to make a valid </a:t>
            </a:r>
            <a:r>
              <a:rPr lang="en-US" sz="4800" b="1" dirty="0" smtClean="0"/>
              <a:t>explanation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1026" name="Picture 2" descr="Claim+Evidence+Reasoning=Expla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25" y="8101391"/>
            <a:ext cx="11030469" cy="58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5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3494" y="877887"/>
            <a:ext cx="11030470" cy="28011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1691432" rtl="0" eaLnBrk="1" latinLnBrk="0" hangingPunct="1">
              <a:spcBef>
                <a:spcPct val="0"/>
              </a:spcBef>
              <a:buNone/>
              <a:defRPr sz="8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Tx/>
              <a:buBlip>
                <a:blip r:embed="rId2"/>
              </a:buBlip>
            </a:pPr>
            <a:r>
              <a:rPr lang="en-US" sz="4800" dirty="0" smtClean="0"/>
              <a:t>In a science class or in the workplace, materials engineers organize their work in a way that includes the parts shown below.</a:t>
            </a:r>
            <a:endParaRPr lang="en-US" sz="4800" dirty="0"/>
          </a:p>
        </p:txBody>
      </p:sp>
      <p:pic>
        <p:nvPicPr>
          <p:cNvPr id="2050" name="Picture 2" descr="C:\Users\mvillalovos\AppData\Local\Microsoft\Windows\Temporary Internet Files\Content.IE5\2XQQKIY2\Claims and Evidence ch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51" y="4517231"/>
            <a:ext cx="9552404" cy="7603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3494" y="13127831"/>
            <a:ext cx="11232918" cy="2567360"/>
          </a:xfrm>
          <a:prstGeom prst="rect">
            <a:avLst/>
          </a:prstGeom>
        </p:spPr>
        <p:txBody>
          <a:bodyPr vert="horz" lIns="169143" tIns="84571" rIns="169143" bIns="84571" rtlCol="0" anchor="ctr">
            <a:noAutofit/>
          </a:bodyPr>
          <a:lstStyle>
            <a:lvl1pPr algn="ctr" defTabSz="1691432" rtl="0" eaLnBrk="1" latinLnBrk="0" hangingPunct="1">
              <a:spcBef>
                <a:spcPct val="0"/>
              </a:spcBef>
              <a:buNone/>
              <a:defRPr sz="8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rgbClr val="0000FF"/>
                </a:solidFill>
              </a:rPr>
              <a:t>But the important thing about materials engineers is that they influence almost every man-made object.</a:t>
            </a:r>
            <a:endParaRPr lang="en-US" sz="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0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369258"/>
            <a:ext cx="12161520" cy="5033663"/>
          </a:xfrm>
          <a:prstGeom prst="rect">
            <a:avLst/>
          </a:prstGeom>
          <a:noFill/>
        </p:spPr>
        <p:txBody>
          <a:bodyPr wrap="square" lIns="169143" tIns="84571" rIns="169143" bIns="84571" rtlCol="0">
            <a:spAutoFit/>
          </a:bodyPr>
          <a:lstStyle/>
          <a:p>
            <a:pPr lvl="1"/>
            <a:r>
              <a:rPr lang="en-US" sz="5000" dirty="0" smtClean="0">
                <a:solidFill>
                  <a:srgbClr val="0000FF"/>
                </a:solidFill>
              </a:rPr>
              <a:t>The important thing about materials engineers is that they work with the materials used to make different kinds of technologies.</a:t>
            </a:r>
          </a:p>
          <a:p>
            <a:pPr lvl="1"/>
            <a:endParaRPr lang="en-US" sz="2000" dirty="0" smtClean="0">
              <a:solidFill>
                <a:srgbClr val="0000FF"/>
              </a:solidFill>
            </a:endParaRPr>
          </a:p>
          <a:p>
            <a:pPr marL="1531516" lvl="1" indent="-685800">
              <a:buBlip>
                <a:blip r:embed="rId2"/>
              </a:buBlip>
            </a:pPr>
            <a:r>
              <a:rPr lang="en-US" sz="4800" dirty="0" smtClean="0"/>
              <a:t>A </a:t>
            </a:r>
            <a:r>
              <a:rPr lang="en-US" sz="4800" b="1" dirty="0" smtClean="0"/>
              <a:t>material</a:t>
            </a:r>
            <a:r>
              <a:rPr lang="en-US" sz="4800" dirty="0" smtClean="0"/>
              <a:t> is something you can use to create things. </a:t>
            </a:r>
            <a:endParaRPr lang="en-US" sz="50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t0.gstatic.com/images?q=tbn:ANd9GcRealK4Tfv-swK4uPVyv7J-EjCKOE2jPPoUgEiQ8eUyMoE5NKu2F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09745"/>
            <a:ext cx="5325446" cy="3994086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TNyg6RB4Cj9atLxv5OWp55791cf_p24zb4szg_AjQDuroXTAz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41231"/>
            <a:ext cx="5438775" cy="4076701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2-2.timeinc.net/toh/i/a/interiors/0109-save-trees/01-engineered-wood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460831"/>
            <a:ext cx="4267200" cy="4267200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ullivanfloors.com/wp-content/flgallery/images/vq2a8nro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28" y="12061031"/>
            <a:ext cx="6124575" cy="4076701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8720" y="1192710"/>
            <a:ext cx="10774680" cy="1648121"/>
          </a:xfrm>
          <a:prstGeom prst="rect">
            <a:avLst/>
          </a:prstGeom>
          <a:noFill/>
        </p:spPr>
        <p:txBody>
          <a:bodyPr wrap="square" lIns="169143" tIns="84571" rIns="169143" bIns="84571" rtlCol="0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4800" b="1" dirty="0" smtClean="0"/>
              <a:t>Earth materials </a:t>
            </a:r>
            <a:r>
              <a:rPr lang="en-US" sz="4800" dirty="0" smtClean="0"/>
              <a:t>include solid rocks, sand, soil, water and the atmosphere. </a:t>
            </a:r>
            <a:endParaRPr lang="en-US" sz="4800" dirty="0"/>
          </a:p>
        </p:txBody>
      </p:sp>
      <p:pic>
        <p:nvPicPr>
          <p:cNvPr id="1026" name="Picture 2" descr="http://ts4.mm.bing.net/th?id=H.4683284978729887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66" y="7946232"/>
            <a:ext cx="4798793" cy="3599095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id=H.4965043357943349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58" y="7946231"/>
            <a:ext cx="4798793" cy="3599095"/>
          </a:xfrm>
          <a:prstGeom prst="rect">
            <a:avLst/>
          </a:prstGeom>
          <a:noFill/>
          <a:ln w="5715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reativestoneinc.com/images/riverrock/earth_r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57" y="3588724"/>
            <a:ext cx="4798793" cy="3456951"/>
          </a:xfrm>
          <a:prstGeom prst="rect">
            <a:avLst/>
          </a:prstGeom>
          <a:noFill/>
          <a:ln w="5715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5004101822120964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67" y="3588725"/>
            <a:ext cx="4798793" cy="3456950"/>
          </a:xfrm>
          <a:prstGeom prst="rect">
            <a:avLst/>
          </a:prstGeom>
          <a:noFill/>
          <a:ln w="5715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atic.bbc.co.uk/earthscience/images/ic/640x360/atmosphere_and_clima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60" y="12516216"/>
            <a:ext cx="6096000" cy="3429001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1995" y="7046291"/>
            <a:ext cx="27219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Rocks &amp; gravel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12716" y="15887834"/>
            <a:ext cx="2526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Atmosphere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845156" y="11546559"/>
            <a:ext cx="1332154" cy="6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56876" y="11591547"/>
            <a:ext cx="1332154" cy="6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Soil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844585" y="7031831"/>
            <a:ext cx="1332154" cy="6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15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en-US" sz="4800" dirty="0"/>
              <a:t>M</a:t>
            </a:r>
            <a:r>
              <a:rPr lang="en-US" sz="4800" dirty="0" smtClean="0"/>
              <a:t>aterials </a:t>
            </a:r>
            <a:r>
              <a:rPr lang="en-US" sz="4800" dirty="0"/>
              <a:t>have different observable physical </a:t>
            </a:r>
            <a:r>
              <a:rPr lang="en-US" sz="4800" b="1" dirty="0" smtClean="0"/>
              <a:t>properties</a:t>
            </a:r>
            <a:r>
              <a:rPr lang="en-US" sz="4800" dirty="0"/>
              <a:t> </a:t>
            </a:r>
            <a:r>
              <a:rPr lang="en-US" sz="4800" dirty="0" smtClean="0"/>
              <a:t>such as size, weight, color, shape and texture.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1482" y="13585031"/>
            <a:ext cx="11232918" cy="2567360"/>
          </a:xfrm>
          <a:prstGeom prst="rect">
            <a:avLst/>
          </a:prstGeom>
        </p:spPr>
        <p:txBody>
          <a:bodyPr vert="horz" lIns="169143" tIns="84571" rIns="169143" bIns="84571" rtlCol="0" anchor="ctr">
            <a:noAutofit/>
          </a:bodyPr>
          <a:lstStyle>
            <a:lvl1pPr algn="ctr" defTabSz="1691432" rtl="0" eaLnBrk="1" latinLnBrk="0" hangingPunct="1">
              <a:spcBef>
                <a:spcPct val="0"/>
              </a:spcBef>
              <a:buNone/>
              <a:defRPr sz="8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rgbClr val="0000FF"/>
                </a:solidFill>
              </a:rPr>
              <a:t>But the important thing about materials engineers is that they influence almost every man-made object.</a:t>
            </a:r>
            <a:endParaRPr lang="en-US" sz="50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://ts3.mm.bing.net/th?id=H.4832165700962982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82" y="3907631"/>
            <a:ext cx="5372100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-cdn.apartmenttherapy.com/uimages/chicago/20080625rock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907632"/>
            <a:ext cx="4871426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reamstime.com/rough-texture-of-tree-thumb87230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63" y="8632031"/>
            <a:ext cx="2857500" cy="42862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24373" y="7478031"/>
            <a:ext cx="41463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Rocks come in all sizes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63644" y="12899231"/>
            <a:ext cx="31459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Rough tree bark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09868" y="12386071"/>
            <a:ext cx="47753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Light and heavy materials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83962" y="7508037"/>
            <a:ext cx="4305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Different colored rocks</a:t>
            </a:r>
            <a:endParaRPr lang="en-US" b="1" dirty="0"/>
          </a:p>
        </p:txBody>
      </p:sp>
      <p:pic>
        <p:nvPicPr>
          <p:cNvPr id="1026" name="Picture 2" descr="http://thehappyscientist.com/files/Units/Matter/scale%20balance1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1"/>
          <a:stretch/>
        </p:blipFill>
        <p:spPr bwMode="auto">
          <a:xfrm>
            <a:off x="1102137" y="9164240"/>
            <a:ext cx="5381445" cy="32218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9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0.tqn.com/d/architecture/1/0/A/p/GreatW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32" y="3648255"/>
            <a:ext cx="5887931" cy="39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5432" y="7641431"/>
            <a:ext cx="5887931" cy="1685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olid"/>
          </a:ln>
        </p:spPr>
        <p:txBody>
          <a:bodyPr wrap="square" lIns="160007" tIns="80003" rIns="160007" bIns="80003" rtlCol="0">
            <a:spAutoFit/>
          </a:bodyPr>
          <a:lstStyle/>
          <a:p>
            <a:r>
              <a:rPr lang="en-US" dirty="0" smtClean="0"/>
              <a:t>The Great Wall of China was built to protect China from its enemies.</a:t>
            </a:r>
            <a:endParaRPr lang="en-US" dirty="0"/>
          </a:p>
        </p:txBody>
      </p:sp>
      <p:pic>
        <p:nvPicPr>
          <p:cNvPr id="2056" name="Picture 8" descr="http://www.geek.com/wp-content/uploads/2013/03/HTC_One-590x37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33" y="9622631"/>
            <a:ext cx="588793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95432" y="13356431"/>
            <a:ext cx="5887931" cy="27007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60007" tIns="80003" rIns="160007" bIns="80003" rtlCol="0">
            <a:spAutoFit/>
          </a:bodyPr>
          <a:lstStyle/>
          <a:p>
            <a:r>
              <a:rPr lang="en-US" dirty="0" smtClean="0"/>
              <a:t>Cellular phones allow people to stay in communication with others. Today’s cellular phones even allow people to access the Internet.</a:t>
            </a: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6" t="17476" r="4623" b="8318"/>
          <a:stretch/>
        </p:blipFill>
        <p:spPr bwMode="auto">
          <a:xfrm>
            <a:off x="1135054" y="8174831"/>
            <a:ext cx="5065486" cy="542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35054" y="13813631"/>
            <a:ext cx="5065486" cy="219289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60007" tIns="80003" rIns="160007" bIns="80003" rtlCol="0">
            <a:spAutoFit/>
          </a:bodyPr>
          <a:lstStyle/>
          <a:p>
            <a:r>
              <a:rPr lang="en-US" dirty="0" smtClean="0"/>
              <a:t>People in different countries use different materials to build their houses.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" y="173831"/>
            <a:ext cx="12481560" cy="3248559"/>
          </a:xfrm>
          <a:prstGeom prst="rect">
            <a:avLst/>
          </a:prstGeom>
          <a:noFill/>
        </p:spPr>
        <p:txBody>
          <a:bodyPr wrap="square" lIns="169143" tIns="84571" rIns="169143" bIns="84571" rtlCol="0">
            <a:spAutoFit/>
          </a:bodyPr>
          <a:lstStyle/>
          <a:p>
            <a:pPr lvl="1"/>
            <a:r>
              <a:rPr lang="en-US" sz="5000" dirty="0">
                <a:solidFill>
                  <a:srgbClr val="0000FF"/>
                </a:solidFill>
              </a:rPr>
              <a:t>The important thing about </a:t>
            </a:r>
            <a:r>
              <a:rPr lang="en-US" sz="5000" dirty="0" smtClean="0">
                <a:solidFill>
                  <a:srgbClr val="0000FF"/>
                </a:solidFill>
              </a:rPr>
              <a:t>materials </a:t>
            </a:r>
            <a:r>
              <a:rPr lang="en-US" sz="5000" dirty="0">
                <a:solidFill>
                  <a:srgbClr val="0000FF"/>
                </a:solidFill>
              </a:rPr>
              <a:t>engineers is that they work with the materials used to make different kinds of technologies.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5054" y="3526631"/>
            <a:ext cx="4599243" cy="4602776"/>
          </a:xfrm>
          <a:prstGeom prst="rect">
            <a:avLst/>
          </a:prstGeom>
          <a:noFill/>
        </p:spPr>
        <p:txBody>
          <a:bodyPr wrap="square" lIns="169143" tIns="84571" rIns="169143" bIns="84571" rtlCol="0">
            <a:spAutoFit/>
          </a:bodyPr>
          <a:lstStyle/>
          <a:p>
            <a:r>
              <a:rPr lang="en-US" sz="4800" b="1" dirty="0" smtClean="0"/>
              <a:t>Technology</a:t>
            </a:r>
            <a:r>
              <a:rPr lang="en-US" sz="4800" dirty="0" smtClean="0"/>
              <a:t> </a:t>
            </a:r>
            <a:r>
              <a:rPr lang="en-US" sz="4800" dirty="0"/>
              <a:t>involves changing the natural world to meet human needs or wants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52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ngineer-project.eu/wp-content/uploads/2012/03/5-steps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3"/>
          <a:stretch/>
        </p:blipFill>
        <p:spPr bwMode="auto">
          <a:xfrm>
            <a:off x="1295400" y="3971441"/>
            <a:ext cx="10287000" cy="78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1.etsystatic.com/002/0/5170423/il_570xN.361496003_c3b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50" y="3793097"/>
            <a:ext cx="3641328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hQSEBUUEhQVFRQWFxoYGBUXGRgaFRQXGhwcGBcVFxQXHCYeFxkkGRkXHy8gJCcpLCwsFR4xNTAqNSYsLCkBCQoKDgwOFw8PGikcHBwpKSkpKSkpKSkpLCkpKSwpLCwpKSkpLCkpLCkpLCkpLCkpLCwpKSwpLCkwLCwpLCkpKf/AABEIAIwBaAMBIgACEQEDEQH/xAAcAAABBAMBAAAAAAAAAAAAAAADAAECBgQFBwj/xABEEAACAAQDBAgEBAQFAgYDAAABAgADESEEEjEFIkFRBhMyYXGRscEHcoGhI0LR4RRissIIM1KCovDxFUNzkpPiJVNU/8QAFwEBAQEBAAAAAAAAAAAAAAAAAAECA//EACkRAQEAAgEDAgMJAAAAAAAAAAABAhEhAzFBEqETUfAiMkJSYXGBkdH/2gAMAwEAAhEDEQA/AOqTJiKCTSwJPE0FzA9nWlLUHMRmagPabeN/EmBbQmgoEFfxGVLA6E1b/gGjMabQVoaC96DS8c0QksSWNONBUj8vn+YtDtUuBYUBPE3Nhy4ZofDIwQVpWlTxubnlxMNJUlmNeOWwH5R9eJaCFiVJWle0QtgOOuteFYMygVJJp4wNpdXUXNidT3AaeJhYgKFItU287e8UNhguUVpUivO5v7xOW+8xoeC6chXj80GEwcKnwBgWGJy1obljcjiT7QQ00ksopxLa8hTh3keUSmlgrG1hwEIKTM4Ci+PaP0/0xOdLOXXUqLAcSOdYDF2njBhZBmNdUF/ACp+winYn4ybPEjrczTGmABZAWswi4IYHdUZqipPC1YvW0tlJiJTSpozIwIIPIgg3FCLExxravwfkYTrp6B56KGKSnNArKSN5hTMulzyOsTjysYGJ+KcwOeoTA4ZD+Qs7m2lTJXLWMvYHxqOGlAT5EuapZiXkzaMCzE0aW4r9YqK9L1lgJ/CotaDcaWR9hpHW9n/CvA4rCyZk6SMzS1YsjFSaitCVsdY1ZIofQf4wrj8XLwsvDshfOxZnBygBn0Ave0dHCnrDf8g4cyf0ivdGPh7gsIUm4eQqTQlM9XZt4b12Yi/hFiVN9rnsr/dEQ2Kl7mp1X1EHyCBYmXYaneXj/MILkEEBw9L6dpvWkSdhnX6+0LDEUOnab+ow7uM6+De0VU5jWPhDSW3V10HpDu1jrpyMNIfdWx0HpARVt9rHReX80LEk5dOK+ohK34ht+VeXNoWKJyG3L1gC1PKMbBVrM/8AUP3APvGTU8ox8NXPM+YHzVf0gCTK1XTX2MFvApxO7p2h+kaPpv0wGzsN1pltNYmiotaWFSztQ5EAFSfCNY43K6it5hycg009LQxJ6zhdfQ/vFTwWxdpTlDzcesipNJWGkoVW5t1k4Mz+Qgk7AbUkMrS8TJxQv+HPlCUzCxoJso0BtqVpG/hz809/8RacVXI2mhPleCVPd5xpuj3SRcZLmDI0qbKYy50lyM0p6aVFmUi4YWIjKx+1lw+FafNNEly87HjQCtBzJ0A5kRi42X03ubZcutW01B8wP0MRxAO6bWYfeq+8CwOJMwLMCleslo2VrMtamjDgRUWg+JrlOlr+V/aICX7oDhActLWJHkSINfujU7b29LwUibPnsFRL97EiyqOLE2EJLbqDYtXONLgj0P6w8+WSrC1weH7xTtkdOprzpMvGYVsI0/ekFmDrM4GWxAGSbQg5T+0XS/dGs8MsLqkqMtiVBqLgHT94gikO19aHT6e0a7bO0GkYLETQQDJlzWFuKhivHwjl/wANNr4mTKw2Kn4iZNkYqbMw8zrGLdRNzfhOCTUKxBU8KkRvDo3PG5TwlunYMSppWuhB077/AGrGPsvakvEKzSXzKsx5ZNKUdDlYXF78YLj54SU7uaKiMzW4AEn7CKp8IsOw2TKdjvTWmTTzOdzf6gRmYT4dyviyF7rZh0NxU2Y8tDccO+GnS6MpqeI8/wBwPOHCETDftLXhqLcuREYe0Z84TURZTPLYMWnB0HVMt1BlkZmrSlRpHKTYz3k1FCTe2sKEqVFam/fCiK0k1s09AATkVn5XaiKb92eMjFElaUAzELrwJvp3VgWEYmZNah1CDTRRX+p2g8wMXTQUq3PQZf7ooLQ8SB4D9YHhZW4DU33v/cc3Dxh8SDka/ClhxNhr3mCCUBap8/0gBpLGdqjQAX+pOviIecy1QAi7Vt3Anh3gQsPJFzQdo9+m7x8Ik7gMKUsrGnM2AHrBE5mICrU6czb7mGwrHItBbKL1FDburHJdp7SmzphM0ktXsmtF/lC8KRfehOBmypB6wNvNVVNqCmtDpXl3Qas1G9l5szaDQcTwr3c4JMU7t9WGg5VPtEMPm3jQXY6k8KDl3QRgappqToeR7++DLm3x2x2Jk4bDHDzZqHrWzGUWUkZd2uU3AMctkdJtq7SK4YTJkxcpZkG5nXRmmMtGcEm9+MenJuLCEBpktSbgMQCQNSATeNdPx0iTLWZOeTLFO27qtAbkBm9Kw2sryo/RyYHI3AQ1KXpUGlIsmK2FtbZ5BkpPlK4pXDmYUbTVASVPj9IrT4tWx5eoWWcRmJqcuUzKk+FI9MT/AIjbO6s0x0i4sA1+XZFx5RqrVS+Dn/ijYqadoDFCUJNEM4MAWLLSgbU5a8I6rLTee54D7fvGDsbpFh8WW/hp6zclC2XQZq5bkcaHyjPlJdrntc+4REKfL7PzCA7VxHVSWcC4HLT6HUwafLFU17XfyMFMoGxApEsI8/7X6eY3CYo1dqMxKqWJNK1OYaVrXQU4W0jtuxcc82Rh5k1DLmPLzMh1UkA0pw8IjhejuFzicZErreDlQWFCaUJ0+kbF2GdfBv7Yvhq2eBC1j+kRkNurroOHdEy4iGHfcX5R6RUMG/ENj2R6mFiW3GtwPKGz/icez7xLEHcax7J9IAle6MaQfxZn+0/Yj2jIVraGASz+M9tVQ/dhAEnm2nEeoivfEqXm2RjRT/yGPlf2iw4knKbekYnSHZn8ThJ8iuXrZTy81K5cylc1K3pXSNYXWUtGmwvSGektQmBxE7dUh0bDhGqinV5oI14iA4mbtTEFQsuRglrTO79fOFQRVZagSwfFiIsmzsP1aCWKkIFWppeiha/aDT2sLaEesbvUkvEn17Jrhq+jfRtMFLZUzu8xjMmzXIMybMOrsdPACwisYeadr4kKB/8Aj8JM3jwxk9DuqOclDQ/zGn0vxPcYonR/ZWP2bLbD4eTJxWHWY5llppkzlDHPleqMrXbUERrDLe8t/a8bKu7k51tqCNfAxN7gimsVGbM2vNK7mDwi1pWr4iYK1GgyJ942Gy+jc1Jgm4jGYnEOLhapKk1/9GUBm/3Exi9OSc5T69jbeSphKg20HH9o5BtPG4zau0lm4TDJPweHdllGa+XDvOSgM9wN6YAWooA5d4jqG08C87CTpMtsjukyWr65C1QG+lYH0f2KuDw+HkIBSWmSotmalWan8zAn6xrp5zpy5eS8ud/EfB7SXCS5uIxGGzJiJJlpJkvmE3NRSru1bVNqXpF3wmytordsdJmDk2Fp90miNltLYiT5sl5gJEhi6JXc6ymVZjClyoLU72rwEZmGY5BYaU15W9o1l1t4ySTz4ia5ajpPsyZiMHi5CEZ5spgvezJQD6kU+sUX4a9HzP2HNwuJRkHXupDKQyncOYVpQq1weax1BiQ40uCPKh/WJzUJUi1xSMY9bLHC4T5y/wBGnN9uSNrT5C7NMkb5Eubjww6ppApVstcwmMLFfGmtRe9i7OXDyVkS7JKARQdcoApfjrGZKYlQbXAiGUh+F15cv+4iZ9W5zWtTv/JpHEIQVNdDTQaNb1pGPs7a0rEGYJM0TOqcy3y6K4oStaXIqNIy8RLJU34WtxFx94hhcKqglAq5zmOVQMxOrGmp0uY5caCwsvdpU7tRw4acOVIUJEIdhU3Abh4H0HnCjKxqtlOeqDZTvln4fmYtz5ERkLmLkgCwAuTxqeA8IeRRVCgHdAGnIU4w2HZjnOXVjqeQC8K8QYqnnqxyiurDQct46/LBur5k+dPSkBcMXXQUDHieS/3RLEqcjbx0OlBw8IIfByhkW2orz1vx8YktA7aCyj1J9omskC17W1MQkSxVzQdrlyAH6wQLEypZIOVSxZb0Baxqb0roIyw/cfL9YFOcBkqQLk+Ske8FacNdfAE+kAPCk5dNSTqOJJ4RMVzrYWU8TzXuiOGNJaih7I9O+Jht82PZHLiT390Ece+N/RHF4vFSpmHw8yaEklWZQCoozNqSN6+nhFG2T0A2izOWwRJF8+JDAKOYQsA5p4x6C250zweHLSp+IlSpuU7rsAbix5cY0XSD4tbNly3RZ4muUYKskGZUkEDeXdHnDlqV5+2Fg2xOJlSpczLNmTFVR1ahQSdeVIv+L+BWOmXebgxWgqFZGJJoCRLShN9YovQfGHC7Qw89pMyYstsxRFqxop0B77/SOvYz/EDhhQfw+IBDAkOqqbX0zGNVrlYfhX8N32Uk/rJyTGnFDuAgKEzcW17UXaSutz2j9jSNB0F6aJtOQ86WrIqTOr3qVJCq1dLdqLBIW2p7TcuZiMmnJvJ8x/paDZBygU1N9NdT6fvBsgigWEXcEJzvr4N/bCwssZFsNITJvr4N/bBRSw5wPDzBkW/5R6QUiB4ZtxflHpARLjrB8p9RE5jbp8DEWYZxp2T6rBGIpARlvujwEADfjnX/ACx9mPD6waQwyL4D0gLN+Ot9ZbfZl/WALiW3G17J9IIr2hOwIMRkPur4D0gIq2+fAe8LEtuHXSvleFnHWeK+h/eJTSCpHcYCWfxgUt95rHgdO6ntE5U0ZR4CIB/xD3qPsT+ogFiW3dDYg+REFLdxgc9gVYdx9Imk0EA8xyMAKS284oda8OIHvWFiWsDTRgeHOnvDh/xDrdQdORP6iHxBqjC+h4RBPMeXpA5JIzCn5jx5394Isyt6GBq++bG4B8qj9ICOIJ3TTRhx57vuINU8h5/tA8VUo1jpXhqLiJrMqK018IAWHqARazHidNRw74afUFTbWnHjb1pDoSJjW1AOo8D7Q+JqVNB3i/EX9oInfugOGU0pUbpI04cOPKkGDEjQef7QJKh2FBcA8fA+0QNNUhlNeNNOf7gQ0TxKsVOnPjqLiFAYgnLwNfC/pAsE5yCxvU8OJLe8TxUzKjGoFFOvOkSlsAAOQAtfQU4QEFzGYTQWUDXmSeXcIfEqaAVAqyiw7weJhpDks5APaA5aKvM8yYlNJLIKDtE3PJT3QBhK/mP2HoIHhpQK11qSb15nnBDW5rTwH6xDCSaItSeyOI5d0EPlHWAAaKT5kfpD4ucAjXHZPHuiKyAXa1sqi9+LHj9IniE3bDUgebAQExMGlfKvtDS332N/yjQ8ifeCFhziMlxVri7c+4D2gji3xQ+HmPxuNeZJkq0qu62dAxJCqBRiCBYRXZfw22jhcHiZkwy8OioWYKA81wq6LMAORTWhGYeEdi218UNnSH6uZiKMGuAkw9k7wqFoTamsU7p18ZcHPwc/D4YTpzTJZXOEyS1rQVJejd2nGLy3uuX/AA56NNtDHCT1jpuO+dSQwy04/WOrzPgHLcr12MxMwsb1yk2BNiwJ1Cxzn4Zbem4LGPOlYNsQTLKlEejAErvWU10pSnGLftP/ABBT0mCuBEvKTuzGbNyvui+sWr+zqXQnoXL2ZhjIku7qXLlnpUsQFtlAAFFFo3eHByi/E8O8xo+gPSd9oYGXiXRULs4yqTQBWKjWp4RvMNXIumgghOu+t+De0GCd5gLA9Ytx2W9Vg2U84IFhU3F8BxMJpY6xflb1WHwy7i3/ACj0hmXfW50b1WCjZBygWFUZFt+UekFywLCoMi+A5wDsN9fBv7YLAXQZ18D7QXIIoHhOwvgIHN/zk+Vx/QfaJ4ZBkFu6BYlR1krxYf8AEn2iDLgWE7C+AgmUcoHhlGXTQkeRMFJjvr4H2MFgE5N5D3n+kwbKIAeG7C9wp5WhOd9fBh6H2hsOop4FvUwp4AKn+b1BEEFzCB4dxlFxpTytBMogeHWxHJj6194BncZ1uNCPQ+0EzjnA8R+U8mH3qPeDQGPhZgyDut5W9oTzBnU+I0Pj7ROSe0P5j97+8RxLCgNRZh609DAEz+PkYFhn3AKG1tORp7QbOOYgUpwC1xrUfUfrWAaY+8poeI0539oIX7jAsVMGWvIg+Rv9qwXrBEQLDOctKG1Rw4GkNNY5lNOY1HH9wIUuZRmF+DaHiKeo+8LFPuGlai4seF/aIC5jy+8KEJvcfKFAazEShkoABUqNObAH7VjILczAJ0sZkFzVuZ4An1pBgii9B5QAsNNFCa6sx5/mI4dwEJplZgoDZWPLio4/WCYUUlrX/SD5ipiAmDrCaiyqPMsf0giWIZsjWAseP6QUKeY8v3gWJmVWlCalRpzI5wbOeXmf0rADlJUtUnWmtK2B4eMKfKFVtWrDW+gJ4+ELDqxqagVZuBPGnPuh5kvfSrHieA4U5d/3gg6yxwA8oWGFq/zN6kQyyr6nzMCQqsrO1lCliamwuxMUcO6UfBzaOIxBYdRlYtlrMIoSSxJGXlaMDpZ8OcZgtlF8TisyIygYeXXJVn1LWz87j0jp20Pi1syU4DzWsCf8qaa8BQ5fGKJ8TPidJxmC6rD4ef1Zmr+NMASW1KmiipJ+2kOW91oPhL0BkbSM7rjMXqwtChobmmtCOBjprfAzZxIVjiTYsSZpqaED/TTieFY5p8OviDM2ck3Jh5MwPlqDPSWwpmNga5tftG9xn+ILFS5lWwcpSVtV2NjcEEGh4RVdo2HsWVgsMsjDoVlIDQEkm5LElmNTcmM2Qd1bcBy5RqejG2mxOzpOImhVebJEwha5RUE2rU6RuJbig8ORgiBJ6wW/KfUQY17oFn/E0PZ94IzW0MBDDA5F07I9ITA51vwbh3rCw5ORbflHpCYnOLflbj3rAFoecBwi7i34CDX7oDha5F00ih5i7y35wXL3wGdXOmmp/pMGoe6AFh13eOp9TA8Wu9K+fnzVonh60Nx2m4fzHviqSduY0zXSfIkAynBUJMIaalDvIHtYc6XjGWUx7rJvsuOXxgWHXX5j6194qcj4mSGYhldV4NumvfQHTwJjebJ23JnZurmq1WqBYGlB+U31rG/1Z3Gwnr2fmH3t7wTJ4+ZgOKrlrXQqf+Qg1DziKFIS7D+bnzAPvCxKW8CD9x7QpYOdhXkftT2h8SpyNfgYoJ1Y/wCiYFLUZmHeD5j9oIB3+kDynPqbqOXAn9YBYmWMpNNL+V/aC9WOQiLyqgipuKcP0iGHFUUknQekQMijrGFBcKfUewgk6XVSKcDA3WjrrcEeh/WC9X4+ZgEhqAecD0meK+h/+0NhpYygcqjyNIU6WAVNONPMfrSCCzEqCOYpEZD1UV1pfx4xLqhyECkSxcUFmP3v7wUnajrpcEe49DBDMHMQPEqAAaaEH70P2Jg1IiAYWcMoqRao8jSGico0dh4Hzt6iFEWNeVJcb2ik2HMgDWvfCxi0lPdjunjxIoNO+GRmMxqKLBRc/MeAPMQ+LDZQCQKsg0J/MONYIOuHUClBa3/VYaQN5/EDyUe5hxLPFj9h7QPDygQTrvNqSdCR7QRLETACoJHaH2BPtBevHC/gCfSBGWA60A/MdO6nvBpj0BPIQQLDNuix4mpoAamvOvHlD1OcWA3TxJ1I7u6HkOAqgkaD0hhN3yaE7o4HiTzpyigpqATUWHL94w9qYR3wkxENXaSyqDQDMVIFTwvGRPmHK26ezxI5Qsbj1kyzMmlURdWY2F6DhzgPP+M+CO0ps1ieoUG4rMqQoNABRdTGB8Q/hydnYWQ7zGmTXbKakkKAlSF7gaCOv7U+Lmz5DMWnhjlFERJjMbk8VA5akRyv4ofEk44SQuFmSpalyrTbGZUKCQoFgPE6w5b3W8+Fnwyw2NwTTMQlTny1FjTKpN/FotSfAbZpdqrOoApoJhAuTXhXlFD6EdOMdg8GwkYWROl5mct1lGBsDuB60FOUFmfH/Fy5jB8JIBPCsy1NL5r8YeVd2wuz0w+GWTKFJcuXkQVJIVRQCpuYzYwUbrMMrMBV5akjhVgKjwvGbkFdBFQIMOsNx2Rx7z+kTmzBQ+BhlpnPyr6tEp53G8D6RQ0hhlXwHpEWf8Qa9lvVYJK7I8BEGP4g+U+qwBM3jAcK24LGD1gOEYZBfn6mAaad5LHtH+loKW7oHOcVTvb2MFzjnAa9SwDUH524jnWK10tmOZNTLBIZACTcAuoNCLjUxbpTir3/ADewPvGq6SYYNIbuKm3cyn2hqXiscy7jmeN2YuYgAy2NyFAYN39USqzPFSr97aQfBdGOtqZE1ajUqWIU/wA6kCbKPcwPjFo23slWBr6GKbiGKTbmYjqAVxEuqzEBqKZqXFrggg8oxMPR91bl6+7bvtTaGDWkyrytM3bSnzi6/WkWDZvxLltTrUKH/UDVY0uzum02VfFL1kv/APqw6VNOP8Rhh/UnkI2z9GsHjE66UyoHFpskgyW8V0B5g0jfrn4uGPTlO3KzYHaiTXzS2VgVGhvUE8KV4xnNUgigv3/tHGeluBm7Klme7VSuVGRqZmIJVcpuLA3FRaKPgvjftOXMLdcrr/8ArdAUHcCKP/yi2a7VrG2vTeGclF07I9ITk510vmHofaOQdDPj/KekrHJ1J4TkzNLN9GS7J41I8I6bgOkUjFIszDzUmqGFShBpWq0I1BvxjKtvfugOFrlpaxYeRNPtExN7jApMyjOKHWvDiB386wNpzwd01FmHDnu8++C5Tz+0AxTnIbaX4cL+0Gznl94GwpKmrCp1rw4ge9YfEocpubX8r+0MGOfQXXnyP7wQgnl94B8neYGE3zc3AOvKx9oWHJKDTSnlaGmghlNRqRpzHjzAgJzZFVIqbgjUxGQtVBPEDideMToeY8v3gUhTcV0Y8Odx6wDTJIDqeYK8fEeh84ULFKQta9kg6cjf7VhRFYWHnCrkXq3AE6AD2MKe5LIMp7Vb0GinvrqRE8L2AeZJ8yTDPMHWqKiysdeJKge8AYFuQHifakQwqHItxcV0534nvhTsSMrUrYHQHlzpE5RIAGU2AF6DT6xEQyfidomi+Gp7vlMPiZICMaVOU634d8KXmztYCyjWvM8u+FigctzSpUWHMgamsVGUq0gSHeavd6V94fqq6kn6kelIHh5S1aw7XoAIB8RMXKRUXIGveP3jQ/EWRMnbPmS5CNMmMyUVQakBgT6RYZui97j1r7QZ3AFSQBzNoG9PMOC+E21Jrb+HMurDM7FMwrQ17VgBeF8R+hj4TESFmT5s95ilmeZWvay2qSeBj0Lj+lWEwwdp+Ikyxm4uMxoo0UVY/QRwr4qdOsPjcYj4VnmKkoLmykVbMzGgahIuOEVuXa19DPgrgsXgJU6b1oeZmNUalAHIFKgjQfeN5K+AezTWv8Rusb9Zcigsd3StdKaxXujvxtlYPZ8mU2ExLNLUKWoqy2JJJIY158oPs/8AxDo8xZa4NgZkwCpmigzMBwThWCuvTpFJYUEgDKB4AgQfJ3mBYkmgt+ZeP8w7onVu7zP6RUDlp+I/gvv+sSxKbjfKe/hEZYOZ9OHDuh8UpyPcdk8O6AKqCkDKjONOyfVYnkPP7CIFd8XPZPLmO6ANlECwo3R9fUxPJ3n7QPDJu6nU+pgHn6r8w9DBYBOl6a9ocYL1Y7/MwVCT2n+b+0QHaq1kTPlJ8rwSVLGZ/EcTyENjZI6t/lb0MENPwwYRWNp7EDTbjVPQ/vFqSWCoNOAjFxGBUuthdW9VMWVzuLmm0NiPJYvKNOY4HxjAwOPo/W4aYcNOPbAG5MP88s2Yd+sdJx2wkP5R5RR8b0UQqSFowZ6HiN48YaTbmPxX6VzsViEkzVRP4daESyxls7UYuFPZOXKKeN4okWTptsWZJxDOxzBzWvEHkYrcZk07FGZsva87DTRNkTGlupqGU+o0I7jaMOFFHY+jv+ImcmVcZIWYuhmStyZ45DunwGWOs9GummFx1Xw81WqoJQ0ExCCQQyG49I8hwWRiWRgyMysNGUkEeBF4mmbHtQ4hSKZhe3nEMJigZamvAfaxjzt0N+OeKwxCYuuJk6VNOuXvD/n8G8xHZuiXT/BYxQJM9M5LUlOQs3WvYJqdeFYjOrFjmzxmQ31I0PEE+oEH63uPkYBi33a8iD5EV+1YyAYGwJE2mYUNmPDnve8PiZm6TQ2oeHA15wwekwjmoPkSD6iCswIpUXtFNn6w8j9v1gIYiYbagHUcLH1EPhcQCi3GlPqLH7iI4ieAyGo1p5j9QIKK9SCKWIprDw/XDnCiK18jCKFUEVIAF78O+HlIOsagpQKP6j+kPlb/AFAeA9yYhJlVLks3apqBoByHjEBMX2D30HmQPeCmYOJHnGPPkjdFK1YaknQFuPhGQqAaAQZBkTQS513qWB4AD1rEp8w7oyntDkNL8+6JYXQnmzH/AJGn2pCnMM6VIsSde4j3iie9yA8zA8Mpod78zaAczzrBP4heBr4An0gWGmbg3Te/nfjBE3l3SpJ3q6/ynlHOfjriurwkqmudjqeCgCx1uwjoxJzLYaHj4Dl3xOZJzUqE+orTwrBZdPJfRzY+IxGIl9TIE1y1azRWWxANcwNso7+X0jI6U7IxMvGNLnlFmKikiSqoiggEAKgA0Oseo5bhJWZnVFuSTlVRcm5NhHnn4kbckPtTEOk1XG4odCGU5Zag0K2NwfKDcu1y2d8KMbNwktf/ABWYst5aHqmUuigqCFoXpatIHsH4A5J0ufMxoYpNV8qyrMqtUAkvYmnI/WLhhPi7smXJlj+LXdVVoEmk2AGmSMjYPxU2fiJkqRKnlpsw5VXI4q2upFBFkOVtxDjd+Ye59oKHiE7VPm/tMFigMpt5/Ef0iFim3Gt+U+kKRq/zf2rD4k7jeBgCZu6BHti35T6iDVgJYdYPlPqsAWp5QLDVy8NT6mC5hA8O1vqfUwDYitBp2l9YLeBYlwAPmX+oCCh4AMsHO2mi+/6QSapKnTQxBX/Eb5V9WgpaABgiTKQ/yrw7hDzVOZb8x9v2iGzX/BSx7I+1oJOa62Pa9jBDTZJPH7RoJ+zW3xX854DjQ+8WMv3GMVV3nsdQf+IHtDbGUck6b9FjMlPmNbV0HA1jlm2+hUyUSVuOUel9t7PzSnGQmqty5GKptLYuZAerJqAeHH6xrukysebnlkGhFD3xGOmdJ+h2Z1pLIrmHDlUce4xRdo7Cmyiaqac/+0SzTrLtrYUORDRFKHVqGo1H2hoUB0Tof8Y8RhVMrEg4mSRQFmPWoKU3XPaHc3mI7V0U+ImAx1FlTVE2grKcZHJ45Q1n/wBpMeUYkrUNRYjjyiaSx7QmIA6Gg4r5iv8AbGSEHIR5v6I/GjFSRLk4gHES1ZaN/wCeBXTMbTLWob98d72RtZMRLV0c3UMUOUOleDKK0MRizTY4elWHJvXe94fFdhu6/lf2jHUUmm53lB+oNPQiMjq+8+cEGVqisKMTBy9wAk1FtTwt7QoNRDrO4+X6wPDFstQBdmNz3nkDwjIEBwX+Wvyj0gGcMXWpA7RsO6nE/wA0G6s8WP2HoIj+cfKfUfpBJ3YbwPpBA8LhxkWtTYakmHEsCYKAdknTvH7wpk3KopTSMfCzS7Ek03RpTmecBnsbHwgcoURa/wCkekQxMrca5NFPE8uQgnVCmggiJnL1guLKfuR+kcw+MnT7E4J5cvDTcmaXWwFalmFSWFgAOEdTX/MPyj1aK70q+HWEx7ibiVdmRMoAcqtBU6LfUnjBY84S9qTcZPH8T/E44gGiByFrwpY5VF9AKxhT8FMM2YqyUl7+XqzvFTpkBOp749PdH+gWDwhDyJOVymWpZmsaE0DEgaCOJYuUDtlwRrjjX/5qQ26S7H2x8OtqOig7PwppXekhVbwYhhX68oN8MvhrtCTtTDT52GeXKRizMWSwysBbNU3IEehp/ZbwPpDyuyPARZDYcyXvJ4nieRguSBTW31/3e0TzxWUZCDe+b2ELFKMjW4QLDTO387QsZOPVt4QOGXlgRH4g+U+oh85iB/zB8p9RA2PA5Bt9W9TEqd8QkLbU6t6mC7PP0+q+ogkBxS7vHUeoguXxgIDtn5R6mCwDL+J/t94LkgMfZo/CA5VHkxEFxAsPmHrA8Egyn5n/AKjEsQoy/UeogDQFT+I3yqfUQXIIF1Qz6fl94FSdKxrJWFBlL8o9I2nVDkIx8LIXJoLFuHeYjFip7d2OCUNrOPuGX3isbZ6MqwNafaOmbRwqldB2lP8AyEYGMwSf6R5RqVjWnnTbXQ0dZMykClCPAj9RFSxeBaWaGn0j0VtLZqdc27qg+zH9YqW3djyiDuxbG8c98OMwo2m08AqCq11I+5EauMuhQ8NGVsySHnS1bRnUHwJAMBacJsD+E2eMZNyiZNtJRqliDoRytVjpYDnFZwe2Z0qb10qa6Ta1zqSG8xqO7SLN8UNsPOxMtGCqkuSgRVFFGYBmNK66DwURTIxhzN3yt+Tr3Rb49TFZFx6ZwtR10sAPQj8yaG9LinhHYthdKZOMl58NMSYvGjby9zKbqfER4/jK2ftObImCZJmPLcaMhIPmOHdGtMWPYmHmtmdaDUHXmPDmDCjnfwg6bYjHq/8AElGaWKZwuVmuLtQ0rc6AQoymn//Z"/>
          <p:cNvSpPr>
            <a:spLocks noChangeAspect="1" noChangeArrowheads="1"/>
          </p:cNvSpPr>
          <p:nvPr/>
        </p:nvSpPr>
        <p:spPr bwMode="auto">
          <a:xfrm>
            <a:off x="63500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2" descr="data:image/jpeg;base64,/9j/4AAQSkZJRgABAQAAAQABAAD/2wCEAAkGBhQSEBUUEhQVFRQWFxoYGBUXGRgaFRQXGhwcGBcVFxQXHCYeFxkkGRkXHy8gJCcpLCwsFR4xNTAqNSYsLCkBCQoKDgwOFw8PGikcHBwpKSkpKSkpKSkpLCkpKSwpLCwpKSkpLCkpLCkpLCkpLCkpLCwpKSwpLCkwLCwpLCkpKf/AABEIAIwBaAMBIgACEQEDEQH/xAAcAAABBAMBAAAAAAAAAAAAAAADAAECBgQFBwj/xABEEAACAAQDBAgEBAQFAgYDAAABAgADESEEEjEFIkFRBhMyYXGRscEHcoGhI0LR4RRissIIM1KCovDxFUNzkpPiJVNU/8QAFwEBAQEBAAAAAAAAAAAAAAAAAAECA//EACkRAQEAAgEDAgMJAAAAAAAAAAABAhEhAzFBEqETUfAiMkJSYXGBkdH/2gAMAwEAAhEDEQA/AOqTJiKCTSwJPE0FzA9nWlLUHMRmagPabeN/EmBbQmgoEFfxGVLA6E1b/gGjMabQVoaC96DS8c0QksSWNONBUj8vn+YtDtUuBYUBPE3Nhy4ZofDIwQVpWlTxubnlxMNJUlmNeOWwH5R9eJaCFiVJWle0QtgOOuteFYMygVJJp4wNpdXUXNidT3AaeJhYgKFItU287e8UNhguUVpUivO5v7xOW+8xoeC6chXj80GEwcKnwBgWGJy1obljcjiT7QQ00ksopxLa8hTh3keUSmlgrG1hwEIKTM4Ci+PaP0/0xOdLOXXUqLAcSOdYDF2njBhZBmNdUF/ACp+winYn4ybPEjrczTGmABZAWswi4IYHdUZqipPC1YvW0tlJiJTSpozIwIIPIgg3FCLExxravwfkYTrp6B56KGKSnNArKSN5hTMulzyOsTjysYGJ+KcwOeoTA4ZD+Qs7m2lTJXLWMvYHxqOGlAT5EuapZiXkzaMCzE0aW4r9YqK9L1lgJ/CotaDcaWR9hpHW9n/CvA4rCyZk6SMzS1YsjFSaitCVsdY1ZIofQf4wrj8XLwsvDshfOxZnBygBn0Ave0dHCnrDf8g4cyf0ivdGPh7gsIUm4eQqTQlM9XZt4b12Yi/hFiVN9rnsr/dEQ2Kl7mp1X1EHyCBYmXYaneXj/MILkEEBw9L6dpvWkSdhnX6+0LDEUOnab+ow7uM6+De0VU5jWPhDSW3V10HpDu1jrpyMNIfdWx0HpARVt9rHReX80LEk5dOK+ohK34ht+VeXNoWKJyG3L1gC1PKMbBVrM/8AUP3APvGTU8ox8NXPM+YHzVf0gCTK1XTX2MFvApxO7p2h+kaPpv0wGzsN1pltNYmiotaWFSztQ5EAFSfCNY43K6it5hycg009LQxJ6zhdfQ/vFTwWxdpTlDzcesipNJWGkoVW5t1k4Mz+Qgk7AbUkMrS8TJxQv+HPlCUzCxoJso0BtqVpG/hz809/8RacVXI2mhPleCVPd5xpuj3SRcZLmDI0qbKYy50lyM0p6aVFmUi4YWIjKx+1lw+FafNNEly87HjQCtBzJ0A5kRi42X03ubZcutW01B8wP0MRxAO6bWYfeq+8CwOJMwLMCleslo2VrMtamjDgRUWg+JrlOlr+V/aICX7oDhActLWJHkSINfujU7b29LwUibPnsFRL97EiyqOLE2EJLbqDYtXONLgj0P6w8+WSrC1weH7xTtkdOprzpMvGYVsI0/ekFmDrM4GWxAGSbQg5T+0XS/dGs8MsLqkqMtiVBqLgHT94gikO19aHT6e0a7bO0GkYLETQQDJlzWFuKhivHwjl/wANNr4mTKw2Kn4iZNkYqbMw8zrGLdRNzfhOCTUKxBU8KkRvDo3PG5TwlunYMSppWuhB077/AGrGPsvakvEKzSXzKsx5ZNKUdDlYXF78YLj54SU7uaKiMzW4AEn7CKp8IsOw2TKdjvTWmTTzOdzf6gRmYT4dyviyF7rZh0NxU2Y8tDccO+GnS6MpqeI8/wBwPOHCETDftLXhqLcuREYe0Z84TURZTPLYMWnB0HVMt1BlkZmrSlRpHKTYz3k1FCTe2sKEqVFam/fCiK0k1s09AATkVn5XaiKb92eMjFElaUAzELrwJvp3VgWEYmZNah1CDTRRX+p2g8wMXTQUq3PQZf7ooLQ8SB4D9YHhZW4DU33v/cc3Dxh8SDka/ClhxNhr3mCCUBap8/0gBpLGdqjQAX+pOviIecy1QAi7Vt3Anh3gQsPJFzQdo9+m7x8Ik7gMKUsrGnM2AHrBE5mICrU6czb7mGwrHItBbKL1FDburHJdp7SmzphM0ktXsmtF/lC8KRfehOBmypB6wNvNVVNqCmtDpXl3Qas1G9l5szaDQcTwr3c4JMU7t9WGg5VPtEMPm3jQXY6k8KDl3QRgappqToeR7++DLm3x2x2Jk4bDHDzZqHrWzGUWUkZd2uU3AMctkdJtq7SK4YTJkxcpZkG5nXRmmMtGcEm9+MenJuLCEBpktSbgMQCQNSATeNdPx0iTLWZOeTLFO27qtAbkBm9Kw2sryo/RyYHI3AQ1KXpUGlIsmK2FtbZ5BkpPlK4pXDmYUbTVASVPj9IrT4tWx5eoWWcRmJqcuUzKk+FI9MT/AIjbO6s0x0i4sA1+XZFx5RqrVS+Dn/ijYqadoDFCUJNEM4MAWLLSgbU5a8I6rLTee54D7fvGDsbpFh8WW/hp6zclC2XQZq5bkcaHyjPlJdrntc+4REKfL7PzCA7VxHVSWcC4HLT6HUwafLFU17XfyMFMoGxApEsI8/7X6eY3CYo1dqMxKqWJNK1OYaVrXQU4W0jtuxcc82Rh5k1DLmPLzMh1UkA0pw8IjhejuFzicZErreDlQWFCaUJ0+kbF2GdfBv7Yvhq2eBC1j+kRkNurroOHdEy4iGHfcX5R6RUMG/ENj2R6mFiW3GtwPKGz/icez7xLEHcax7J9IAle6MaQfxZn+0/Yj2jIVraGASz+M9tVQ/dhAEnm2nEeoivfEqXm2RjRT/yGPlf2iw4knKbekYnSHZn8ThJ8iuXrZTy81K5cylc1K3pXSNYXWUtGmwvSGektQmBxE7dUh0bDhGqinV5oI14iA4mbtTEFQsuRglrTO79fOFQRVZagSwfFiIsmzsP1aCWKkIFWppeiha/aDT2sLaEesbvUkvEn17Jrhq+jfRtMFLZUzu8xjMmzXIMybMOrsdPACwisYeadr4kKB/8Aj8JM3jwxk9DuqOclDQ/zGn0vxPcYonR/ZWP2bLbD4eTJxWHWY5llppkzlDHPleqMrXbUERrDLe8t/a8bKu7k51tqCNfAxN7gimsVGbM2vNK7mDwi1pWr4iYK1GgyJ942Gy+jc1Jgm4jGYnEOLhapKk1/9GUBm/3Exi9OSc5T69jbeSphKg20HH9o5BtPG4zau0lm4TDJPweHdllGa+XDvOSgM9wN6YAWooA5d4jqG08C87CTpMtsjukyWr65C1QG+lYH0f2KuDw+HkIBSWmSotmalWan8zAn6xrp5zpy5eS8ud/EfB7SXCS5uIxGGzJiJJlpJkvmE3NRSru1bVNqXpF3wmytordsdJmDk2Fp90miNltLYiT5sl5gJEhi6JXc6ymVZjClyoLU72rwEZmGY5BYaU15W9o1l1t4ySTz4ia5ajpPsyZiMHi5CEZ5spgvezJQD6kU+sUX4a9HzP2HNwuJRkHXupDKQyncOYVpQq1weax1BiQ40uCPKh/WJzUJUi1xSMY9bLHC4T5y/wBGnN9uSNrT5C7NMkb5Eubjww6ppApVstcwmMLFfGmtRe9i7OXDyVkS7JKARQdcoApfjrGZKYlQbXAiGUh+F15cv+4iZ9W5zWtTv/JpHEIQVNdDTQaNb1pGPs7a0rEGYJM0TOqcy3y6K4oStaXIqNIy8RLJU34WtxFx94hhcKqglAq5zmOVQMxOrGmp0uY5caCwsvdpU7tRw4acOVIUJEIdhU3Abh4H0HnCjKxqtlOeqDZTvln4fmYtz5ERkLmLkgCwAuTxqeA8IeRRVCgHdAGnIU4w2HZjnOXVjqeQC8K8QYqnnqxyiurDQct46/LBur5k+dPSkBcMXXQUDHieS/3RLEqcjbx0OlBw8IIfByhkW2orz1vx8YktA7aCyj1J9omskC17W1MQkSxVzQdrlyAH6wQLEypZIOVSxZb0Baxqb0roIyw/cfL9YFOcBkqQLk+Ske8FacNdfAE+kAPCk5dNSTqOJJ4RMVzrYWU8TzXuiOGNJaih7I9O+Jht82PZHLiT390Ece+N/RHF4vFSpmHw8yaEklWZQCoozNqSN6+nhFG2T0A2izOWwRJF8+JDAKOYQsA5p4x6C250zweHLSp+IlSpuU7rsAbix5cY0XSD4tbNly3RZ4muUYKskGZUkEDeXdHnDlqV5+2Fg2xOJlSpczLNmTFVR1ahQSdeVIv+L+BWOmXebgxWgqFZGJJoCRLShN9YovQfGHC7Qw89pMyYstsxRFqxop0B77/SOvYz/EDhhQfw+IBDAkOqqbX0zGNVrlYfhX8N32Uk/rJyTGnFDuAgKEzcW17UXaSutz2j9jSNB0F6aJtOQ86WrIqTOr3qVJCq1dLdqLBIW2p7TcuZiMmnJvJ8x/paDZBygU1N9NdT6fvBsgigWEXcEJzvr4N/bCwssZFsNITJvr4N/bBRSw5wPDzBkW/5R6QUiB4ZtxflHpARLjrB8p9RE5jbp8DEWYZxp2T6rBGIpARlvujwEADfjnX/ACx9mPD6waQwyL4D0gLN+Ot9ZbfZl/WALiW3G17J9IIr2hOwIMRkPur4D0gIq2+fAe8LEtuHXSvleFnHWeK+h/eJTSCpHcYCWfxgUt95rHgdO6ntE5U0ZR4CIB/xD3qPsT+ogFiW3dDYg+REFLdxgc9gVYdx9Imk0EA8xyMAKS284oda8OIHvWFiWsDTRgeHOnvDh/xDrdQdORP6iHxBqjC+h4RBPMeXpA5JIzCn5jx5394Isyt6GBq++bG4B8qj9ICOIJ3TTRhx57vuINU8h5/tA8VUo1jpXhqLiJrMqK018IAWHqARazHidNRw74afUFTbWnHjb1pDoSJjW1AOo8D7Q+JqVNB3i/EX9oInfugOGU0pUbpI04cOPKkGDEjQef7QJKh2FBcA8fA+0QNNUhlNeNNOf7gQ0TxKsVOnPjqLiFAYgnLwNfC/pAsE5yCxvU8OJLe8TxUzKjGoFFOvOkSlsAAOQAtfQU4QEFzGYTQWUDXmSeXcIfEqaAVAqyiw7weJhpDks5APaA5aKvM8yYlNJLIKDtE3PJT3QBhK/mP2HoIHhpQK11qSb15nnBDW5rTwH6xDCSaItSeyOI5d0EPlHWAAaKT5kfpD4ucAjXHZPHuiKyAXa1sqi9+LHj9IniE3bDUgebAQExMGlfKvtDS332N/yjQ8ifeCFhziMlxVri7c+4D2gji3xQ+HmPxuNeZJkq0qu62dAxJCqBRiCBYRXZfw22jhcHiZkwy8OioWYKA81wq6LMAORTWhGYeEdi218UNnSH6uZiKMGuAkw9k7wqFoTamsU7p18ZcHPwc/D4YTpzTJZXOEyS1rQVJejd2nGLy3uuX/AA56NNtDHCT1jpuO+dSQwy04/WOrzPgHLcr12MxMwsb1yk2BNiwJ1Cxzn4Zbem4LGPOlYNsQTLKlEejAErvWU10pSnGLftP/ABBT0mCuBEvKTuzGbNyvui+sWr+zqXQnoXL2ZhjIku7qXLlnpUsQFtlAAFFFo3eHByi/E8O8xo+gPSd9oYGXiXRULs4yqTQBWKjWp4RvMNXIumgghOu+t+De0GCd5gLA9Ytx2W9Vg2U84IFhU3F8BxMJpY6xflb1WHwy7i3/ACj0hmXfW50b1WCjZBygWFUZFt+UekFywLCoMi+A5wDsN9fBv7YLAXQZ18D7QXIIoHhOwvgIHN/zk+Vx/QfaJ4ZBkFu6BYlR1krxYf8AEn2iDLgWE7C+AgmUcoHhlGXTQkeRMFJjvr4H2MFgE5N5D3n+kwbKIAeG7C9wp5WhOd9fBh6H2hsOop4FvUwp4AKn+b1BEEFzCB4dxlFxpTytBMogeHWxHJj6194BncZ1uNCPQ+0EzjnA8R+U8mH3qPeDQGPhZgyDut5W9oTzBnU+I0Pj7ROSe0P5j97+8RxLCgNRZh609DAEz+PkYFhn3AKG1tORp7QbOOYgUpwC1xrUfUfrWAaY+8poeI0539oIX7jAsVMGWvIg+Rv9qwXrBEQLDOctKG1Rw4GkNNY5lNOY1HH9wIUuZRmF+DaHiKeo+8LFPuGlai4seF/aIC5jy+8KEJvcfKFAazEShkoABUqNObAH7VjILczAJ0sZkFzVuZ4An1pBgii9B5QAsNNFCa6sx5/mI4dwEJplZgoDZWPLio4/WCYUUlrX/SD5ipiAmDrCaiyqPMsf0giWIZsjWAseP6QUKeY8v3gWJmVWlCalRpzI5wbOeXmf0rADlJUtUnWmtK2B4eMKfKFVtWrDW+gJ4+ELDqxqagVZuBPGnPuh5kvfSrHieA4U5d/3gg6yxwA8oWGFq/zN6kQyyr6nzMCQqsrO1lCliamwuxMUcO6UfBzaOIxBYdRlYtlrMIoSSxJGXlaMDpZ8OcZgtlF8TisyIygYeXXJVn1LWz87j0jp20Pi1syU4DzWsCf8qaa8BQ5fGKJ8TPidJxmC6rD4ef1Zmr+NMASW1KmiipJ+2kOW91oPhL0BkbSM7rjMXqwtChobmmtCOBjprfAzZxIVjiTYsSZpqaED/TTieFY5p8OviDM2ck3Jh5MwPlqDPSWwpmNga5tftG9xn+ILFS5lWwcpSVtV2NjcEEGh4RVdo2HsWVgsMsjDoVlIDQEkm5LElmNTcmM2Qd1bcBy5RqejG2mxOzpOImhVebJEwha5RUE2rU6RuJbig8ORgiBJ6wW/KfUQY17oFn/E0PZ94IzW0MBDDA5F07I9ITA51vwbh3rCw5ORbflHpCYnOLflbj3rAFoecBwi7i34CDX7oDha5F00ih5i7y35wXL3wGdXOmmp/pMGoe6AFh13eOp9TA8Wu9K+fnzVonh60Nx2m4fzHviqSduY0zXSfIkAynBUJMIaalDvIHtYc6XjGWUx7rJvsuOXxgWHXX5j6194qcj4mSGYhldV4NumvfQHTwJjebJ23JnZurmq1WqBYGlB+U31rG/1Z3Gwnr2fmH3t7wTJ4+ZgOKrlrXQqf+Qg1DziKFIS7D+bnzAPvCxKW8CD9x7QpYOdhXkftT2h8SpyNfgYoJ1Y/wCiYFLUZmHeD5j9oIB3+kDynPqbqOXAn9YBYmWMpNNL+V/aC9WOQiLyqgipuKcP0iGHFUUknQekQMijrGFBcKfUewgk6XVSKcDA3WjrrcEeh/WC9X4+ZgEhqAecD0meK+h/+0NhpYygcqjyNIU6WAVNONPMfrSCCzEqCOYpEZD1UV1pfx4xLqhyECkSxcUFmP3v7wUnajrpcEe49DBDMHMQPEqAAaaEH70P2Jg1IiAYWcMoqRao8jSGico0dh4Hzt6iFEWNeVJcb2ik2HMgDWvfCxi0lPdjunjxIoNO+GRmMxqKLBRc/MeAPMQ+LDZQCQKsg0J/MONYIOuHUClBa3/VYaQN5/EDyUe5hxLPFj9h7QPDygQTrvNqSdCR7QRLETACoJHaH2BPtBevHC/gCfSBGWA60A/MdO6nvBpj0BPIQQLDNuix4mpoAamvOvHlD1OcWA3TxJ1I7u6HkOAqgkaD0hhN3yaE7o4HiTzpyigpqATUWHL94w9qYR3wkxENXaSyqDQDMVIFTwvGRPmHK26ezxI5Qsbj1kyzMmlURdWY2F6DhzgPP+M+CO0ps1ieoUG4rMqQoNABRdTGB8Q/hydnYWQ7zGmTXbKakkKAlSF7gaCOv7U+Lmz5DMWnhjlFERJjMbk8VA5akRyv4ofEk44SQuFmSpalyrTbGZUKCQoFgPE6w5b3W8+Fnwyw2NwTTMQlTny1FjTKpN/FotSfAbZpdqrOoApoJhAuTXhXlFD6EdOMdg8GwkYWROl5mct1lGBsDuB60FOUFmfH/Fy5jB8JIBPCsy1NL5r8YeVd2wuz0w+GWTKFJcuXkQVJIVRQCpuYzYwUbrMMrMBV5akjhVgKjwvGbkFdBFQIMOsNx2Rx7z+kTmzBQ+BhlpnPyr6tEp53G8D6RQ0hhlXwHpEWf8Qa9lvVYJK7I8BEGP4g+U+qwBM3jAcK24LGD1gOEYZBfn6mAaad5LHtH+loKW7oHOcVTvb2MFzjnAa9SwDUH524jnWK10tmOZNTLBIZACTcAuoNCLjUxbpTir3/ADewPvGq6SYYNIbuKm3cyn2hqXiscy7jmeN2YuYgAy2NyFAYN39USqzPFSr97aQfBdGOtqZE1ajUqWIU/wA6kCbKPcwPjFo23slWBr6GKbiGKTbmYjqAVxEuqzEBqKZqXFrggg8oxMPR91bl6+7bvtTaGDWkyrytM3bSnzi6/WkWDZvxLltTrUKH/UDVY0uzum02VfFL1kv/APqw6VNOP8Rhh/UnkI2z9GsHjE66UyoHFpskgyW8V0B5g0jfrn4uGPTlO3KzYHaiTXzS2VgVGhvUE8KV4xnNUgigv3/tHGeluBm7Klme7VSuVGRqZmIJVcpuLA3FRaKPgvjftOXMLdcrr/8ArdAUHcCKP/yi2a7VrG2vTeGclF07I9ITk510vmHofaOQdDPj/KekrHJ1J4TkzNLN9GS7J41I8I6bgOkUjFIszDzUmqGFShBpWq0I1BvxjKtvfugOFrlpaxYeRNPtExN7jApMyjOKHWvDiB386wNpzwd01FmHDnu8++C5Tz+0AxTnIbaX4cL+0Gznl94GwpKmrCp1rw4ge9YfEocpubX8r+0MGOfQXXnyP7wQgnl94B8neYGE3zc3AOvKx9oWHJKDTSnlaGmghlNRqRpzHjzAgJzZFVIqbgjUxGQtVBPEDideMToeY8v3gUhTcV0Y8Odx6wDTJIDqeYK8fEeh84ULFKQta9kg6cjf7VhRFYWHnCrkXq3AE6AD2MKe5LIMp7Vb0GinvrqRE8L2AeZJ8yTDPMHWqKiysdeJKge8AYFuQHifakQwqHItxcV0534nvhTsSMrUrYHQHlzpE5RIAGU2AF6DT6xEQyfidomi+Gp7vlMPiZICMaVOU634d8KXmztYCyjWvM8u+FigctzSpUWHMgamsVGUq0gSHeavd6V94fqq6kn6kelIHh5S1aw7XoAIB8RMXKRUXIGveP3jQ/EWRMnbPmS5CNMmMyUVQakBgT6RYZui97j1r7QZ3AFSQBzNoG9PMOC+E21Jrb+HMurDM7FMwrQ17VgBeF8R+hj4TESFmT5s95ilmeZWvay2qSeBj0Lj+lWEwwdp+Ikyxm4uMxoo0UVY/QRwr4qdOsPjcYj4VnmKkoLmykVbMzGgahIuOEVuXa19DPgrgsXgJU6b1oeZmNUalAHIFKgjQfeN5K+AezTWv8Rusb9Zcigsd3StdKaxXujvxtlYPZ8mU2ExLNLUKWoqy2JJJIY158oPs/8AxDo8xZa4NgZkwCpmigzMBwThWCuvTpFJYUEgDKB4AgQfJ3mBYkmgt+ZeP8w7onVu7zP6RUDlp+I/gvv+sSxKbjfKe/hEZYOZ9OHDuh8UpyPcdk8O6AKqCkDKjONOyfVYnkPP7CIFd8XPZPLmO6ANlECwo3R9fUxPJ3n7QPDJu6nU+pgHn6r8w9DBYBOl6a9ocYL1Y7/MwVCT2n+b+0QHaq1kTPlJ8rwSVLGZ/EcTyENjZI6t/lb0MENPwwYRWNp7EDTbjVPQ/vFqSWCoNOAjFxGBUuthdW9VMWVzuLmm0NiPJYvKNOY4HxjAwOPo/W4aYcNOPbAG5MP88s2Yd+sdJx2wkP5R5RR8b0UQqSFowZ6HiN48YaTbmPxX6VzsViEkzVRP4daESyxls7UYuFPZOXKKeN4okWTptsWZJxDOxzBzWvEHkYrcZk07FGZsva87DTRNkTGlupqGU+o0I7jaMOFFHY+jv+ImcmVcZIWYuhmStyZ45DunwGWOs9GummFx1Xw81WqoJQ0ExCCQQyG49I8hwWRiWRgyMysNGUkEeBF4mmbHtQ4hSKZhe3nEMJigZamvAfaxjzt0N+OeKwxCYuuJk6VNOuXvD/n8G8xHZuiXT/BYxQJM9M5LUlOQs3WvYJqdeFYjOrFjmzxmQ31I0PEE+oEH63uPkYBi33a8iD5EV+1YyAYGwJE2mYUNmPDnve8PiZm6TQ2oeHA15wwekwjmoPkSD6iCswIpUXtFNn6w8j9v1gIYiYbagHUcLH1EPhcQCi3GlPqLH7iI4ieAyGo1p5j9QIKK9SCKWIprDw/XDnCiK18jCKFUEVIAF78O+HlIOsagpQKP6j+kPlb/AFAeA9yYhJlVLks3apqBoByHjEBMX2D30HmQPeCmYOJHnGPPkjdFK1YaknQFuPhGQqAaAQZBkTQS513qWB4AD1rEp8w7oyntDkNL8+6JYXQnmzH/AJGn2pCnMM6VIsSde4j3iie9yA8zA8Mpod78zaAczzrBP4heBr4An0gWGmbg3Te/nfjBE3l3SpJ3q6/ynlHOfjriurwkqmudjqeCgCx1uwjoxJzLYaHj4Dl3xOZJzUqE+orTwrBZdPJfRzY+IxGIl9TIE1y1azRWWxANcwNso7+X0jI6U7IxMvGNLnlFmKikiSqoiggEAKgA0Oseo5bhJWZnVFuSTlVRcm5NhHnn4kbckPtTEOk1XG4odCGU5Zag0K2NwfKDcu1y2d8KMbNwktf/ABWYst5aHqmUuigqCFoXpatIHsH4A5J0ufMxoYpNV8qyrMqtUAkvYmnI/WLhhPi7smXJlj+LXdVVoEmk2AGmSMjYPxU2fiJkqRKnlpsw5VXI4q2upFBFkOVtxDjd+Ye59oKHiE7VPm/tMFigMpt5/Ef0iFim3Gt+U+kKRq/zf2rD4k7jeBgCZu6BHti35T6iDVgJYdYPlPqsAWp5QLDVy8NT6mC5hA8O1vqfUwDYitBp2l9YLeBYlwAPmX+oCCh4AMsHO2mi+/6QSapKnTQxBX/Eb5V9WgpaABgiTKQ/yrw7hDzVOZb8x9v2iGzX/BSx7I+1oJOa62Pa9jBDTZJPH7RoJ+zW3xX854DjQ+8WMv3GMVV3nsdQf+IHtDbGUck6b9FjMlPmNbV0HA1jlm2+hUyUSVuOUel9t7PzSnGQmqty5GKptLYuZAerJqAeHH6xrukysebnlkGhFD3xGOmdJ+h2Z1pLIrmHDlUce4xRdo7Cmyiaqac/+0SzTrLtrYUORDRFKHVqGo1H2hoUB0Tof8Y8RhVMrEg4mSRQFmPWoKU3XPaHc3mI7V0U+ImAx1FlTVE2grKcZHJ45Q1n/wBpMeUYkrUNRYjjyiaSx7QmIA6Gg4r5iv8AbGSEHIR5v6I/GjFSRLk4gHES1ZaN/wCeBXTMbTLWob98d72RtZMRLV0c3UMUOUOleDKK0MRizTY4elWHJvXe94fFdhu6/lf2jHUUmm53lB+oNPQiMjq+8+cEGVqisKMTBy9wAk1FtTwt7QoNRDrO4+X6wPDFstQBdmNz3nkDwjIEBwX+Wvyj0gGcMXWpA7RsO6nE/wA0G6s8WP2HoIj+cfKfUfpBJ3YbwPpBA8LhxkWtTYakmHEsCYKAdknTvH7wpk3KopTSMfCzS7Ek03RpTmecBnsbHwgcoURa/wCkekQxMrca5NFPE8uQgnVCmggiJnL1guLKfuR+kcw+MnT7E4J5cvDTcmaXWwFalmFSWFgAOEdTX/MPyj1aK70q+HWEx7ibiVdmRMoAcqtBU6LfUnjBY84S9qTcZPH8T/E44gGiByFrwpY5VF9AKxhT8FMM2YqyUl7+XqzvFTpkBOp749PdH+gWDwhDyJOVymWpZmsaE0DEgaCOJYuUDtlwRrjjX/5qQ26S7H2x8OtqOig7PwppXekhVbwYhhX68oN8MvhrtCTtTDT52GeXKRizMWSwysBbNU3IEehp/ZbwPpDyuyPARZDYcyXvJ4nieRguSBTW31/3e0TzxWUZCDe+b2ELFKMjW4QLDTO387QsZOPVt4QOGXlgRH4g+U+oh85iB/zB8p9RA2PA5Bt9W9TEqd8QkLbU6t6mC7PP0+q+ogkBxS7vHUeoguXxgIDtn5R6mCwDL+J/t94LkgMfZo/CA5VHkxEFxAsPmHrA8Egyn5n/AKjEsQoy/UeogDQFT+I3yqfUQXIIF1Qz6fl94FSdKxrJWFBlL8o9I2nVDkIx8LIXJoLFuHeYjFip7d2OCUNrOPuGX3isbZ6MqwNafaOmbRwqldB2lP8AyEYGMwSf6R5RqVjWnnTbXQ0dZMykClCPAj9RFSxeBaWaGn0j0VtLZqdc27qg+zH9YqW3djyiDuxbG8c98OMwo2m08AqCq11I+5EauMuhQ8NGVsySHnS1bRnUHwJAMBacJsD+E2eMZNyiZNtJRqliDoRytVjpYDnFZwe2Z0qb10qa6Ta1zqSG8xqO7SLN8UNsPOxMtGCqkuSgRVFFGYBmNK66DwURTIxhzN3yt+Tr3Rb49TFZFx6ZwtR10sAPQj8yaG9LinhHYthdKZOMl58NMSYvGjby9zKbqfER4/jK2ftObImCZJmPLcaMhIPmOHdGtMWPYmHmtmdaDUHXmPDmDCjnfwg6bYjHq/8AElGaWKZwuVmuLtQ0rc6AQoymn//Z"/>
          <p:cNvSpPr>
            <a:spLocks noChangeAspect="1" noChangeArrowheads="1"/>
          </p:cNvSpPr>
          <p:nvPr/>
        </p:nvSpPr>
        <p:spPr bwMode="auto">
          <a:xfrm>
            <a:off x="215900" y="-23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4" descr="data:image/jpeg;base64,/9j/4AAQSkZJRgABAQAAAQABAAD/2wCEAAkGBhQSEBUUEhQVFRQWFxoYGBUXGRgaFRQXGhwcGBcVFxQXHCYeFxkkGRkXHy8gJCcpLCwsFR4xNTAqNSYsLCkBCQoKDgwOFw8PGikcHBwpKSkpKSkpKSkpLCkpKSwpLCwpKSkpLCkpLCkpLCkpLCkpLCwpKSwpLCkwLCwpLCkpKf/AABEIAIwBaAMBIgACEQEDEQH/xAAcAAABBAMBAAAAAAAAAAAAAAADAAECBgQFBwj/xABEEAACAAQDBAgEBAQFAgYDAAABAgADESEEEjEFIkFRBhMyYXGRscEHcoGhI0LR4RRissIIM1KCovDxFUNzkpPiJVNU/8QAFwEBAQEBAAAAAAAAAAAAAAAAAAECA//EACkRAQEAAgEDAgMJAAAAAAAAAAABAhEhAzFBEqETUfAiMkJSYXGBkdH/2gAMAwEAAhEDEQA/AOqTJiKCTSwJPE0FzA9nWlLUHMRmagPabeN/EmBbQmgoEFfxGVLA6E1b/gGjMabQVoaC96DS8c0QksSWNONBUj8vn+YtDtUuBYUBPE3Nhy4ZofDIwQVpWlTxubnlxMNJUlmNeOWwH5R9eJaCFiVJWle0QtgOOuteFYMygVJJp4wNpdXUXNidT3AaeJhYgKFItU287e8UNhguUVpUivO5v7xOW+8xoeC6chXj80GEwcKnwBgWGJy1obljcjiT7QQ00ksopxLa8hTh3keUSmlgrG1hwEIKTM4Ci+PaP0/0xOdLOXXUqLAcSOdYDF2njBhZBmNdUF/ACp+winYn4ybPEjrczTGmABZAWswi4IYHdUZqipPC1YvW0tlJiJTSpozIwIIPIgg3FCLExxravwfkYTrp6B56KGKSnNArKSN5hTMulzyOsTjysYGJ+KcwOeoTA4ZD+Qs7m2lTJXLWMvYHxqOGlAT5EuapZiXkzaMCzE0aW4r9YqK9L1lgJ/CotaDcaWR9hpHW9n/CvA4rCyZk6SMzS1YsjFSaitCVsdY1ZIofQf4wrj8XLwsvDshfOxZnBygBn0Ave0dHCnrDf8g4cyf0ivdGPh7gsIUm4eQqTQlM9XZt4b12Yi/hFiVN9rnsr/dEQ2Kl7mp1X1EHyCBYmXYaneXj/MILkEEBw9L6dpvWkSdhnX6+0LDEUOnab+ow7uM6+De0VU5jWPhDSW3V10HpDu1jrpyMNIfdWx0HpARVt9rHReX80LEk5dOK+ohK34ht+VeXNoWKJyG3L1gC1PKMbBVrM/8AUP3APvGTU8ox8NXPM+YHzVf0gCTK1XTX2MFvApxO7p2h+kaPpv0wGzsN1pltNYmiotaWFSztQ5EAFSfCNY43K6it5hycg009LQxJ6zhdfQ/vFTwWxdpTlDzcesipNJWGkoVW5t1k4Mz+Qgk7AbUkMrS8TJxQv+HPlCUzCxoJso0BtqVpG/hz809/8RacVXI2mhPleCVPd5xpuj3SRcZLmDI0qbKYy50lyM0p6aVFmUi4YWIjKx+1lw+FafNNEly87HjQCtBzJ0A5kRi42X03ubZcutW01B8wP0MRxAO6bWYfeq+8CwOJMwLMCleslo2VrMtamjDgRUWg+JrlOlr+V/aICX7oDhActLWJHkSINfujU7b29LwUibPnsFRL97EiyqOLE2EJLbqDYtXONLgj0P6w8+WSrC1weH7xTtkdOprzpMvGYVsI0/ekFmDrM4GWxAGSbQg5T+0XS/dGs8MsLqkqMtiVBqLgHT94gikO19aHT6e0a7bO0GkYLETQQDJlzWFuKhivHwjl/wANNr4mTKw2Kn4iZNkYqbMw8zrGLdRNzfhOCTUKxBU8KkRvDo3PG5TwlunYMSppWuhB077/AGrGPsvakvEKzSXzKsx5ZNKUdDlYXF78YLj54SU7uaKiMzW4AEn7CKp8IsOw2TKdjvTWmTTzOdzf6gRmYT4dyviyF7rZh0NxU2Y8tDccO+GnS6MpqeI8/wBwPOHCETDftLXhqLcuREYe0Z84TURZTPLYMWnB0HVMt1BlkZmrSlRpHKTYz3k1FCTe2sKEqVFam/fCiK0k1s09AATkVn5XaiKb92eMjFElaUAzELrwJvp3VgWEYmZNah1CDTRRX+p2g8wMXTQUq3PQZf7ooLQ8SB4D9YHhZW4DU33v/cc3Dxh8SDka/ClhxNhr3mCCUBap8/0gBpLGdqjQAX+pOviIecy1QAi7Vt3Anh3gQsPJFzQdo9+m7x8Ik7gMKUsrGnM2AHrBE5mICrU6czb7mGwrHItBbKL1FDburHJdp7SmzphM0ktXsmtF/lC8KRfehOBmypB6wNvNVVNqCmtDpXl3Qas1G9l5szaDQcTwr3c4JMU7t9WGg5VPtEMPm3jQXY6k8KDl3QRgappqToeR7++DLm3x2x2Jk4bDHDzZqHrWzGUWUkZd2uU3AMctkdJtq7SK4YTJkxcpZkG5nXRmmMtGcEm9+MenJuLCEBpktSbgMQCQNSATeNdPx0iTLWZOeTLFO27qtAbkBm9Kw2sryo/RyYHI3AQ1KXpUGlIsmK2FtbZ5BkpPlK4pXDmYUbTVASVPj9IrT4tWx5eoWWcRmJqcuUzKk+FI9MT/AIjbO6s0x0i4sA1+XZFx5RqrVS+Dn/ijYqadoDFCUJNEM4MAWLLSgbU5a8I6rLTee54D7fvGDsbpFh8WW/hp6zclC2XQZq5bkcaHyjPlJdrntc+4REKfL7PzCA7VxHVSWcC4HLT6HUwafLFU17XfyMFMoGxApEsI8/7X6eY3CYo1dqMxKqWJNK1OYaVrXQU4W0jtuxcc82Rh5k1DLmPLzMh1UkA0pw8IjhejuFzicZErreDlQWFCaUJ0+kbF2GdfBv7Yvhq2eBC1j+kRkNurroOHdEy4iGHfcX5R6RUMG/ENj2R6mFiW3GtwPKGz/icez7xLEHcax7J9IAle6MaQfxZn+0/Yj2jIVraGASz+M9tVQ/dhAEnm2nEeoivfEqXm2RjRT/yGPlf2iw4knKbekYnSHZn8ThJ8iuXrZTy81K5cylc1K3pXSNYXWUtGmwvSGektQmBxE7dUh0bDhGqinV5oI14iA4mbtTEFQsuRglrTO79fOFQRVZagSwfFiIsmzsP1aCWKkIFWppeiha/aDT2sLaEesbvUkvEn17Jrhq+jfRtMFLZUzu8xjMmzXIMybMOrsdPACwisYeadr4kKB/8Aj8JM3jwxk9DuqOclDQ/zGn0vxPcYonR/ZWP2bLbD4eTJxWHWY5llppkzlDHPleqMrXbUERrDLe8t/a8bKu7k51tqCNfAxN7gimsVGbM2vNK7mDwi1pWr4iYK1GgyJ942Gy+jc1Jgm4jGYnEOLhapKk1/9GUBm/3Exi9OSc5T69jbeSphKg20HH9o5BtPG4zau0lm4TDJPweHdllGa+XDvOSgM9wN6YAWooA5d4jqG08C87CTpMtsjukyWr65C1QG+lYH0f2KuDw+HkIBSWmSotmalWan8zAn6xrp5zpy5eS8ud/EfB7SXCS5uIxGGzJiJJlpJkvmE3NRSru1bVNqXpF3wmytordsdJmDk2Fp90miNltLYiT5sl5gJEhi6JXc6ymVZjClyoLU72rwEZmGY5BYaU15W9o1l1t4ySTz4ia5ajpPsyZiMHi5CEZ5spgvezJQD6kU+sUX4a9HzP2HNwuJRkHXupDKQyncOYVpQq1weax1BiQ40uCPKh/WJzUJUi1xSMY9bLHC4T5y/wBGnN9uSNrT5C7NMkb5Eubjww6ppApVstcwmMLFfGmtRe9i7OXDyVkS7JKARQdcoApfjrGZKYlQbXAiGUh+F15cv+4iZ9W5zWtTv/JpHEIQVNdDTQaNb1pGPs7a0rEGYJM0TOqcy3y6K4oStaXIqNIy8RLJU34WtxFx94hhcKqglAq5zmOVQMxOrGmp0uY5caCwsvdpU7tRw4acOVIUJEIdhU3Abh4H0HnCjKxqtlOeqDZTvln4fmYtz5ERkLmLkgCwAuTxqeA8IeRRVCgHdAGnIU4w2HZjnOXVjqeQC8K8QYqnnqxyiurDQct46/LBur5k+dPSkBcMXXQUDHieS/3RLEqcjbx0OlBw8IIfByhkW2orz1vx8YktA7aCyj1J9omskC17W1MQkSxVzQdrlyAH6wQLEypZIOVSxZb0Baxqb0roIyw/cfL9YFOcBkqQLk+Ske8FacNdfAE+kAPCk5dNSTqOJJ4RMVzrYWU8TzXuiOGNJaih7I9O+Jht82PZHLiT390Ece+N/RHF4vFSpmHw8yaEklWZQCoozNqSN6+nhFG2T0A2izOWwRJF8+JDAKOYQsA5p4x6C250zweHLSp+IlSpuU7rsAbix5cY0XSD4tbNly3RZ4muUYKskGZUkEDeXdHnDlqV5+2Fg2xOJlSpczLNmTFVR1ahQSdeVIv+L+BWOmXebgxWgqFZGJJoCRLShN9YovQfGHC7Qw89pMyYstsxRFqxop0B77/SOvYz/EDhhQfw+IBDAkOqqbX0zGNVrlYfhX8N32Uk/rJyTGnFDuAgKEzcW17UXaSutz2j9jSNB0F6aJtOQ86WrIqTOr3qVJCq1dLdqLBIW2p7TcuZiMmnJvJ8x/paDZBygU1N9NdT6fvBsgigWEXcEJzvr4N/bCwssZFsNITJvr4N/bBRSw5wPDzBkW/5R6QUiB4ZtxflHpARLjrB8p9RE5jbp8DEWYZxp2T6rBGIpARlvujwEADfjnX/ACx9mPD6waQwyL4D0gLN+Ot9ZbfZl/WALiW3G17J9IIr2hOwIMRkPur4D0gIq2+fAe8LEtuHXSvleFnHWeK+h/eJTSCpHcYCWfxgUt95rHgdO6ntE5U0ZR4CIB/xD3qPsT+ogFiW3dDYg+REFLdxgc9gVYdx9Imk0EA8xyMAKS284oda8OIHvWFiWsDTRgeHOnvDh/xDrdQdORP6iHxBqjC+h4RBPMeXpA5JIzCn5jx5394Isyt6GBq++bG4B8qj9ICOIJ3TTRhx57vuINU8h5/tA8VUo1jpXhqLiJrMqK018IAWHqARazHidNRw74afUFTbWnHjb1pDoSJjW1AOo8D7Q+JqVNB3i/EX9oInfugOGU0pUbpI04cOPKkGDEjQef7QJKh2FBcA8fA+0QNNUhlNeNNOf7gQ0TxKsVOnPjqLiFAYgnLwNfC/pAsE5yCxvU8OJLe8TxUzKjGoFFOvOkSlsAAOQAtfQU4QEFzGYTQWUDXmSeXcIfEqaAVAqyiw7weJhpDks5APaA5aKvM8yYlNJLIKDtE3PJT3QBhK/mP2HoIHhpQK11qSb15nnBDW5rTwH6xDCSaItSeyOI5d0EPlHWAAaKT5kfpD4ucAjXHZPHuiKyAXa1sqi9+LHj9IniE3bDUgebAQExMGlfKvtDS332N/yjQ8ifeCFhziMlxVri7c+4D2gji3xQ+HmPxuNeZJkq0qu62dAxJCqBRiCBYRXZfw22jhcHiZkwy8OioWYKA81wq6LMAORTWhGYeEdi218UNnSH6uZiKMGuAkw9k7wqFoTamsU7p18ZcHPwc/D4YTpzTJZXOEyS1rQVJejd2nGLy3uuX/AA56NNtDHCT1jpuO+dSQwy04/WOrzPgHLcr12MxMwsb1yk2BNiwJ1Cxzn4Zbem4LGPOlYNsQTLKlEejAErvWU10pSnGLftP/ABBT0mCuBEvKTuzGbNyvui+sWr+zqXQnoXL2ZhjIku7qXLlnpUsQFtlAAFFFo3eHByi/E8O8xo+gPSd9oYGXiXRULs4yqTQBWKjWp4RvMNXIumgghOu+t+De0GCd5gLA9Ytx2W9Vg2U84IFhU3F8BxMJpY6xflb1WHwy7i3/ACj0hmXfW50b1WCjZBygWFUZFt+UekFywLCoMi+A5wDsN9fBv7YLAXQZ18D7QXIIoHhOwvgIHN/zk+Vx/QfaJ4ZBkFu6BYlR1krxYf8AEn2iDLgWE7C+AgmUcoHhlGXTQkeRMFJjvr4H2MFgE5N5D3n+kwbKIAeG7C9wp5WhOd9fBh6H2hsOop4FvUwp4AKn+b1BEEFzCB4dxlFxpTytBMogeHWxHJj6194BncZ1uNCPQ+0EzjnA8R+U8mH3qPeDQGPhZgyDut5W9oTzBnU+I0Pj7ROSe0P5j97+8RxLCgNRZh609DAEz+PkYFhn3AKG1tORp7QbOOYgUpwC1xrUfUfrWAaY+8poeI0539oIX7jAsVMGWvIg+Rv9qwXrBEQLDOctKG1Rw4GkNNY5lNOY1HH9wIUuZRmF+DaHiKeo+8LFPuGlai4seF/aIC5jy+8KEJvcfKFAazEShkoABUqNObAH7VjILczAJ0sZkFzVuZ4An1pBgii9B5QAsNNFCa6sx5/mI4dwEJplZgoDZWPLio4/WCYUUlrX/SD5ipiAmDrCaiyqPMsf0giWIZsjWAseP6QUKeY8v3gWJmVWlCalRpzI5wbOeXmf0rADlJUtUnWmtK2B4eMKfKFVtWrDW+gJ4+ELDqxqagVZuBPGnPuh5kvfSrHieA4U5d/3gg6yxwA8oWGFq/zN6kQyyr6nzMCQqsrO1lCliamwuxMUcO6UfBzaOIxBYdRlYtlrMIoSSxJGXlaMDpZ8OcZgtlF8TisyIygYeXXJVn1LWz87j0jp20Pi1syU4DzWsCf8qaa8BQ5fGKJ8TPidJxmC6rD4ef1Zmr+NMASW1KmiipJ+2kOW91oPhL0BkbSM7rjMXqwtChobmmtCOBjprfAzZxIVjiTYsSZpqaED/TTieFY5p8OviDM2ck3Jh5MwPlqDPSWwpmNga5tftG9xn+ILFS5lWwcpSVtV2NjcEEGh4RVdo2HsWVgsMsjDoVlIDQEkm5LElmNTcmM2Qd1bcBy5RqejG2mxOzpOImhVebJEwha5RUE2rU6RuJbig8ORgiBJ6wW/KfUQY17oFn/E0PZ94IzW0MBDDA5F07I9ITA51vwbh3rCw5ORbflHpCYnOLflbj3rAFoecBwi7i34CDX7oDha5F00ih5i7y35wXL3wGdXOmmp/pMGoe6AFh13eOp9TA8Wu9K+fnzVonh60Nx2m4fzHviqSduY0zXSfIkAynBUJMIaalDvIHtYc6XjGWUx7rJvsuOXxgWHXX5j6194qcj4mSGYhldV4NumvfQHTwJjebJ23JnZurmq1WqBYGlB+U31rG/1Z3Gwnr2fmH3t7wTJ4+ZgOKrlrXQqf+Qg1DziKFIS7D+bnzAPvCxKW8CD9x7QpYOdhXkftT2h8SpyNfgYoJ1Y/wCiYFLUZmHeD5j9oIB3+kDynPqbqOXAn9YBYmWMpNNL+V/aC9WOQiLyqgipuKcP0iGHFUUknQekQMijrGFBcKfUewgk6XVSKcDA3WjrrcEeh/WC9X4+ZgEhqAecD0meK+h/+0NhpYygcqjyNIU6WAVNONPMfrSCCzEqCOYpEZD1UV1pfx4xLqhyECkSxcUFmP3v7wUnajrpcEe49DBDMHMQPEqAAaaEH70P2Jg1IiAYWcMoqRao8jSGico0dh4Hzt6iFEWNeVJcb2ik2HMgDWvfCxi0lPdjunjxIoNO+GRmMxqKLBRc/MeAPMQ+LDZQCQKsg0J/MONYIOuHUClBa3/VYaQN5/EDyUe5hxLPFj9h7QPDygQTrvNqSdCR7QRLETACoJHaH2BPtBevHC/gCfSBGWA60A/MdO6nvBpj0BPIQQLDNuix4mpoAamvOvHlD1OcWA3TxJ1I7u6HkOAqgkaD0hhN3yaE7o4HiTzpyigpqATUWHL94w9qYR3wkxENXaSyqDQDMVIFTwvGRPmHK26ezxI5Qsbj1kyzMmlURdWY2F6DhzgPP+M+CO0ps1ieoUG4rMqQoNABRdTGB8Q/hydnYWQ7zGmTXbKakkKAlSF7gaCOv7U+Lmz5DMWnhjlFERJjMbk8VA5akRyv4ofEk44SQuFmSpalyrTbGZUKCQoFgPE6w5b3W8+Fnwyw2NwTTMQlTny1FjTKpN/FotSfAbZpdqrOoApoJhAuTXhXlFD6EdOMdg8GwkYWROl5mct1lGBsDuB60FOUFmfH/Fy5jB8JIBPCsy1NL5r8YeVd2wuz0w+GWTKFJcuXkQVJIVRQCpuYzYwUbrMMrMBV5akjhVgKjwvGbkFdBFQIMOsNx2Rx7z+kTmzBQ+BhlpnPyr6tEp53G8D6RQ0hhlXwHpEWf8Qa9lvVYJK7I8BEGP4g+U+qwBM3jAcK24LGD1gOEYZBfn6mAaad5LHtH+loKW7oHOcVTvb2MFzjnAa9SwDUH524jnWK10tmOZNTLBIZACTcAuoNCLjUxbpTir3/ADewPvGq6SYYNIbuKm3cyn2hqXiscy7jmeN2YuYgAy2NyFAYN39USqzPFSr97aQfBdGOtqZE1ajUqWIU/wA6kCbKPcwPjFo23slWBr6GKbiGKTbmYjqAVxEuqzEBqKZqXFrggg8oxMPR91bl6+7bvtTaGDWkyrytM3bSnzi6/WkWDZvxLltTrUKH/UDVY0uzum02VfFL1kv/APqw6VNOP8Rhh/UnkI2z9GsHjE66UyoHFpskgyW8V0B5g0jfrn4uGPTlO3KzYHaiTXzS2VgVGhvUE8KV4xnNUgigv3/tHGeluBm7Klme7VSuVGRqZmIJVcpuLA3FRaKPgvjftOXMLdcrr/8ArdAUHcCKP/yi2a7VrG2vTeGclF07I9ITk510vmHofaOQdDPj/KekrHJ1J4TkzNLN9GS7J41I8I6bgOkUjFIszDzUmqGFShBpWq0I1BvxjKtvfugOFrlpaxYeRNPtExN7jApMyjOKHWvDiB386wNpzwd01FmHDnu8++C5Tz+0AxTnIbaX4cL+0Gznl94GwpKmrCp1rw4ge9YfEocpubX8r+0MGOfQXXnyP7wQgnl94B8neYGE3zc3AOvKx9oWHJKDTSnlaGmghlNRqRpzHjzAgJzZFVIqbgjUxGQtVBPEDideMToeY8v3gUhTcV0Y8Odx6wDTJIDqeYK8fEeh84ULFKQta9kg6cjf7VhRFYWHnCrkXq3AE6AD2MKe5LIMp7Vb0GinvrqRE8L2AeZJ8yTDPMHWqKiysdeJKge8AYFuQHifakQwqHItxcV0534nvhTsSMrUrYHQHlzpE5RIAGU2AF6DT6xEQyfidomi+Gp7vlMPiZICMaVOU634d8KXmztYCyjWvM8u+FigctzSpUWHMgamsVGUq0gSHeavd6V94fqq6kn6kelIHh5S1aw7XoAIB8RMXKRUXIGveP3jQ/EWRMnbPmS5CNMmMyUVQakBgT6RYZui97j1r7QZ3AFSQBzNoG9PMOC+E21Jrb+HMurDM7FMwrQ17VgBeF8R+hj4TESFmT5s95ilmeZWvay2qSeBj0Lj+lWEwwdp+Ikyxm4uMxoo0UVY/QRwr4qdOsPjcYj4VnmKkoLmykVbMzGgahIuOEVuXa19DPgrgsXgJU6b1oeZmNUalAHIFKgjQfeN5K+AezTWv8Rusb9Zcigsd3StdKaxXujvxtlYPZ8mU2ExLNLUKWoqy2JJJIY158oPs/8AxDo8xZa4NgZkwCpmigzMBwThWCuvTpFJYUEgDKB4AgQfJ3mBYkmgt+ZeP8w7onVu7zP6RUDlp+I/gvv+sSxKbjfKe/hEZYOZ9OHDuh8UpyPcdk8O6AKqCkDKjONOyfVYnkPP7CIFd8XPZPLmO6ANlECwo3R9fUxPJ3n7QPDJu6nU+pgHn6r8w9DBYBOl6a9ocYL1Y7/MwVCT2n+b+0QHaq1kTPlJ8rwSVLGZ/EcTyENjZI6t/lb0MENPwwYRWNp7EDTbjVPQ/vFqSWCoNOAjFxGBUuthdW9VMWVzuLmm0NiPJYvKNOY4HxjAwOPo/W4aYcNOPbAG5MP88s2Yd+sdJx2wkP5R5RR8b0UQqSFowZ6HiN48YaTbmPxX6VzsViEkzVRP4daESyxls7UYuFPZOXKKeN4okWTptsWZJxDOxzBzWvEHkYrcZk07FGZsva87DTRNkTGlupqGU+o0I7jaMOFFHY+jv+ImcmVcZIWYuhmStyZ45DunwGWOs9GummFx1Xw81WqoJQ0ExCCQQyG49I8hwWRiWRgyMysNGUkEeBF4mmbHtQ4hSKZhe3nEMJigZamvAfaxjzt0N+OeKwxCYuuJk6VNOuXvD/n8G8xHZuiXT/BYxQJM9M5LUlOQs3WvYJqdeFYjOrFjmzxmQ31I0PEE+oEH63uPkYBi33a8iD5EV+1YyAYGwJE2mYUNmPDnve8PiZm6TQ2oeHA15wwekwjmoPkSD6iCswIpUXtFNn6w8j9v1gIYiYbagHUcLH1EPhcQCi3GlPqLH7iI4ieAyGo1p5j9QIKK9SCKWIprDw/XDnCiK18jCKFUEVIAF78O+HlIOsagpQKP6j+kPlb/AFAeA9yYhJlVLks3apqBoByHjEBMX2D30HmQPeCmYOJHnGPPkjdFK1YaknQFuPhGQqAaAQZBkTQS513qWB4AD1rEp8w7oyntDkNL8+6JYXQnmzH/AJGn2pCnMM6VIsSde4j3iie9yA8zA8Mpod78zaAczzrBP4heBr4An0gWGmbg3Te/nfjBE3l3SpJ3q6/ynlHOfjriurwkqmudjqeCgCx1uwjoxJzLYaHj4Dl3xOZJzUqE+orTwrBZdPJfRzY+IxGIl9TIE1y1azRWWxANcwNso7+X0jI6U7IxMvGNLnlFmKikiSqoiggEAKgA0Oseo5bhJWZnVFuSTlVRcm5NhHnn4kbckPtTEOk1XG4odCGU5Zag0K2NwfKDcu1y2d8KMbNwktf/ABWYst5aHqmUuigqCFoXpatIHsH4A5J0ufMxoYpNV8qyrMqtUAkvYmnI/WLhhPi7smXJlj+LXdVVoEmk2AGmSMjYPxU2fiJkqRKnlpsw5VXI4q2upFBFkOVtxDjd+Ye59oKHiE7VPm/tMFigMpt5/Ef0iFim3Gt+U+kKRq/zf2rD4k7jeBgCZu6BHti35T6iDVgJYdYPlPqsAWp5QLDVy8NT6mC5hA8O1vqfUwDYitBp2l9YLeBYlwAPmX+oCCh4AMsHO2mi+/6QSapKnTQxBX/Eb5V9WgpaABgiTKQ/yrw7hDzVOZb8x9v2iGzX/BSx7I+1oJOa62Pa9jBDTZJPH7RoJ+zW3xX854DjQ+8WMv3GMVV3nsdQf+IHtDbGUck6b9FjMlPmNbV0HA1jlm2+hUyUSVuOUel9t7PzSnGQmqty5GKptLYuZAerJqAeHH6xrukysebnlkGhFD3xGOmdJ+h2Z1pLIrmHDlUce4xRdo7Cmyiaqac/+0SzTrLtrYUORDRFKHVqGo1H2hoUB0Tof8Y8RhVMrEg4mSRQFmPWoKU3XPaHc3mI7V0U+ImAx1FlTVE2grKcZHJ45Q1n/wBpMeUYkrUNRYjjyiaSx7QmIA6Gg4r5iv8AbGSEHIR5v6I/GjFSRLk4gHES1ZaN/wCeBXTMbTLWob98d72RtZMRLV0c3UMUOUOleDKK0MRizTY4elWHJvXe94fFdhu6/lf2jHUUmm53lB+oNPQiMjq+8+cEGVqisKMTBy9wAk1FtTwt7QoNRDrO4+X6wPDFstQBdmNz3nkDwjIEBwX+Wvyj0gGcMXWpA7RsO6nE/wA0G6s8WP2HoIj+cfKfUfpBJ3YbwPpBA8LhxkWtTYakmHEsCYKAdknTvH7wpk3KopTSMfCzS7Ek03RpTmecBnsbHwgcoURa/wCkekQxMrca5NFPE8uQgnVCmggiJnL1guLKfuR+kcw+MnT7E4J5cvDTcmaXWwFalmFSWFgAOEdTX/MPyj1aK70q+HWEx7ibiVdmRMoAcqtBU6LfUnjBY84S9qTcZPH8T/E44gGiByFrwpY5VF9AKxhT8FMM2YqyUl7+XqzvFTpkBOp749PdH+gWDwhDyJOVymWpZmsaE0DEgaCOJYuUDtlwRrjjX/5qQ26S7H2x8OtqOig7PwppXekhVbwYhhX68oN8MvhrtCTtTDT52GeXKRizMWSwysBbNU3IEehp/ZbwPpDyuyPARZDYcyXvJ4nieRguSBTW31/3e0TzxWUZCDe+b2ELFKMjW4QLDTO387QsZOPVt4QOGXlgRH4g+U+oh85iB/zB8p9RA2PA5Bt9W9TEqd8QkLbU6t6mC7PP0+q+ogkBxS7vHUeoguXxgIDtn5R6mCwDL+J/t94LkgMfZo/CA5VHkxEFxAsPmHrA8Egyn5n/AKjEsQoy/UeogDQFT+I3yqfUQXIIF1Qz6fl94FSdKxrJWFBlL8o9I2nVDkIx8LIXJoLFuHeYjFip7d2OCUNrOPuGX3isbZ6MqwNafaOmbRwqldB2lP8AyEYGMwSf6R5RqVjWnnTbXQ0dZMykClCPAj9RFSxeBaWaGn0j0VtLZqdc27qg+zH9YqW3djyiDuxbG8c98OMwo2m08AqCq11I+5EauMuhQ8NGVsySHnS1bRnUHwJAMBacJsD+E2eMZNyiZNtJRqliDoRytVjpYDnFZwe2Z0qb10qa6Ta1zqSG8xqO7SLN8UNsPOxMtGCqkuSgRVFFGYBmNK66DwURTIxhzN3yt+Tr3Rb49TFZFx6ZwtR10sAPQj8yaG9LinhHYthdKZOMl58NMSYvGjby9zKbqfER4/jK2ftObImCZJmPLcaMhIPmOHdGtMWPYmHmtmdaDUHXmPDmDCjnfwg6bYjHq/8AElGaWKZwuVmuLtQ0rc6AQoymn//Z"/>
          <p:cNvSpPr>
            <a:spLocks noChangeAspect="1" noChangeArrowheads="1"/>
          </p:cNvSpPr>
          <p:nvPr/>
        </p:nvSpPr>
        <p:spPr bwMode="auto">
          <a:xfrm>
            <a:off x="368300" y="128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2" descr="http://articles.elitefts.com/wp-content/uploads/2011/01/plan-640x25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94" y="6998501"/>
            <a:ext cx="4185230" cy="16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edia.syracuse.com/news/photo/2012-07-16-gw-chiefs0106jpg-4e4ec1b3e8bf375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50" y="9622631"/>
            <a:ext cx="24996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data:image/jpeg;base64,/9j/4AAQSkZJRgABAQAAAQABAAD/2wCEAAkGBw8NDxAQDw8QDQ8ODRQNDw4ODxAPEA4NFBEWFhQRFRUYHCggGBolHBQUITEhJSkuLi4vFx8zODMsQygtLisBCgoKDg0OGhAQGiwfHyQsLC0sLCwsLCwsLCssLCwsLCwsLSwsLCwsLCwsLCwsLC4sLC4sLCwsLCwsLiwsLC8sLP/AABEIAM8A8wMBEQACEQEDEQH/xAAcAAEAAQUBAQAAAAAAAAAAAAAAAQIEBQYHAwj/xABEEAACAQMBBgIHBAYGCwAAAAAAAQIDBBEFBhIhMUFRYXEHEyIyQoGRFFKCwSNDYnKh8CQzU2PR0hUWFzREVHOSorGy/8QAGgEBAQADAQEAAAAAAAAAAAAAAAECBAUDBv/EAC8RAQACAgEDAQUHBQEAAAAAAAABAgMRBBIhMUEiMlFhgQUUcZGhsdETI0JSwfH/2gAMAwEAAhEDEQA/AO4gAAAAAAAAAAAAAAAAAAAAAAAAAAAAAAAAAAAAAAAAAAAAAAAAAAAAAAAAAAAAAAAAAAAAAAAAAAAAAAAAAAAiTSWW8JcW3wSQGFvdrtOoPE7ullc1TbqtfKCZ7V42W3isvC3JxV82hY/7Q9J/5mXn9muf8hn9zzf6/rDH75h/2/deWu2OmVsbt7QWeSqT9U/pPBhbj5Y81lnXkYreLQzdOpGaUoyUovlKLTT+aPF7KgAAAAAAAAAAAAAAAAAAAAAAAAAAAQ3ji+CXHIGs63thRoZjQSuKnLO9u0ovxlzl+H6o6GD7Pvfvf2Y/X8nOz/aNKdqe1P6fn/DQNYvbi+ebi43o54UoRkqUfKPXzeWdbFx8WL3Y+vq5GXkZsvvT9PRjnpsOlRfOMke3Z493nPSW/d3Z/uyWfo8MmoXcrK409x4Si4+DWDGawyi7xtp17WW9b1atCWc5pTlDPmk+PzPK+KtvMbe+PNavidNu0T0oXVBqN5TjdU+TqU0qddLvj3ZeXDzOfl4Nf8ezoYudP+fd07Q9dtdQp+stqsaqXCUeMZ032nF8V+fQ518dqTq0OjTJW8brLJGDMAAAAAAAAAAAAAAAAAAAAAAAQ3gDl+020lS8nKEJOFvF4jFcPWJfFLv5dD6Di8WuGNz737fg+e5XKtmnUe7+/wCLAm21ACQAFcajxjmvuy4r6MI8K1pCfu/o5duLg/zQXww15aODxJYf5dzztD0rZaWV5Xsq0a9tUlSqx6x5Sj1jJcpR8Ga2XHFo1LaxZZrO4dr2E20patTcZJUrulHNWiuUly9bTzzj4c1yfRvkZsM45+TsYc0ZI+bazwewAAAAAAAAAAAAAAAAAAAAABb6jByo1Yx96VGcY/vOLSM8c6tEz8WGSN0mI+DiyZ9Q+WSAApdWK4OUU+2VkCtMCQAEVIKa3ZLK6d4vugMDqFq4PD49U+jXc8bQ96WYy3u6tnXp3FCW5Voz34S6Z6prqmsprqmzVyUi0alt4rzE7h9E7Ka9T1O0p3NNbrkt2pTzl0q0ffh/g+qafU4+Sk0tqXXpeL12y5gzAAAAAAAAAAAAAAAAAAAAAAOcbV7LVaVSVW3pyq0ZtycKacp0pPi1uri49scjs8Xm1msVyTqY/VxeXwrRabY43E+nwYfT9n725eKdvOC61K6lRhHx9pbz/Cme+Tm4qeu/weGLhZb+mo+bdNI2GtqSUrn+l1Oqkt2ivBU88fxZ+Ry83NyX8TqPk6uHg4sfmNz82yUrKjCO7ClThHluxhGKx5JGpMzLb1EMdfbMWVfOaEKcn8dFeqlnu93n88ntj5OWnizxycbFk96rTNe2QrWqdSk3cUVxfDFWmu7S95eK+nU6nH59b+zftP6OVyOBakdVO8fq1tM6DnpA8rmiqkXF8+cX2ZJjcLE6lqd9TxlPg08M1Lw3cct19DWsOjdytZP9Hd03KKfJXFNZTXnBSz+7E0OVTder4Ohxr6t0/F2o57eAAAAAAAAAAAAAAAAAAAAAAAAAAAAAOfbcbPKi/tNGOKcpYrQXKE2+E12TfB+LXc6/A5Uz/bt9P4cfn8WK/wByv1/lqB1HLTkDA7Q0cNTXxrj+8jXzR6tnBPotNAufs93aVc49XdUpN/s763v4NmnkjdZhvUnVon5vpg5DqgAAAAAAAAAAAAAAAAAAAAAAAAAAAAHhe20a9KpSn7tSDg/JrGTKlpraLR6Mb1i1ZrPq4q4uLafBp4a7NcGfURO43D5aY1OpAiy1mG9Rf7LUvy/M883uvbB77WorM4JcW5xSXd7yNGfDoR5fUZx3WAAAAAAAAAAAAAAAAAAAAAAAAAAAAAIlJJNvgkstvogOI16u/OcvvzlP6tv8z6isdNYh8radzM/FQZItdUf6Gfl+Z55fcl6YffhjNj7B3epWlJLK+0Rqz7KnSfrJZ+UcebRzctumky6mKu7xD6POW6YAAAAAAAAAAAAAAAAAAAAAAAAAAADzuK8KUZTqTjThFZlOclGMV3bfIsRMzqEmYiNy0TaPbeFaFSjaRlKE4uEriWYpp8GqcXxfD4njwzzOpxeFMTF8n5OVyudWYmmP82k5Oo5acgY3aCuoUcZ95r6Lizxzzqunvx67vtv3of2Ylb0pX1eLjVuY7tCMlhwtsp72Ojk0n5Jdzi8jJ1T0w7eDHqNy6QazYAAAAAAAAAAAAAAAAAAAAAAAAAAAsNZ1ajZU/WVXz4QhHjOpL7sV/KR64cN8tumrxzZ6Ya9Vv/XKNoNarahU3qzxTi807aD/AEdPxk/il4/TB3MHGphjt3n4uFn5N809+0fBjd7+exsbeGk5AZAz+xmxr1CrC9u44tKbzbUJL/eX/azX9nnkvix297j8zk7npq7PD42q9VnWDnOiAAAAAAAAAAAAAAAAAAAAAAAAAABidotdpWFLfn7U5cKdNPjOXfwS6s2OPx7Zrajx6y1+RyK4a7nvPpDk2q6rWu6jqVZZb4JLhGMfupdEd3Hjrjr01js4OTJbJbqvO5WWTNgnIQlNJZbSS5t8kNq3HZTYyVw417yDhQXtQtprE6z6Oovhh+y+L64XB8vlc3fsY/zdXicLXt5Py/l0lLHgct1EgAAAAAAAAAAAAAAAAAAAAAAAAAB5XVxCjTnUm92FOLnJ9opZZlWs2mKx6sbWitZtPiHFNd1ed7XnWnwTeIR6QprlH+erZ9BixxjpFYfO5cs5bzeVhk9XmnIGQ0TR7i/m428FJQe7Uqze7SpPGcSl1lhr2Um+K5Zya+bk0xefPwbGHi3y+O0fF0jZ7Yu2s3GpU/pVxHiqlRYhTl3p0+UfN5ficnNyr5e09o+Dr4OLjxd47z8WzGs2QAAAAALG/wBTp0F7T4liBr9xtnFPEY5Muk3C2/10l93+A6TauG2fdfwHSbXdHa6D54J0m4ZG32goz64+ZNHZkKN7TnykhpdPdMiJAAAAAAAAAAAADS/ShqLp21OhF4dxUzLxpQw2v+5x+hv/AGfTd5t8P+uf9oZNUisev7Q5hk67kJyBhtc1Z0806bxLHtT+6uy8TWzZtezVtYMG/at4d29HOlfYtLtabWJzpfaKuebq1fbefFZS/CcXJbdpl2scarENlMGYAAAAAFve1/VxbXMsLDnevXVSpJrDwZwxlh/Vy7P6GSI9XLs/oQQ0yiAKoza5NoC8ttUqU+uSaNto0faBywmzGYZRLaKd5FpPuY6XS5IgAAAAAAABAADl/pVq5uqMekbbeXnKpLP/AMo632fHsT+LkfaE/wByPwaVk32gpq1dyMpP4Yt/QkzqNrWu501nSLGV9eUKHFu5uIUpY5qMpe3L5Ry/kcq1vMuvSveIh9WJJJJcElhLsjQbyQAAAAAAROCksNZAtZ6XRlzgi7Hn/oeh9xDYiWi0H8I2LK62foNc0vPBdrpqmrabSpt4kvkZRLGYYOSwzJFIGR0ek5T4Ekhv1vbvcj5GD0ZgxYgAAAAgAAAgqgHNfSzatVbatj2ZU5UW+0oveivmpS+jOlwLdrV+rlfaNO9bfRoWToucsdarbtFrrNqCS4t5fJHjntqj249d3dL9FWwLscXt5HF3ODVKi/8Ahqclxcv7xrh4JtdWcfJk32h28ePXeXScnk9U5AAALe5v6NL36kY+b4gYe62vtYcm5vwRemU3DGV9uV8FL6l6U2sau2lw+UYxL0m1tPau6fxJDpg28pbS3T+Mag3Lzlr1y/1jLqDcvCpqdaXOoxpNredSUubb82UUAV06bk8JZA3HZzSWsNowmWUQ3GEEkl2MF2qCAAABAAAUQFQAyRVhrOmUr2jKhWTcJcU1wlCa5Ti+jRnjyTS3VDDJirkr02cg2q2cqaY479SnWhUbVPde7UaXNyg+S6ZTaOvg5EZfSXFz8acU95j/AK1vTdp4WN3CtK1hdSo8aUKs3BU6j/WLCa3scuDx58vLk+37O9Pfix0e15dg2S9ItlqklS9q1uZcqNZrFR/3c1wk/Dg/A598Nq93Rpmrbs2/ePJ7JyBidc2gpWaxL26j5QX5liNsZnTSdR2rua+Upeqj92HPHmZxWGO2FnVlJ5lJyfdtsqIyUAJAnIBAVKL7P6AesLeb5Qk/kQXVHSa8+UH8xs0y1nsnWn73BE6l02XTdmqdHDfFmM2XszdOmorCWEYisAAAAQAAgqgEEVGQKWwrD7R69SsKW/NqU5ZVKnnDnLxfSK6s98GCc1teI9Za/J5FcNd+Z9Ich1OvK+qyq1a0J1J9G3FRXSMd7gkux3KUpSvTV89fJkvbqv5YW+01Z9uHFd1x+pjfHE+WePLMeJYi4tlT4xzFp5TT4prk0zWtSIblLzLsWxfpCpVbVRu5y+00X6uclBy9bD4Kjx1a4Pxi31Obmx9Nu3h08OTqr38s3c7bWqpydNylPHsxcGuJ59MvbqaFeXk685Tm8yk/p4GbB5plRVBN8EsvsuIGWsNnrqv7tNxXeXAx3C6lnrXYaT/rKuPCJOpelk6OxlvHm5SJ1LqF5T2XtY/Bkbk094aBbL9WibHtDSLdcqaGx7QsqUeUIr5Ae8YJckl5IiKgAAAAAAQAAgqgEEVS2FUSkB5TqEHHPSDdSqajWUnwpqnTgu0fVRl/7k38zs8WIjFGnD5kzOa2/l+zXcmw1nrGs8br4x6fs+K/wMoljphdQeG89Ga2WW5hh7bLSe/Wfw4ivxZb/nzNHLO2/hjW2zRkeL3ZnQNDq3zlutQhD3pyzjPZd2SZ0sRttVnsNTXGrVlPwit1GPUy6WxWGjW1v/V0op92ssm10yKIqchEgSVAABIQIJAAAAACAAEFUAhkVAFDYV5yZBbVQOaekbSpesV1FZTiqdbHwte7Pyxw+SOhws0a6J+jm87DO/6kfVpOToOanIRhtak3UjFc5RXy48zT5NumW/xa9UM3pVOFOCjDlzbfOT6tmjvboxGuzYNG06pd1Y0qa58ZS6Qj1kyTOliNut6ZYwtqUaVNYjFc+sn1k/E85nb0XqIKkUVASBKCJAkqAEgCIASAAAQAAAQVUAQyKhhVDA85EHhUAx17RVROMkpJrDTWcrsFaLq2xCbcrefq8/q5puHya4r+JuY+bava3doZeBW3ek6/Zrt1szf0/dtnW/6dSlj/AMmn/A9/vuP5tb7hk+Sxt9iNSrTc6lFU2/vVaeIrtwbNLJl67bl0MWH+nXpht+jej6aw69ZRXWFFNt/ily+h59T16W/aRplG0huUYKC6vnKT7t9Sb2yiGUiQVoCtFEgSESBIAqJAASECABIACAAACCqAUkVDCqGBRJEHlOIFvOmB4yoEUjbhHrGiuxR6xpID1jAD0igK0iipASBIRIAokIAAJIgAAkABAAABBVAIZFQwKWgqhoChxIKHECncAlQAlRAqSAqSArSKJSAqABEgSBJUAAACSIAAJAAQAAACqgCAqGQQwqMAUtARugRukEYAndAlIonAEpASgJAkIkAUSEAAEhAgAAJAAAIAAAIKoBAAiowBGAqMARgBgBgCcAMASAAkIASBJUAAAIkAQAAEgAP/2Q=="/>
          <p:cNvSpPr>
            <a:spLocks noChangeAspect="1" noChangeArrowheads="1"/>
          </p:cNvSpPr>
          <p:nvPr/>
        </p:nvSpPr>
        <p:spPr bwMode="auto">
          <a:xfrm>
            <a:off x="520700" y="2809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20" descr="data:image/jpeg;base64,/9j/4AAQSkZJRgABAQAAAQABAAD/2wCEAAkGBw8NDxAQDw8QDQ8ODRQNDw4ODxAPEA4NFBEWFhQRFRUYHCggGBolHBQUITEhJSkuLi4vFx8zODMsQygtLisBCgoKDg0OGhAQGiwfHyQsLC0sLCwsLCwsLCssLCwsLCwsLSwsLCwsLCwsLCwsLC4sLC4sLCwsLCwsLiwsLC8sLP/AABEIAM8A8wMBEQACEQEDEQH/xAAcAAEAAQUBAQAAAAAAAAAAAAAAAQIEBQYHAwj/xABEEAACAQMBBgIHBAYGCwAAAAAAAQIDBBEFBhIhMUFRYXEHEyIyQoGRFFKCwSNDYnKh8CQzU2PR0hUWFzREVHOSorGy/8QAGgEBAQADAQEAAAAAAAAAAAAAAAECBAUDBv/EAC8RAQACAgEDAQUHBQEAAAAAAAABAgMRBBIhMUEiMlFhgQUUcZGhsdETI0JSwfH/2gAMAwEAAhEDEQA/AO4gAAAAAAAAAAAAAAAAAAAAAAAAAAAAAAAAAAAAAAAAAAAAAAAAAAAAAAAAAAAAAAAAAAAAAAAAAAAAAAAAAAAiTSWW8JcW3wSQGFvdrtOoPE7ullc1TbqtfKCZ7V42W3isvC3JxV82hY/7Q9J/5mXn9muf8hn9zzf6/rDH75h/2/deWu2OmVsbt7QWeSqT9U/pPBhbj5Y81lnXkYreLQzdOpGaUoyUovlKLTT+aPF7KgAAAAAAAAAAAAAAAAAAAAAAAAAAAQ3ji+CXHIGs63thRoZjQSuKnLO9u0ovxlzl+H6o6GD7Pvfvf2Y/X8nOz/aNKdqe1P6fn/DQNYvbi+ebi43o54UoRkqUfKPXzeWdbFx8WL3Y+vq5GXkZsvvT9PRjnpsOlRfOMke3Z493nPSW/d3Z/uyWfo8MmoXcrK409x4Si4+DWDGawyi7xtp17WW9b1atCWc5pTlDPmk+PzPK+KtvMbe+PNavidNu0T0oXVBqN5TjdU+TqU0qddLvj3ZeXDzOfl4Nf8ezoYudP+fd07Q9dtdQp+stqsaqXCUeMZ032nF8V+fQ518dqTq0OjTJW8brLJGDMAAAAAAAAAAAAAAAAAAAAAAAQ3gDl+020lS8nKEJOFvF4jFcPWJfFLv5dD6Di8WuGNz737fg+e5XKtmnUe7+/wCLAm21ACQAFcajxjmvuy4r6MI8K1pCfu/o5duLg/zQXww15aODxJYf5dzztD0rZaWV5Xsq0a9tUlSqx6x5Sj1jJcpR8Ga2XHFo1LaxZZrO4dr2E20patTcZJUrulHNWiuUly9bTzzj4c1yfRvkZsM45+TsYc0ZI+bazwewAAAAAAAAAAAAAAAAAAAAABb6jByo1Yx96VGcY/vOLSM8c6tEz8WGSN0mI+DiyZ9Q+WSAApdWK4OUU+2VkCtMCQAEVIKa3ZLK6d4vugMDqFq4PD49U+jXc8bQ96WYy3u6tnXp3FCW5Voz34S6Z6prqmsprqmzVyUi0alt4rzE7h9E7Ka9T1O0p3NNbrkt2pTzl0q0ffh/g+qafU4+Sk0tqXXpeL12y5gzAAAAAAAAAAAAAAAAAAAAAAOcbV7LVaVSVW3pyq0ZtycKacp0pPi1uri49scjs8Xm1msVyTqY/VxeXwrRabY43E+nwYfT9n725eKdvOC61K6lRhHx9pbz/Cme+Tm4qeu/weGLhZb+mo+bdNI2GtqSUrn+l1Oqkt2ivBU88fxZ+Ry83NyX8TqPk6uHg4sfmNz82yUrKjCO7ClThHluxhGKx5JGpMzLb1EMdfbMWVfOaEKcn8dFeqlnu93n88ntj5OWnizxycbFk96rTNe2QrWqdSk3cUVxfDFWmu7S95eK+nU6nH59b+zftP6OVyOBakdVO8fq1tM6DnpA8rmiqkXF8+cX2ZJjcLE6lqd9TxlPg08M1Lw3cct19DWsOjdytZP9Hd03KKfJXFNZTXnBSz+7E0OVTder4Ohxr6t0/F2o57eAAAAAAAAAAAAAAAAAAAAAAAAAAAAAOfbcbPKi/tNGOKcpYrQXKE2+E12TfB+LXc6/A5Uz/bt9P4cfn8WK/wByv1/lqB1HLTkDA7Q0cNTXxrj+8jXzR6tnBPotNAufs93aVc49XdUpN/s763v4NmnkjdZhvUnVon5vpg5DqgAAAAAAAAAAAAAAAAAAAAAAAAAAAAHhe20a9KpSn7tSDg/JrGTKlpraLR6Mb1i1ZrPq4q4uLafBp4a7NcGfURO43D5aY1OpAiy1mG9Rf7LUvy/M883uvbB77WorM4JcW5xSXd7yNGfDoR5fUZx3WAAAAAAAAAAAAAAAAAAAAAAAAAAAAAIlJJNvgkstvogOI16u/OcvvzlP6tv8z6isdNYh8radzM/FQZItdUf6Gfl+Z55fcl6YffhjNj7B3epWlJLK+0Rqz7KnSfrJZ+UcebRzctumky6mKu7xD6POW6YAAAAAAAAAAAAAAAAAAAAAAAAAAADzuK8KUZTqTjThFZlOclGMV3bfIsRMzqEmYiNy0TaPbeFaFSjaRlKE4uEriWYpp8GqcXxfD4njwzzOpxeFMTF8n5OVyudWYmmP82k5Oo5acgY3aCuoUcZ95r6Lizxzzqunvx67vtv3of2Ylb0pX1eLjVuY7tCMlhwtsp72Ojk0n5Jdzi8jJ1T0w7eDHqNy6QazYAAAAAAAAAAAAAAAAAAAAAAAAAAAsNZ1ajZU/WVXz4QhHjOpL7sV/KR64cN8tumrxzZ6Ya9Vv/XKNoNarahU3qzxTi807aD/AEdPxk/il4/TB3MHGphjt3n4uFn5N809+0fBjd7+exsbeGk5AZAz+xmxr1CrC9u44tKbzbUJL/eX/azX9nnkvix297j8zk7npq7PD42q9VnWDnOiAAAAAAAAAAAAAAAAAAAAAAAAAABidotdpWFLfn7U5cKdNPjOXfwS6s2OPx7Zrajx6y1+RyK4a7nvPpDk2q6rWu6jqVZZb4JLhGMfupdEd3Hjrjr01js4OTJbJbqvO5WWTNgnIQlNJZbSS5t8kNq3HZTYyVw417yDhQXtQtprE6z6Oovhh+y+L64XB8vlc3fsY/zdXicLXt5Py/l0lLHgct1EgAAAAAAAAAAAAAAAAAAAAAAAAAB5XVxCjTnUm92FOLnJ9opZZlWs2mKx6sbWitZtPiHFNd1ed7XnWnwTeIR6QprlH+erZ9BixxjpFYfO5cs5bzeVhk9XmnIGQ0TR7i/m428FJQe7Uqze7SpPGcSl1lhr2Um+K5Zya+bk0xefPwbGHi3y+O0fF0jZ7Yu2s3GpU/pVxHiqlRYhTl3p0+UfN5ficnNyr5e09o+Dr4OLjxd47z8WzGs2QAAAAALG/wBTp0F7T4liBr9xtnFPEY5Muk3C2/10l93+A6TauG2fdfwHSbXdHa6D54J0m4ZG32goz64+ZNHZkKN7TnykhpdPdMiJAAAAAAAAAAAADS/ShqLp21OhF4dxUzLxpQw2v+5x+hv/AGfTd5t8P+uf9oZNUisev7Q5hk67kJyBhtc1Z0806bxLHtT+6uy8TWzZtezVtYMG/at4d29HOlfYtLtabWJzpfaKuebq1fbefFZS/CcXJbdpl2scarENlMGYAAAAAFve1/VxbXMsLDnevXVSpJrDwZwxlh/Vy7P6GSI9XLs/oQQ0yiAKoza5NoC8ttUqU+uSaNto0faBywmzGYZRLaKd5FpPuY6XS5IgAAAAAAABAADl/pVq5uqMekbbeXnKpLP/AMo632fHsT+LkfaE/wByPwaVk32gpq1dyMpP4Yt/QkzqNrWu501nSLGV9eUKHFu5uIUpY5qMpe3L5Ry/kcq1vMuvSveIh9WJJJJcElhLsjQbyQAAAAAAROCksNZAtZ6XRlzgi7Hn/oeh9xDYiWi0H8I2LK62foNc0vPBdrpqmrabSpt4kvkZRLGYYOSwzJFIGR0ek5T4Ekhv1vbvcj5GD0ZgxYgAAAAgAAAgqgHNfSzatVbatj2ZU5UW+0oveivmpS+jOlwLdrV+rlfaNO9bfRoWToucsdarbtFrrNqCS4t5fJHjntqj249d3dL9FWwLscXt5HF3ODVKi/8Ahqclxcv7xrh4JtdWcfJk32h28ePXeXScnk9U5AAALe5v6NL36kY+b4gYe62vtYcm5vwRemU3DGV9uV8FL6l6U2sau2lw+UYxL0m1tPau6fxJDpg28pbS3T+Mag3Lzlr1y/1jLqDcvCpqdaXOoxpNredSUubb82UUAV06bk8JZA3HZzSWsNowmWUQ3GEEkl2MF2qCAAABAAAUQFQAyRVhrOmUr2jKhWTcJcU1wlCa5Ti+jRnjyTS3VDDJirkr02cg2q2cqaY479SnWhUbVPde7UaXNyg+S6ZTaOvg5EZfSXFz8acU95j/AK1vTdp4WN3CtK1hdSo8aUKs3BU6j/WLCa3scuDx58vLk+37O9Pfix0e15dg2S9ItlqklS9q1uZcqNZrFR/3c1wk/Dg/A598Nq93Rpmrbs2/ePJ7JyBidc2gpWaxL26j5QX5liNsZnTSdR2rua+Upeqj92HPHmZxWGO2FnVlJ5lJyfdtsqIyUAJAnIBAVKL7P6AesLeb5Qk/kQXVHSa8+UH8xs0y1nsnWn73BE6l02XTdmqdHDfFmM2XszdOmorCWEYisAAAAQAAgqgEEVGQKWwrD7R69SsKW/NqU5ZVKnnDnLxfSK6s98GCc1teI9Za/J5FcNd+Z9Ich1OvK+qyq1a0J1J9G3FRXSMd7gkux3KUpSvTV89fJkvbqv5YW+01Z9uHFd1x+pjfHE+WePLMeJYi4tlT4xzFp5TT4prk0zWtSIblLzLsWxfpCpVbVRu5y+00X6uclBy9bD4Kjx1a4Pxi31Obmx9Nu3h08OTqr38s3c7bWqpydNylPHsxcGuJ59MvbqaFeXk685Tm8yk/p4GbB5plRVBN8EsvsuIGWsNnrqv7tNxXeXAx3C6lnrXYaT/rKuPCJOpelk6OxlvHm5SJ1LqF5T2XtY/Bkbk094aBbL9WibHtDSLdcqaGx7QsqUeUIr5Ae8YJckl5IiKgAAAAAAQAAgqgEEVS2FUSkB5TqEHHPSDdSqajWUnwpqnTgu0fVRl/7k38zs8WIjFGnD5kzOa2/l+zXcmw1nrGs8br4x6fs+K/wMoljphdQeG89Ga2WW5hh7bLSe/Wfw4ivxZb/nzNHLO2/hjW2zRkeL3ZnQNDq3zlutQhD3pyzjPZd2SZ0sRttVnsNTXGrVlPwit1GPUy6WxWGjW1v/V0op92ssm10yKIqchEgSVAABIQIJAAAAACAAEFUAhkVAFDYV5yZBbVQOaekbSpesV1FZTiqdbHwte7Pyxw+SOhws0a6J+jm87DO/6kfVpOToOanIRhtak3UjFc5RXy48zT5NumW/xa9UM3pVOFOCjDlzbfOT6tmjvboxGuzYNG06pd1Y0qa58ZS6Qj1kyTOliNut6ZYwtqUaVNYjFc+sn1k/E85nb0XqIKkUVASBKCJAkqAEgCIASAAAQAAAQVUAQyKhhVDA85EHhUAx17RVROMkpJrDTWcrsFaLq2xCbcrefq8/q5puHya4r+JuY+bava3doZeBW3ek6/Zrt1szf0/dtnW/6dSlj/AMmn/A9/vuP5tb7hk+Sxt9iNSrTc6lFU2/vVaeIrtwbNLJl67bl0MWH+nXpht+jej6aw69ZRXWFFNt/ily+h59T16W/aRplG0huUYKC6vnKT7t9Sb2yiGUiQVoCtFEgSESBIAqJAASECABIACAAACCqAUkVDCqGBRJEHlOIFvOmB4yoEUjbhHrGiuxR6xpID1jAD0igK0iipASBIRIAokIAAJIgAAkABAAABBVAIZFQwKWgqhoChxIKHECncAlQAlRAqSAqSArSKJSAqABEgSBJUAAACSIAAJAAQAAACqgCAqGQQwqMAUtARugRukEYAndAlIonAEpASgJAkIkAUSEAAEhAgAAJAAAIAAAIKoBAAiowBGAqMARgBgBgCcAMASAAkIASBJUAAAIkAQAAEgAP/2Q=="/>
          <p:cNvSpPr>
            <a:spLocks noChangeAspect="1" noChangeArrowheads="1"/>
          </p:cNvSpPr>
          <p:nvPr/>
        </p:nvSpPr>
        <p:spPr bwMode="auto">
          <a:xfrm>
            <a:off x="673100" y="4333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6" name="Picture 22" descr="http://cdnimages.ganeshaspeaks.com/GSPRODUCTS/PRO-IMAGES/Education/final/2-Education-Ask-a-questi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27355"/>
            <a:ext cx="1828800" cy="235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4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825500" y="5857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26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977900" y="7381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28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130300" y="890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30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282700" y="10429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AutoShape 32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435100" y="11953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AutoShape 34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587500" y="13477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6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739900" y="15001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AutoShape 38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1892300" y="1652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AutoShape 40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2044700" y="18049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AutoShape 42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2197100" y="19573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AutoShape 44" descr="data:image/jpeg;base64,/9j/4AAQSkZJRgABAQAAAQABAAD/2wCEAAkGBhQSERUTExQWFRUWGB0ZGBgXGRoaGBwbGx0YGhgZGR0dGyYfHxsjHBocIC8gIycpLCwsFx8xNTAqNSYrLCkBCQoKDgwOGg8PGiwkHyQvNCwsNC0sLCwsLCwsLCwsLCwsLCwsLCwsLCwsLCwsLCwsLCwsLCwsLCwsLCwsLCwsLP/AABEIAJ8BPgMBIgACEQEDEQH/xAAcAAACAgMBAQAAAAAAAAAAAAADBAIGAQUHAAj/xABJEAABAgQEAwUFBQYEBAQHAAABAhEAAyExBBJBUQVhcQYTIjKBB5GhsdEjQsHh8BQzUnKCsmJzkvEIFRc0JGPS4hZEU4OTosL/xAAaAQACAwEBAAAAAAAAAAAAAAAAAQIEBQMG/8QAMxEAAgIBAgQEAwgCAwEAAAAAAAECEQMEIRIxQVEFE2FxIoHBFDIzkaGx0eEj8FLC8Qb/2gAMAwEAAhEDEQA/AGcPLKmSpLG7j7poUvrBOJyEnwqGb7zuxBZqVFYiqYos92sDX1eBzAQ+5rvXRo87Zt0Yw2GIBChoyWqG1Brd4zIn5JuVkpRldkjKSdKktEsEcyQVJsBSvm1cbawNcsTCUpUAhqg6nly+kAUHnKsmYH7yoDGmoe9ecCwk0lXlISyrkU2B+NI8MoIT4iAGBu/TYczEjiykpSpJHIB25nk0A+g/gJWUBKWKS7vUQLBzXdaQbZcrU3oSa9RvEFoZJQRl6BrmpFYLNwpTRJBSBUuynfaEJkMVNmEkLypSRTK5J1D10prHsOhRUymKT5soY7UeJJSClKiTramzUIhGXMIUH8TXS7E3AfQVLmGFbG0GDlDxP4lVymwY1caV1iC8R3jJCvEosALU3pfreATFZzRKQSGIzBg4tS+oYmISpemYEgM6XBcUuD8oYqDKQETB4aE1r5rV+YMGRLTNbypAJB0Bc+Fm5b/jEFSxkzWYh972BJgeGwyJlZSUpdTrs9tt257QhkJM0CZlcjK71JoL0/CDIlliokBOZnaraEcvWD4s/aAKIt1pXK/X1aIScQ6UkULAsC6X61doGCMz54ShwpRuE5hUHV4GJaTQqrQkEsA9H3DxGfnALpp5hahpUB3pza8Ewssd4AnKVKGY1Di4r8WPKEPaiJRkWkIAZyS5JqP4b+6DzZ3io9anw0dq5SdIiFeLOHGQ0NXeoVTb6RjGYoJRmLBIYOE1qWDHT5QC6g5c9RJUtkAUsebejfGM4HHJTmllWd6ZwwqLAjU7kXMT/aETDkQQtYYnca+mnOJ4lCEhC0pGYVYFiQXvzf8AGHuGwDuvFlsoADxW6xNBBZSFgpbxEPdJFyLdDApU4gJUo1JYkDyvUO+gNHHKGVTkMFJSAFEh0vvrudIKBsZGIZ2rtcfGBINKKqWcKo2w13gYcMT4RsSKm7CuzisCWJYBdwBXLdm2N/dCCiSUBHhKmck2puXNr+rQb9qzB0EOpg9QQOVN4HMxKVg5AcpaoNgRQgGv+8CmSssrKodLDoR0pWAYTFzlKpkQsVGgBsGUasPpBJZ8SkgNlSKklmNgGoNbENCsqVM7sLUCwFC70pU6ueUH/wCYKGVNE5hq9TSofrAJ8iak94kS1ghIepJqaitq3rXSDzZAQCnKo5qOCwNOtDAZMlSQApIJSXBJd9+h5wDiM/OslBWAlnRoem761gEt2IYpOUOMxJIBTq/lJCfpUw7KmpAKTUKoynegrQhxEpk9SilYJ8RIISmqWZraaPzEel4kqAVZDtUF3uRehEAyaApYISdPCaEPsYAmWpJCzZ8rGlv5f1SGcznMk6AskHM4+YbWIeHP3tUuK0d+oe+loBsBjpSikBKyEZiWcqcksW6UbrGMNIDFQZhob01rsYPiS6gVBxYNcAejAc49hsQPEM3moizsA7ClRz6wNiSM5lqSUgAvXYOG1ic/CBWRiokJYhJsedeZgctWUEeJRd2LejWt/vEZuNcuxLu/K121gCjUYWSakABnDhPiYUDty25QTDTkqJBopq8xofjBJWJCQQlhonbqALB4CtFAtSUqW2XMzFnsCLC0PqCCyEglkrzFJcpO7UqNI9McBLhnu1udoHJIRlKwWV5lA2uahunvjIxCVqKEkmhZx7iDZ+UBIkJSWzZmU7+Larvt1bSIS5l1A7V5G/u0iSpX7ogEgBxmcF/vAg/jB/2VLlVQCPEMrN6/hAKzyWWSFZn8wrSlG5QLEysyTLS6VMSMpL1sXEEw48rEa0AZ2ua71giCkFQqFO6WrpYvQg7QBfYxKneR03T4iWAYDX1gWIJAzUKWzEtlZj5dyWvHsTNGYpUlI8IVUsQCfMdKNvE5yyEhjmSoM7ZutBdxDIpA56TMSUppLm6+EjmW2De+G0tLZPlAFiLl2JLbu/vhOWVKAlpy922QABma9gwADVhmfKSnVVwwd3fQG4gGEJOYuXQGJozA21rE5OVAKkEAqauUA0JNBUa3hXulBYSSSCQAkB8vU/iYkkLJKfLlJrmehowbn84QUeUha5veOcpSQU3qNU7RlczKU5SSk/dAqDd+Q0/GC4KSkKuSpmOg3tEkgkpSop8zPprvarbwMDOVaSlSxRRBZQdgHCimlH1MMryKWFpqE0AAZLH89IQ/bMxKGKQLAm9a+jwxhsOEMpLso1qSXA0fkel4GxcPcZWtGUmmza8h+UJTpzjKE0oCgMxTWp0ZqtEcXigozUhDIZLm5rVhSpH4x7By0so94xLlId0kCimDsPy2gBKguDWpACGLNQXFNOQr0gEzFjvcjBxS1P4mcctYOcKlIOVwSks6vE3K7V32gagkJ8bUU4pUMG0+msIkMgFRsB4RU25a1IhcrXLBUwUkLofU5ra7GsSM1nAzP0DbBgK1iGAlBnZi9MwYhuR1hiSogMMVKBKhlNSAK1sLn37wRUgrDUUEmgIsOezfhBBMHd50Jrs7VtbZ48nE5RlVU1Cju/m+kIBLCE51P4QlwTbox56Q3MnKWkkgJy+EJcKIexPWkRnT5mRgkBKjQeYt0bfe0eUp2KUkF2OZxpvppDAYkcUzoICSihDi5ang5v8AOF1ELX3TE91lKRVmU1FGxNCW5RmXjFhAUUlKVHKQKtS9/wBNHpOJSpJopBLgsGUxsQdTaAVGZ09IW6hYhLUKS9KhqnSAyphEzLloxU5ozcn5gPyjylAAhatRl39aawdGNQmkwBnAY6vod9IPQddSUs5bMaAgvVzUuxgmJmslnTqGU5qb9H3hVUxKluk0B8rU0YfC/WI4mYzkXOmtWFIiOhtKvCGKUuKhnI3qC0LnFM6QfESynYOBUsWvpHpeGZwCHqUlg4JoSYmjDMACp2NG5c684YULKUpkMXdJJSxfk9YNI4caLCQSzClyK5jVw1vSGsNKZ0g5UuGs9BR94VVNAPhAqWVpvUAc/nDEBCSUpKjV/ExAJD7w3MQlSjnKU256UFOUa+dLM2YEpdIBdyQKchrWnxjYSuGS5wUicWyqsHu14SQNmrSiWVG7hgCdydT1+MRxM0lRYHKUkEgpcNa9L6s9oGU5ZZUonQaMWvbX6RFKSxHlJDgs469IY6sJKwSghwskLVUMk2e769NoMcaKC5Tslj+usAkYjJUCpDAu4bXlBMFhVzJamJUAqtQC+mWGIJh5/eAhswBu7afWI9+ovlpuDYekYlzhLz0X4QCsqDmzdTAsBiFVmFBSkkg5qkgWIA023eCgZn9sUpAFAQpXmBc602H0h0IcKDgMAdydvT1gMheYXpbMRUhwzDT1gmRKnc1NBuAduYaAV0YUAo3IYcv9zGZzIAGhJKb22IGoqYHhJZUSlCw4BJKnLhwCDqIMiYkTFSwp1JY9Hf6fGO2lxfaMyxJ/0jhqc32fE59gMuYtAoyXbxNQVuoPc8ng+LASkkmxcrehaxAd/Qc4IQ9DUGJ4bA94kHO6SXIA2sOgi54lpI6NKV2nt8ypoda9S3FqmjVcOnLQkkzM+apUE5b+UBJJNRryNoflMlJSzEipZj84axmBSkZ2BUSA/lubAv8ACLL2Y4DLmy+9mpzVISFaMWJ98Z2Fee/gNDJJY1bKmZvi8B8TVcUA3J/CMSUpmDLnq9Mwu2pPM/KLxxzspKMpSpaQkgOQ5yqAuD6axQMRMQmpLM7AVd9eX5GJ5cUsbphjyrIrQbiKBKd3OUXCTSj0G3O0ZcjICCXvfbd2GlIxOlnMEhWdJGZRVZIDAhx1sdoalYXMh3KaByk+JtNC93jkTE5aUoASQoXNC5zXJBat4Y4fLLPMJKiQL2am1jyEAnYklSQACtBq7V3bqH9/pEMf3yEoKUsTMFSh8ia1FG3rziN7jrYFxLEJSsBagnMspSNFEZso6sx3pEcMlPjW5BUbOcwADOTUKdvc0PIlkgZwFJUxaj5g5zE6O/zgSpTIdKPs2diSopHP61vDvsCS6h5khZS6GBBBqRbX/a9o9iJjKQSKlVSQbCtDbakK46aESxMWpMtCFAqKiwpVKSTY5mvyhLFdscKF5u+lqJocszMnc0FH5xOMG90iEpJc2bqWO9oohIzlWU0sygUn59YmMIqYtkMSSXH03ajxruH9pMNPnoly5yVqWMoQk+Il3Zuj+gjqPBOFiSioGc3I+UdsWCWSVNUcsmaMFtuUHLMlEoWEhSizPRhvz+sLiZ4+6SfFsD6UU1Y6F2k4UidJUVJGZAKkKNwRzjnkpSpayAhCqEhyzdG1faDNh8qVDxZfMVkJODzzFJWoJBJvQUtdg71iWVKQUOFFJqkU6EEVFriI4tZUKh1LHhYE2up7e+AYKQoJLqJU7BzUgBwRoNQQGf1jnHHKabim69CcskYtKUkr9TM9gXyvWp+QHUCGGICSUsHcuz6t/KdYZnTyWAYOGDXpr7zGE4oLSX8wuTRwBdtB9I5nQDiEsABQFVz0PLeByJCCHVQuWU+nVrE/KDnHJLAJrdztq3KE1Ss2ihqfLQPpyYC0IdMZmSPFLZvNc7EMW0BEEXhQ7DxMWLGoB16wuhVmIowc3IFqaF4yrMtSiANXYMa3MAqBTMWUFIqRobmrDKDvDMlaZpHmGr7/AOE8tSIVOLImstJ7tLkEaq19zvDUyWtX7tg1XdhUfAwxMXnS1pWkpKWzup3cWCcgbbc6w9h8YKhDkg+Is5JpeEpMkZSBmYg3NQS5NT+qQCXITZDoYM7kO3ShhcwF+JsvKQ6CCXsyw3I31hjDywsU+6ai5OzV+e8LEJKnBoKh7vvE5qSohTqDFwEmr6bj0iQLbkA70OskEH7tqHdulxEZKlKYZsrF7OPSsMTMepYAar1uORe3RjCcjg5S+ZjUlJBJruQ/weESs2ssOXUXBt7rHXePTElINaUGh90KYGSpX7zRVFFw/p8usPz5jhQJLJsGqQBXrW3WHRCwIRnSnu8oY+I1q1HF4aQ6UkqylWhO5hXhOLRMR4HpQghlDkRpDWLmBMtRJo2u+kaMdLFwvqeVzeM5ceocaXCnVddhPh0pSJiyRRiHuXBD12indpsXNkYvvpamJAG4LUII2i38LxgWW1yE0B/ia9rg0uwjHEuDImhlB4zcGqek1XHXSmeiy446rBs9nuipTO2E9aGORD3yip6VpF47K5k4dIVc1brpGnwHZGUhQVlc6OSfnFlkIaO3ivin2vGsUVSTv5nDQ6Baebm3vyM8TdSA2igfcXjc9mOMrkyyZiT3ZWyf4gWqRyjW4dYzpBDgvQh3oYdkZZqQkUymgGkR8Mxvg4k+/wBDtq8iXw0WHGcQViJS0yQziuahbUJ5xQcTJRLUgBRKlKsohxuQD8ucX7haEyUkk/SNSvhMhZzmUgnOVpJDkKVQqB0JG0aObC8jTsrYs6gqorK8QlCjUFwQvox0JZ3DUi4YPsjlQn7XNTVOhq1DGv4jw2UmUtQlpzBJIPPeLRwvFZpEpYsqWgj1SDHLFpkm1Pc65NQ6TgaHCdjUypiVKUFsDQir+ulY3ik0Y1G0ajtNxJcsoWnRxW3rCMjtYtYbIEnUu49IxtbwwyuNUkOLlkSk2ExXZGYsnu1pCCqgJLgPUCnWFVdjMSlBShSKtr4WGjNrvFs4MsmW51LiH419Pp4TxRlJU2jnLUTi6OKe0jDGVg5spRGZ0KIelCk+6j+scgKqx2r2xik+v3RSn8KfnHEzeLGnjwpxXRkcz4mpPqi0ezbiaZHEpKl2IUkfzFm+Rju8njs1E0kMpCtD+Bj5hKDfW76xaeH+0jGykZMyFsKFaS/qxDxYors+kJPE0TSJamdSScr3AZ/mI8vs7hicxlJcVescU9j/ABufieMLmT1lR/ZVtokDPKokaR2/FrdChuCPfDcU+aDjlHkzl3EONSpuLKJSAhKXCS5dTUeptyEFy6mOc8VlTcPiClylaCW6biLJ2Y4ticVPRJypZxnUB90XercvWPRwWLFGoKlzPOzWXI7m7b/T0Os9nuBylyZc1STnKal71LGNV2o4HJkCX3YOZalE5iTQBz84ucpQAAFABQQjPxP/AIlKP/KUr/8AdAjzGbFCd0krPS4csoVbuv1OZ4yfLlgKJLmwFLfKGMPMzJB1IeAe1wq76UoDw5CKbu/66RWOHdqVS0BKkZm9Iy5Y/Lm0z2uiwwyaeGSP3n/tFrnyAatXf6wziEhCEsHVUFyw5nMI2XZdKZmCmYiZLYlKsoNWSBcPqd402JUnM5BGgBs1w4te/pEckKSl3MrUTUs0orps/cWWApIuQa5gXryaphubOLZQqyW2rzb8I8nElSsoa2lPX8ojJnDOZa96k0ALfr3xxOD9RbETFAKDim1aH8owcZLWlLS1JKXSSyku3zHMUvEe9bMaZBQnUKcN74Yk4NktmKQNfMdaVh+4CUme7oKfMNmLiwD2EemKmyiCUpWHdwCCGqNd6bR6dNcOykkBm03AcFqxDCtNDElKaa3NC3NPSGiIabxDOoOOu3V9YLMdTFSvCLAO7jlqIRlS8s5SM3eyxUuzAFzlTuXuKaR4YolRSrME0CVkBidvwtWCgslP4nkScqSUm+Y205s/LaNariKlAJHhU5D1NNKxszhQpwpNPUeprCE/hxqygA1QKnlTaGqGVfGYqbLnky5igqpJQdqF9GrtDeCxM7FLSjvDNXoHDAWcgfON/wAGwHe4oSVZPFLmIcc0liPUWfSA+zT2aYzDY4zp6AiXLSpLhSVd4TQMAXy61bSNbT/FA87rdFCWRvuNdmpJRMUg+YJr7wKRY8kAVg8mJmWqpfUOp6++N/O4IJZ+0mhKdDldSt2D2G8ec1GKc8smly57pfub+OUIQjH02NQlETSY2iuChgtMxJlXKyGZtCNTGZfC0TAe6mKUpIfKpLOOUcXp8vKv1W/tvv8AIl50Of0f6muw6ftEev8AaYWx/C5gXnkrKFcrHqLQ/gUPNT6/2mG8VxORLLLnSknYrS/ud42/DGvI37/wUtVGUstRV7GvwUqesjvphUBpYfCN+hVOkagdo8IP/mJfvhzCcSlTf3U1C/5VAn3XjSUovkytLDlirlFpezCcTmfYzP5TAZvahcjB4RSUJV3kuuYkNlCRpEeMlsPNI/gV8o0HEm/YMAAolkLDm5YgOYnhipZkn2K+ok46dyXcaxfbdUwFKpKDuCT9I1cjjYQp+4QeRWpvdC0qU5A3IHvi0r9nEzSbL9yot5MGC1xpGdjzZ5L4GewvtIUGCpKW/wAKi/yi4cF4/KxSc0s1HmSfMPy5xy3iXBl4eYZcxnZwRYg2IhzsliFS8ZKY0UcpG4P5t7onLBBxuIseqyKajP2Ie1zD5jPv5EkH+ny+pDxw19Y7x7VJYE1dHMySAxZizh4qfsT7BIxa1YvEIC5UpQTLQryqmAOVKGqUuKWfpGTh+9P3N3L92L9Cm8L7JY3EJzycLOmI0UEMk9CpgRzEA4vwufhiEz5EySTbvEkP0Nj6GPqbjPHsPg5aV4iaiSgqCElVA5sA3L3ARLi/B5OLkqkz0JmSlioPwKToRcERZK9nzh7NMXMlYjEzZQKlysHNWlIJGbKqUSKVs8bb/rniSP3Q/wDyq/FJjb+zzsucFx+fhFupIw0zKo3VLUqVlJ5s4PMGOXdo+EHCYufhyP3UxSR/K7oPqkiAOp2LslLl8bkLnTcyJkuZkIGQ6AguZb1f4Rc+EdlUYVJKJqkgBycsqwqXPdxyv2AcWyYydhzadLzD+aWfxSo/6Y6V7WON/svC5xBZc1pKKsXmUURzCMx9IE29iLik7RQx7flAlpMwpcsc0qoehbugzjSLv2O7SKx0xM5SSgqw+ZKSz5TMYGgZjlJ9I+c8BgFTpsuSjzTFplp6qIH66R9L8AwaJWNXIQGTIw0qWKNRLNpX845Te69ztGKpjfaDgSMTLKFjodQeUVTA+zJIW61lSQbM3viyYji87ETFS8IBlTRUxVvR/oXhfFft2HHeKUiageYMKD0ALc4nLFGXNF3C9RiXBGfDfS9/6NlxWSJeDmpSAAEMBYaMIpeDmPNzrHlBF3ABALinJrxb+KY9E7AKmCgUACDoXDikUlLpBHiamUVf1Z3fnGdrPvJEtNFpSUudmMXxQpUDJAKqOGrXWrPBStb5iK2pQ2eoqxj0uUEqSopIdgCLBmASTtzeHZ6luaXA9d21LbxSLPISMxIBdiWBrqT5ngyZapiQUBVa0Dtca6fSBY6Qha0FiW1Hyrp9IkZU1nLgOwI1Gnw5QAzVy8WpINHUCzEjxUvT9Bokqcyhn2oVFQL8gwDc4zNGVCXYzMxFOdabRBEszUkTrA0qxd6O+1IYMXWVpmFMsk/4bteri29YZQPAUv4gW8dXJqx02tEEzPuAlJUqhWCRQh2qG/OHsYRMynKpgSCxALigNQdYYrQthENmBX4gHIJdn0HT8oXWtspyqCz5jcVpVXxYWjyMKSpZUDmAuUhwWvUQxKnOkOwsyjUdaQuo6G+zkknFylKoSoMKOEh775nvs0U/s32lxX/PZcqbiZy0JxMyVkUtRT99ABDtSkXjBzgjFSiEZitYdQbw86kMno5jm3G0/s/aJRFMuNQr/UpCj/dGpo/u/P8AgzdWt/l/J0zimGycRmnRQzfCX+cbztGr7ZP+Wn8YS7TS2x96GUC3QtDXG8QlcxJSQoZEhxuHpGJq2k8kfVf9i5i34H6fwFR/2R/zYz2cH239KoDLxKf2Uy38XeO3JhWPcExKZc0KWWDEP1taOMckVlxO+SV+g3F8E1Xcxw5H2w/q+RjlmODTpv8AmL/uMdV4X+/H9XyMcp4n+/m/5i/7lRY0/wCAvd/Q3PCPxp+y/di5XvGUrYghwRYgsR0IrF29mGDRMOIzoStsjZkhV8zs4jUduuDIw2KaWAlExOYJFgbKA5WPqYtPE1BTNKOthLVS0rW6X57X9Td8B7SKxGGnSpjKmolkglvGm1eYLP1EDx80/sOEAplM5LNoFJDcoqvBJ+WbyUhaDsykl390WPik1sJhmGUZ59P6kERpeHzc80b7M8b/APS6aOnhLgVJ0/oIycaUqBNWIPurF2/6of8AkD/X/wC2Ofy1ZlJT/EQH6lovK/ZYrTEJf+Q/WNzMse3GeN07zb+V9PqaPjPaBWJmmYoBNAAkaAc9bxvuwvBVrmpxC0kS0OUk0zKsG3Ae8Uzi2AXhZypMy6dRYg2I6xZvZ12hUmeMOpRMuY+UE+VQrTYEA0h5I/4/g/1BhknmXmd/1HfaaGUVM47mutirT1jZeyPCCXwjCt95KlnqpSiYj25wBmTZegEtT+8MGjPsm4gJnDwgGsmbNlKG2VZKQf6SD6xg4tskz0+R3jiUb/iKnHPgkfdyzVNz+zHyJ98dH9nOLM3hWDWoknuUgk1JKfC590Ub/iG4SpUjDYkAlMpa0LIBLCYEkE8nS3UiLz7OcCqTwvCIWClQkpJBDEFXiYjesWSv0EeI4UJ49hJmq8JPQeeRUsj+4xyz2+8E7rHy8QB4cRLrT78uhc75Sn3R0HtLxUDtFwyUDUSp2YcpiTlB9Zb+ke9ufBe+4YZgDqw60zP6T4V+jF/SBC5UzhnYni37LxDCz7BM1IUTTwq8Cvgon0joX/EDx3NPw+ESaS0mav8AmX4UD/SFH+oRyJQ0jYcY4xMxU5U+aXWoJB6JSED4D4wiVWXf2G8B7/iXfEeHDIK/61ulHwzH0jqK8cRiceQ7plNrqoJcaaaQp7DeA9xw0TVBlYlZmc8g8Mv0YE/1QzwJAxE/GJDjOhQchqlam629zRxk/ij7ljFSbb5Kv3J9nuH4vuQqRMlpQoksQHcU/gO28Pz8FxBSSkqlEKBBtY+gjHZPiqZaDh5xEtaFFgqjvVurxv53E5SA6piB/UIsljPkmsr+FPttz7FVxPC1ycAqXMuqaGyl9vpGiTM7rxBy2os2p93OLd25V9gi1Zgv/KoxSRhk933QIeiqNQEudXPpGTrHeT5fydMM3NOb6slisTRK01TmYJNATeuiW0ePcQxC0JOUMAMzipta9ejR6awAbIEUuW3cciGHvjJygZWc6B6N9Ip2WKBYaYVeIeBmcfhaIz+M1YPv4WPzMOS8YnJlID5tKkEbnbnAFgJP2eRIIv8AoUq/ugI9TW4jBMEKJSobD7oYkOddngvcJyKWdKhjowd+d4F3oKcqfCUrCVOpgzAvyuPfBCiimVYh7MW0rpDYJmEOpJoHUHSTSm27+6BTUEFBLkgEUBfS4atNYDN4mctUpzgAhyxAJPpYRlE8qZlO2rvWJJBdDa5KirMghOZisalgx6UaGJeIlql5XAD2VTo1IgpioFRDFqh/R+UZxKE5vBlZqu5u+rxEd9AiFHv5Yt4kkWP3gf7RFC9r6O441MmC57qb6gD/ANMXLDHJMBUARdqu4beg/GLliO1uAB7yYglXlKjIUo0FnymL+knGK3ZR1UJNqlYPtRLefImaKkqHN8yCPnCAjPH+12EnKllMxsiVOVoUgMrIzFQH8Ma3/wCIMPbvkvtX6Ri+IQcs7cVa9C1pvhxpS2Nk0SAjVL7TYcXmj3K+FIkO0cndX+hf0ij5OT/i/wAixxLuWLg4+2T6/Ixyrio/8RO/zZn96o6F2b7QyZuIloQVOoKIdCgGAOpDRz3i3/cTv82Z/eqNbBGUcCUlW7+hp+EO88/Zfuy5+yogHE1aiL/1xp/aDxVM/FNLIUmWnK4sVEupjq1B74rD6fCJIDkAByaAAOT0EWXlbgoGlHQRjq5apvdrl22SNhwLCd5NI0TLWo9AG+ZEbziKh+zyhfLMmjp+7pG04L2YMjBz1TKTZqCG/hS1Enm5c/lCae0cqSgS52D/AGpQUSFZgAMzAio/wxc0klp8sZT7M8l47P7fxQxbpUvy3ZqcGPtEfzp/uEd3KY5Cnttg0kH/AJUoEHRSKEWuRG4/61SqPg8VXbuz/wD3Gjm1MMtUzz+l0WXDfEuZj2mYNP7RLUfvS2/0qP1is9nxkxkhQsJqfiW/GN/xH2oYKe3fYHETMtnTKLP/APc5fCFpXbjhjgjh08NVwiVRtaTo6w1mOMOFs4ZPDc0snGu9lg9ocwpmSSAWyLBI0qnnaOV9iPaD/wAsx84TAVYacv7QCpQfuzUjWhqLt0Y9C432qRiwlUtExOUEHOAPMzFwo006xy3jXZGYucZtAmaXFRcAOPhGTDJFZZOzbljk8cVW59G8M4/hsTLC5M6VNQdQpJ9CNDyMaztR2/weAllU2alS28MpBCpijoAAaDmWEcFwXs6zAqWoUH3Q/pvGxwXYCSCM5IB5N0B6mOj1WNHNaWYv2Z7TzMXx7D4qdRUycKCoSnKpKUDkAW95j6J4pw9M+TNkrDpmIUgjkoERxGV2WkyFpmSB9og5gq9U+jGx6xaOE9uMdMQCVyq1ClSSAeozgi+sRWqhzJS0062OB4nCqlLXLV5paihXVJIPyg3DeHqxE6VIR5pq0yxR/MQH9BX0jsHEuA4ectc6dhJEyYtRKilUxDq1P7xhBuEcFwWEnoxEnBo7yW5SROmkAkEeVRIJqRyiT1OLuJYMnY6thcKmRJTLQGRKQEpA0CQw+UU72e45E2bMUlWY92H5Oo0IuC732g0zt2TLXmlJQ4IDruainh9zmsUmViEyyrwEZqkoJTU60NQbxxy54cUXHejrjwz4ZJ9TruP4LKnVmSwTvY+8QrJ7JYZJcS36qJjnSQUJQUz54feYsfMu14LhuOT3YYicwcuVkvtQvTrE1rY9UySxZorhjPb3Zc+3M/LKl+EK8ZoQ48pFeVYpeHwssBRaprqGGgHIco9jeJYlcsCbNM6XmIOZKQoP/KA9N4JIxNaF2cNeKOfIskuJHbDBwjwszK8RZRymrEgFnteFZygkMXDaoFQbVYEc/WDYhaU5VEEqKtDSnIxkoCA5bMtQDpFeTt7iY4nUXlIcgJzcyXtUu7X5QzKmKzZiPEzAgv4Xo+n4xDELU6RQBRYuXZgToGFdTvBcKSE3ykEg12J3FoQ+hXsQgFT5lCjLo5+XKPYcBK/APCaeJySOp61hnD4sqSKs3mN6h67xmfLyoCku+YijUB63Dj4xO2IhOwyXYGhBJDno3LpCglKFSwGXRnDXJIFfyhpUlWQKJTo7BlPz3iGDkqSsqUrwm6Qx5686PAmOtjy0EISS6kEgsPfoX/2g0vFFRyJDMTQ2rUenM2gkkpUoqSTXV6EswLW9RHsOAhZSDmNyLtStBBYHk4nwsPvNmJFLsR6QSRKLFylZQ+lxcMLEgQQ4UFAUCDdw+2pcwgrEkMSbG1bXHUQg2ZidJzlixAqrU6lzoLijQfCrSmgFU3LA0IGUc9vSC4KcJhDJAKh421pYbmB4iT4MspnykI2ckkZnvDESmykpDhjlqHAvYswpe4EQVjElKmUVqsGY7Vs3+8Fw8hks4B1rS1S2gv7olLwKQkKHhSP8Idq3P6pAA12akEYmSsgXUKMaZTsYpPFv+4nf5sz+9UXPgkojFyTUA52FWsaxTOKD7ed/mr/vVHV/hL3f0Nbwd/55+y/dm87D8Ck4lU4TklWQJZlFN8z2PIRfOHcFkYf91LSk/wAV1e81ioezI+PEfyo+a4vZEaGlxry1Kt/7MfxzU5Fqp4uJ8O217cl0F+Kl5E3+QxSJyEuFMS1yRtT8PxMXbiIeTMH+E/KKrhJDlKUhBy3JUXBOnSsV9aqkipopfCxaZgHGqXYtQhrfo+sYxElK0hKUs1SSaDRg3V35RsFYNYzZMo0Llw/XZhC6RkUtFwb0qDoRuNxFJF0U7gINkkFNSCLDWtg1ffBxIlFyEEKIqARa9Ou3OISOGBJLrUrOnKy/EKF3Goo8P4QFinQOzkZtqU/TQNhXU1k4AslyLKANnBrUaN7odlYQ3SQK0cOCG0L35xCbKzlWV6ABw3z+ceGMyhk1DtSgAdhQ/hCGCm4dKAQktmFgaP8AoxlCilDzASSahKnJGzj3wyZRUSSxaoSlnc29afOFu8QpQSR481KVsX9NHhWPah4ELc5SgJR0uGfrz6wnLlpAOu+wa0emskqQoO4qAXBGz/WMYaeAMqXUGYJLUO+9uUAg6cxKU2BtpcXL6x6SFhZzG7EUuas++kQ79nNXPvbf0OsHkYkkhKlCp1uWc3AgFexjHoORSSCbOB1+GvuhGRwkF86iMooE0SBo4Yl/WNiJZWotlKDUk1fls/4QGbhc0zxKND90s5bX095h8g3YLuwmWRMP3C5UKJ2rbnvA8NhQqWAguvVyTTQ00AhrFzxLBSFNmoquZr/xawrhElBZShWqdTXQbCABqZjBLJSvKSAPAC4rYgH1ryhVIZBKk5aMKl2uHt7onNCkEmhzG+z0r15bwWaBMAzslyGc0cc25QbD3JSglZAFSQzU+Go5mA4nDFC0gscrsx0Nw/u9RE5SkggBTB2UXrzHWIz0hRBDlw1CzHn6QuQ+o2ucQmoSE66uOkAkTsw8rhyzgRNEopGQOWBYVKSTz6/OIrw7t3ig7Vylq6gjcfjCoVmnw0hCDRaaB8poS+4g6SAlNSSfLqNSxO21oXTh8wbKykJcLzAgitCCb3rE0KKkpajUIAYNo/6ETYDE7DAISlJylIckh3OrbwOViXSM4AJFCbD0v/vGMApSSo5nCTQVarVYwebLCySQSsVBbW4+kDAwkgeAFkpFEgaFya9fnCc6S87vPElQbNlLU2U14bRh65ylQNmf8P0IiJKkqJUVFJDEEPWn69YL3AJKUQHagsQGGnvhVcuYtYXlIAHL1cQ3h0LKUk5AkHmQ3Lc8oJInprlIJ2G1xAF9g37KlLJUr7TzAvQDS1CG0hAYlQ0sWd2t9I9MxgHjPgIUztTR/wBdYGJ2UqCC6iQM7pY1JHwo+8FC5DSMqlJKgksSsB3dr+lflBFzgkigSkqNBZza+l/hCq5gTRzo7sK6itw2kMqyq848JIALsx3DacoGA3wRRGMlp0AWS9x4aZX0r74r/EeyWLVOmqTIUQqYsguioKiQfNsYlP4rPkTgZSUqWMwSVgqBSbsAQabw4jtxjXWMkjw65VB+Q8cWoeW4KM2Sw6nPpsjniinarf8A9RsOwnBJ0hU4zpZRmCWcpLsVPYneLbmihntrjQAVS5Ndkrp654Ee2uN/+nI9y/8A1Rbx5cUI8KZQ1azarK8s4q329FReuIB5awP4T8oo2PTMWkEEpSt0rKClwlvCoUZ3beG8J2qxK0kTEyxceEKs16qgeG80wZaNR9aVDGl4q6nLGbTj0J6bFKCakMJlFPdoTqAklyw3J/xRDxBYSzgEhy5NK110g8hlAHMbBnGtqjl+MCzd2CHcqLgCn6DVblFNlpE1ziApRLJAcmhADmh1c/hA1TiZeZNSQ+4L0LV50eJJw6mKUqGimY1aigo+sBSFAHMrXM3IWY6QASw0vMhQAcWIqQWagpcfOE8LMEsiWoAkHIAfFRvCS9XFHeNpKxbOXOXVmqaAH6xFaZalFbJ71VAaZiHobXDQ0JgxjnWlKQAxelG2A3GvpGcTIzLTmZ2JYNvc6/nAZKc07yoAQC70U5sqzADcPrDKCy8rsa2avNyC+vWEMLMlZQEqyKcgjRg+ouafKEcTiAib3i0gE+EsKE6VGwiWHAIBPiy0J3I/H5QeZNAYFQJJoCHsHvZ630gADKmhSirLlUGB8NSmrAl/hpEsZijVASXBGzF7tV2c3pGfGkqUtICNVOKfzDQe+BKw5DlAzF3uxKWol6Up8Bzhi6k5a8oUqyWYV2ckDYDfpBETEAEk1DH369IXTxBE0qlqDFIGdAG9suhvoaQfDAKUUJQHSPKWYjru0KiV0EmJJJLOkbtXl9IXElJUStINGTQ0fpTSGJ6yFsAAkgcyCLp9REUSlTFhYJCQk0LggVIGV2ervAI9MRm8zWL0L8iBEpWKRKADEqIFW5NrtCMlCc11IKtCXPzarQackuAuiRWhFafd1pAMNiFiYlLpGYFw4dJbnGFTDmcjL4tPDTRn1eE0JyTHCylLPkuOZ61f1hpMwq9XYjVvxr8IGKiSsSUqTpSju/pyhlCEKHjb0Uyub0MLYdJZRUKgFs2x2pSJon01Ud7U0aEHM0uGweYoDklRZz6tpteDy0sC1GBc7jdrQFSgpQdwFBwBStKvo0LcSxJCEplpsWLli4sLVasS5jNjLDgH0L0o51FTePGYsKZwkJFCg1PUnQViKqBJBIU3iTUi27x7CSrertz0rWFyAlNxWcDu1BXicKDk0FaxKRiQtQRnI1BBBsxPzbe8RmzgQUoSCUuA4b06PEEynDqSElrpZgWsNeTwASxM0JUwBDnTzGvuAbeHZ5F3IYgigAGw31hJBAIrVnrXaCYqcSrKtKQwcmlQLGAKCTU2l+UGpN3NxeIykZXzsR91r/UdY9NnpEqWo5yrKFOWIfQNfk/zhZOYqTmLBSiGu9CanYZTSChp2HkTkKdKVBRSKgFyCNDo9RHlDMCCwZQIzOH3rtrERJTRhkNfK2rKc86c4KrEIyJoEkgl2u9CS2v1gEyUpGUApLqNG+UQlyUJKs6sqjWgFPqIwkkAnQH5XH62iOJmDMQU1YFWlDo4gAysgpAJCUhlBqDW+jHaB4g2UEgWBodeX1icybmAUkZetbHbekYkYkkJUtyFuEs1gb8q6coAFsBhJuVRzZfETVvEKszelOUO4eUQoEnKVHzFgRUPcWJNYYmIKUgq0d8pL6mPHBjITmUoEPWvOj2/KHdiF1hRSQCQHcUFycwI0jM7DkpCszuGatDzfofU8oJJS5VckEOaa1tZmghLpKFpBKh5jUD06QhiEnD5VZ8yks97lwxB/OriGJuOSpKVSlUoP4gSdfjGZyDR7ppyJbM/Vt4irC5VIF30HhZNjUa1gsT5hsNlBKSkpSaM5Hl/A3rAJ+GzGqaOQCHNNAXickiYrKXASTlI1YWbpqYIokJZACSKg1IBBDk1rSAAkqYkylS3BWGBNjuX6CNfjJq82UJISEh1KKWewCRf4awRaguX3nhTMN1AEOrmxsz05w1OnqXLShISxYB7kfGovWGG4JEhkkPlVlJPMsKwHh+IUV1I7shyDcUqSASwJ1hmXKJZHeByQKoeou9fpATgjnUWDZcth5ndxsaPCGZxsheVpZcEglWaweoY3cbxPBkzACMqb5y7EsTa5AcRLDpOVJuoUcM+ZnsaMWf0iUliH6nQDm4FCX1beC9hULykS0TCspUSqxBuaAi9gLtBJ4W5ZRyLrRJBBFCH2pAJmKDstJY/dp4X6XrWHAy8OAhy5bMo1dyecAnsCmSysuHLneltR6XF4zNw5SMyyXJ0NNhTWJcKzrSWUxpf4hxrziEqbQgLOZKwASHDv5QOdn5wDu+Qv3Nj5SmySAVEOHcg2gk8kLDpCpZd1XbkeUHxTGUpRygWerv7qVhfBocZVOzM+hHIO4gGNKSkoCNOvq9ekLSkAoSfEBmcBPiLXPK0HE1iQUgNQZeVtNUwFeKKVDKPMWSbdf8AaEFj0/wKUA6hlBdvumoY7wFMpBAITQ18Jb5QGYtSmUFZUpoABXLsSIjOnpQaKpsQff1hsS5H/9k="/>
          <p:cNvSpPr>
            <a:spLocks noChangeAspect="1" noChangeArrowheads="1"/>
          </p:cNvSpPr>
          <p:nvPr/>
        </p:nvSpPr>
        <p:spPr bwMode="auto">
          <a:xfrm>
            <a:off x="2349500" y="21097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70" name="Picture 46" descr="http://blog.rfpattorney.com/wp-content/uploads/2012/05/Improv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9775031"/>
            <a:ext cx="3352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149" y="11451431"/>
            <a:ext cx="19431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REDESIGN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35054" y="911246"/>
            <a:ext cx="10371146" cy="2386785"/>
          </a:xfrm>
          <a:prstGeom prst="rect">
            <a:avLst/>
          </a:prstGeom>
          <a:noFill/>
        </p:spPr>
        <p:txBody>
          <a:bodyPr wrap="square" lIns="169143" tIns="84571" rIns="169143" bIns="84571" rtlCol="0">
            <a:spAutoFit/>
          </a:bodyPr>
          <a:lstStyle/>
          <a:p>
            <a:r>
              <a:rPr lang="en-US" sz="4800" dirty="0" smtClean="0"/>
              <a:t>The </a:t>
            </a:r>
            <a:r>
              <a:rPr lang="en-US" sz="4800" b="1" dirty="0" smtClean="0"/>
              <a:t>engineering design process</a:t>
            </a:r>
            <a:r>
              <a:rPr lang="en-US" sz="4800" dirty="0" smtClean="0"/>
              <a:t> is a set of steps that materials engineers take to solve a problem or meet a certain need.</a:t>
            </a:r>
            <a:endParaRPr lang="en-US" sz="4800" dirty="0"/>
          </a:p>
        </p:txBody>
      </p:sp>
      <p:sp>
        <p:nvSpPr>
          <p:cNvPr id="34" name="TextBox 33"/>
          <p:cNvSpPr txBox="1"/>
          <p:nvPr/>
        </p:nvSpPr>
        <p:spPr>
          <a:xfrm>
            <a:off x="2126375" y="7870031"/>
            <a:ext cx="3214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DETERMINE PROBLEM/NEED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94853" y="5854164"/>
            <a:ext cx="2348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RESEARCH/ EXPLORE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359147" y="11451431"/>
            <a:ext cx="3214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CREATE/TEST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701584" y="8633357"/>
            <a:ext cx="3214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PLAN/DESIGN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81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0924" y="4145414"/>
            <a:ext cx="6629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problem? </a:t>
            </a:r>
          </a:p>
          <a:p>
            <a:r>
              <a:rPr lang="en-US" dirty="0" smtClean="0"/>
              <a:t>What have others done? </a:t>
            </a:r>
          </a:p>
          <a:p>
            <a:r>
              <a:rPr lang="en-US" dirty="0" smtClean="0"/>
              <a:t>What are the constraints?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1" y="6333161"/>
            <a:ext cx="50291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 </a:t>
            </a:r>
            <a:r>
              <a:rPr lang="en-US" dirty="0" smtClean="0"/>
              <a:t>are some solutions? Brainstorm ideas. </a:t>
            </a:r>
          </a:p>
          <a:p>
            <a:r>
              <a:rPr lang="en-US" dirty="0" smtClean="0"/>
              <a:t>Choose the best one.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8463498"/>
            <a:ext cx="6564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diagram. </a:t>
            </a:r>
          </a:p>
          <a:p>
            <a:r>
              <a:rPr lang="en-US" dirty="0" smtClean="0"/>
              <a:t>Make a list of materials you’ll need.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17123" y="9950314"/>
            <a:ext cx="5627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your plan and create it. Test it out!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69875" y="11557771"/>
            <a:ext cx="5416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your design even better. Test it out!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03156" y="13585031"/>
            <a:ext cx="11232918" cy="2567360"/>
          </a:xfrm>
          <a:prstGeom prst="rect">
            <a:avLst/>
          </a:prstGeom>
        </p:spPr>
        <p:txBody>
          <a:bodyPr vert="horz" lIns="169143" tIns="84571" rIns="169143" bIns="84571" rtlCol="0" anchor="ctr">
            <a:noAutofit/>
          </a:bodyPr>
          <a:lstStyle>
            <a:lvl1pPr algn="ctr" defTabSz="1691432" rtl="0" eaLnBrk="1" latinLnBrk="0" hangingPunct="1">
              <a:spcBef>
                <a:spcPct val="0"/>
              </a:spcBef>
              <a:buNone/>
              <a:defRPr sz="8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rgbClr val="0000FF"/>
                </a:solidFill>
              </a:rPr>
              <a:t>But the important thing about materials engineers is that they influence almost every man-made object.</a:t>
            </a:r>
            <a:endParaRPr lang="en-US" sz="5000" dirty="0">
              <a:solidFill>
                <a:srgbClr val="0000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03156" y="783431"/>
            <a:ext cx="11030470" cy="28011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1691432" rtl="0" eaLnBrk="1" latinLnBrk="0" hangingPunct="1">
              <a:spcBef>
                <a:spcPct val="0"/>
              </a:spcBef>
              <a:buNone/>
              <a:defRPr sz="8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Tx/>
              <a:buBlip>
                <a:blip r:embed="rId2"/>
              </a:buBlip>
            </a:pPr>
            <a:r>
              <a:rPr lang="en-US" sz="4800" dirty="0"/>
              <a:t>M</a:t>
            </a:r>
            <a:r>
              <a:rPr lang="en-US" sz="4800" dirty="0" smtClean="0"/>
              <a:t>aterials engineers have a lot to think about and must answer certain questions throughout the engineering </a:t>
            </a:r>
            <a:r>
              <a:rPr lang="en-US" sz="4800" dirty="0"/>
              <a:t>d</a:t>
            </a:r>
            <a:r>
              <a:rPr lang="en-US" sz="4800" dirty="0" smtClean="0"/>
              <a:t>esign </a:t>
            </a:r>
            <a:r>
              <a:rPr lang="en-US" sz="4800" dirty="0"/>
              <a:t>p</a:t>
            </a:r>
            <a:r>
              <a:rPr lang="en-US" sz="4800" dirty="0" smtClean="0"/>
              <a:t>rocess.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2516097" y="4491662"/>
            <a:ext cx="1212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6499" y="6679410"/>
            <a:ext cx="249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Imagine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03888" y="8555831"/>
            <a:ext cx="1436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5404" y="10042647"/>
            <a:ext cx="2053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Create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2063" y="11650104"/>
            <a:ext cx="2580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Improve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20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cfh.org/images/content/farmworkers_hous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76710"/>
            <a:ext cx="4325470" cy="29413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fwm-yaya.org/wp-content/gallery/farm-worker-issues/dsc08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976709"/>
            <a:ext cx="3921761" cy="294132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hitleyman.com/casestudy/images/photos/schools_skagitcounty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40" y="10337773"/>
            <a:ext cx="3921760" cy="27138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7191" y="13164086"/>
            <a:ext cx="10653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materials used for the homes of people who travel for work, also known as migrant workers, have improved over time so that they can live comfortably.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" y="430472"/>
            <a:ext cx="12481560" cy="3248559"/>
          </a:xfrm>
          <a:prstGeom prst="rect">
            <a:avLst/>
          </a:prstGeom>
          <a:noFill/>
        </p:spPr>
        <p:txBody>
          <a:bodyPr wrap="square" lIns="169143" tIns="84571" rIns="169143" bIns="84571" rtlCol="0">
            <a:spAutoFit/>
          </a:bodyPr>
          <a:lstStyle/>
          <a:p>
            <a:pPr lvl="1"/>
            <a:r>
              <a:rPr lang="en-US" sz="5000" dirty="0">
                <a:solidFill>
                  <a:srgbClr val="0000FF"/>
                </a:solidFill>
              </a:rPr>
              <a:t>The important thing about </a:t>
            </a:r>
            <a:r>
              <a:rPr lang="en-US" sz="5000" dirty="0" smtClean="0">
                <a:solidFill>
                  <a:srgbClr val="0000FF"/>
                </a:solidFill>
              </a:rPr>
              <a:t>materials </a:t>
            </a:r>
            <a:r>
              <a:rPr lang="en-US" sz="5000" dirty="0">
                <a:solidFill>
                  <a:srgbClr val="0000FF"/>
                </a:solidFill>
              </a:rPr>
              <a:t>engineers is that they work with the materials used to make different kinds of technologies.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4306887"/>
            <a:ext cx="11521440" cy="28011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1691432" rtl="0" eaLnBrk="1" latinLnBrk="0" hangingPunct="1">
              <a:spcBef>
                <a:spcPct val="0"/>
              </a:spcBef>
              <a:buNone/>
              <a:defRPr sz="8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Tx/>
              <a:buBlip>
                <a:blip r:embed="rId5"/>
              </a:buBlip>
            </a:pPr>
            <a:r>
              <a:rPr lang="en-US" sz="4800" dirty="0"/>
              <a:t>D</a:t>
            </a:r>
            <a:r>
              <a:rPr lang="en-US" sz="4800" dirty="0" smtClean="0"/>
              <a:t>evelopment involves the changing and improving of a solution, and it continues throughout the design process, often even after a product ships to customers.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034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39374" y="859631"/>
            <a:ext cx="11232918" cy="2567360"/>
          </a:xfrm>
          <a:prstGeom prst="rect">
            <a:avLst/>
          </a:prstGeom>
        </p:spPr>
        <p:txBody>
          <a:bodyPr vert="horz" lIns="169143" tIns="84571" rIns="169143" bIns="84571" rtlCol="0" anchor="ctr">
            <a:noAutofit/>
          </a:bodyPr>
          <a:lstStyle>
            <a:lvl1pPr algn="ctr" defTabSz="1691432" rtl="0" eaLnBrk="1" latinLnBrk="0" hangingPunct="1">
              <a:spcBef>
                <a:spcPct val="0"/>
              </a:spcBef>
              <a:buNone/>
              <a:defRPr sz="8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rgbClr val="0000FF"/>
                </a:solidFill>
              </a:rPr>
              <a:t>But the important thing about materials engineers is that they influence almost every man-made object.</a:t>
            </a:r>
            <a:endParaRPr lang="en-US" sz="5000" dirty="0">
              <a:solidFill>
                <a:srgbClr val="0000FF"/>
              </a:solidFill>
            </a:endParaRPr>
          </a:p>
        </p:txBody>
      </p:sp>
      <p:pic>
        <p:nvPicPr>
          <p:cNvPr id="1036" name="Picture 12" descr="http://laprensa-sandiego.org/archieve/may31-02/pod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74" y="3905616"/>
            <a:ext cx="5641116" cy="3782558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fresnoalliance.com/wordpress/wp-content/uploads/2013/01/dnbdinubablueberries50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74" y="8049724"/>
            <a:ext cx="4229232" cy="6288869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ow.dartmouth.edu/wp-content/uploads/2013/02/applefarmworker-5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3631"/>
            <a:ext cx="5629393" cy="3253600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9622631"/>
            <a:ext cx="562939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/>
              <a:t>What types of technologies do you see in these pictures?</a:t>
            </a:r>
          </a:p>
          <a:p>
            <a:endParaRPr lang="en-US" sz="4500" dirty="0"/>
          </a:p>
          <a:p>
            <a:r>
              <a:rPr lang="en-US" sz="4500" dirty="0" smtClean="0"/>
              <a:t>Remember that technologies meet a human need or want.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9477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528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Important Book  About Materials Engineers</vt:lpstr>
      <vt:lpstr>PowerPoint Presentation</vt:lpstr>
      <vt:lpstr>PowerPoint Presentation</vt:lpstr>
      <vt:lpstr>Materials have different observable physical properties such as size, weight, color, shape and texture.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ESD 105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Important Book About Energy</dc:title>
  <dc:creator>Thomas Romero</dc:creator>
  <cp:lastModifiedBy>Dawn Sparks</cp:lastModifiedBy>
  <cp:revision>163</cp:revision>
  <dcterms:created xsi:type="dcterms:W3CDTF">2011-06-24T17:54:36Z</dcterms:created>
  <dcterms:modified xsi:type="dcterms:W3CDTF">2013-10-01T21:49:11Z</dcterms:modified>
</cp:coreProperties>
</file>