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2"/>
  </p:sldMasterIdLst>
  <p:notesMasterIdLst>
    <p:notesMasterId r:id="rId4"/>
  </p:notesMasterIdLst>
  <p:sldIdLst>
    <p:sldId id="256" r:id="rId3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FF"/>
    <a:srgbClr val="0099FF"/>
    <a:srgbClr val="53D2FF"/>
    <a:srgbClr val="FF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3" autoAdjust="0"/>
  </p:normalViewPr>
  <p:slideViewPr>
    <p:cSldViewPr>
      <p:cViewPr>
        <p:scale>
          <a:sx n="100" d="100"/>
          <a:sy n="100" d="100"/>
        </p:scale>
        <p:origin x="-1104" y="-8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69EE86-D6D6-4393-8CC7-A76E4B66CC18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2F691F-5EA9-4FDD-A986-CFA16694A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1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Yoga Relaxation Poster Flyer. Beautiful sunrise graphic. 8 x 11 portrait template flyer. Perfect for an sunrise or sunset event, meditation or prayer class; great for groups meeting outdoors. Might work nicely for an employee beach retreat too! Emphasizes nature and self-connection. Customize event text: include event's date, time, location, website &amp; contacts. Don't forget to include restrictions, costs, special clothing. </a:t>
            </a:r>
            <a:r>
              <a:rPr lang="en-US" smtClean="0"/>
              <a:t>More easy templates, visit  www.supereasytemplates.com.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F691F-5EA9-4FDD-A986-CFA16694A1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BFD5-718E-4110-9FA4-00B92974E44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6319-C4D9-48AF-8EE5-5DEB6D00E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BFD5-718E-4110-9FA4-00B92974E44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6319-C4D9-48AF-8EE5-5DEB6D00E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BFD5-718E-4110-9FA4-00B92974E44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6319-C4D9-48AF-8EE5-5DEB6D00E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BFD5-718E-4110-9FA4-00B92974E44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6319-C4D9-48AF-8EE5-5DEB6D00E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BFD5-718E-4110-9FA4-00B92974E44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6319-C4D9-48AF-8EE5-5DEB6D00E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BFD5-718E-4110-9FA4-00B92974E44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6319-C4D9-48AF-8EE5-5DEB6D00E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BFD5-718E-4110-9FA4-00B92974E44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6319-C4D9-48AF-8EE5-5DEB6D00E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BFD5-718E-4110-9FA4-00B92974E44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6319-C4D9-48AF-8EE5-5DEB6D00E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BFD5-718E-4110-9FA4-00B92974E44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6319-C4D9-48AF-8EE5-5DEB6D00E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BFD5-718E-4110-9FA4-00B92974E44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6319-C4D9-48AF-8EE5-5DEB6D00E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BFD5-718E-4110-9FA4-00B92974E44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6319-C4D9-48AF-8EE5-5DEB6D00E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9BFD5-718E-4110-9FA4-00B92974E44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E6319-C4D9-48AF-8EE5-5DEB6D00E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dr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semy.org/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858000" cy="388620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4332506"/>
            <a:ext cx="312420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000" b="1" dirty="0" smtClean="0">
                <a:solidFill>
                  <a:srgbClr val="0033CC"/>
                </a:solidFill>
              </a:rPr>
              <a:t>MSDR staff compiled opportunities such as…</a:t>
            </a:r>
            <a:endParaRPr lang="en-US" sz="2000" b="1" dirty="0">
              <a:solidFill>
                <a:srgbClr val="0033CC"/>
              </a:solidFill>
            </a:endParaRPr>
          </a:p>
          <a:p>
            <a:pPr marL="228600" indent="-228600" fontAlgn="t">
              <a:spcBef>
                <a:spcPts val="600"/>
              </a:spcBef>
            </a:pPr>
            <a:r>
              <a:rPr lang="en-US" b="1" dirty="0" smtClean="0"/>
              <a:t>	Dare to Dream and Academic Academies, </a:t>
            </a:r>
          </a:p>
          <a:p>
            <a:pPr marL="228600" indent="-228600" fontAlgn="t"/>
            <a:endParaRPr lang="en-US" sz="600" b="1" dirty="0" smtClean="0"/>
          </a:p>
          <a:p>
            <a:pPr marL="228600" indent="-228600" fontAlgn="t"/>
            <a:r>
              <a:rPr lang="en-US" b="1" dirty="0" smtClean="0"/>
              <a:t>	Postsecondary Resources, </a:t>
            </a:r>
          </a:p>
          <a:p>
            <a:pPr marL="228600" indent="-228600" fontAlgn="t"/>
            <a:endParaRPr lang="en-US" sz="600" b="1" dirty="0" smtClean="0"/>
          </a:p>
          <a:p>
            <a:pPr marL="228600" indent="-228600" fontAlgn="t"/>
            <a:r>
              <a:rPr lang="en-US" b="1" dirty="0" smtClean="0"/>
              <a:t>	Scholarships, </a:t>
            </a:r>
          </a:p>
          <a:p>
            <a:pPr marL="228600" indent="-228600" fontAlgn="t"/>
            <a:endParaRPr lang="en-US" sz="600" b="1" dirty="0" smtClean="0"/>
          </a:p>
          <a:p>
            <a:pPr marL="228600" indent="-228600" fontAlgn="t"/>
            <a:r>
              <a:rPr lang="en-US" b="1" dirty="0" smtClean="0"/>
              <a:t>	Career Exploration Tools, </a:t>
            </a:r>
          </a:p>
          <a:p>
            <a:pPr marL="228600" indent="-228600" fontAlgn="t"/>
            <a:endParaRPr lang="en-US" sz="600" b="1" dirty="0" smtClean="0"/>
          </a:p>
          <a:p>
            <a:pPr marL="228600" indent="-228600" fontAlgn="t"/>
            <a:r>
              <a:rPr lang="en-US" b="1" dirty="0" smtClean="0"/>
              <a:t>	Awards/Recognitions, </a:t>
            </a:r>
          </a:p>
          <a:p>
            <a:pPr marL="228600" indent="-228600" fontAlgn="t"/>
            <a:endParaRPr lang="en-US" sz="600" b="1" dirty="0" smtClean="0"/>
          </a:p>
          <a:p>
            <a:pPr marL="228600" indent="-228600" fontAlgn="t"/>
            <a:r>
              <a:rPr lang="en-US" b="1" dirty="0" smtClean="0"/>
              <a:t>	and so much more…</a:t>
            </a:r>
          </a:p>
          <a:p>
            <a:pPr fontAlgn="t"/>
            <a:r>
              <a:rPr lang="en-US" sz="1000" b="1" dirty="0" smtClean="0"/>
              <a:t>	</a:t>
            </a:r>
          </a:p>
          <a:p>
            <a:pPr fontAlgn="t"/>
            <a:r>
              <a:rPr lang="en-US" b="1" dirty="0" smtClean="0">
                <a:solidFill>
                  <a:srgbClr val="0033CC"/>
                </a:solidFill>
              </a:rPr>
              <a:t>Visit </a:t>
            </a:r>
            <a:r>
              <a:rPr lang="en-US" b="1" dirty="0" smtClean="0">
                <a:solidFill>
                  <a:srgbClr val="0033CC"/>
                </a:solidFill>
                <a:hlinkClick r:id="rId3"/>
              </a:rPr>
              <a:t>www.msdr.org</a:t>
            </a:r>
            <a:r>
              <a:rPr lang="en-US" b="1" dirty="0" smtClean="0">
                <a:solidFill>
                  <a:srgbClr val="0033CC"/>
                </a:solidFill>
              </a:rPr>
              <a:t> to discover resources for highly mobile-first generation migrant students just like you!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371600"/>
            <a:ext cx="3505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ONLINE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Clearinghouse of Migrant Student Opportunities!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76600" y="704671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Curlz MT" pitchFamily="82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Curlz MT" pitchFamily="82" charset="0"/>
              </a:rPr>
              <a:t>ntroducing</a:t>
            </a:r>
            <a:r>
              <a:rPr lang="en-US" sz="5000" b="1" dirty="0" smtClean="0">
                <a:solidFill>
                  <a:schemeClr val="bg1"/>
                </a:solidFill>
                <a:latin typeface="Curlz MT" pitchFamily="82" charset="0"/>
              </a:rPr>
              <a:t>…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800894" y="6514306"/>
            <a:ext cx="44958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8686800"/>
            <a:ext cx="6858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Migrant Student Data and Recruitment (MSDR)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810-B E. Custer Ave., Sunnyside, WA  98944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00" y="0"/>
            <a:ext cx="3429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3886200"/>
            <a:ext cx="6858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8216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Check it out! Access right at your finger tips!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\\Semy10\public\ART, PHOTOS, GRAPHICS\Photos\STATE Event Photos\State 2010\memory book pics\good girls walk and tal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3429000" cy="3886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95600" y="-563910"/>
            <a:ext cx="2057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chemeClr val="bg1"/>
                </a:solidFill>
                <a:latin typeface="Curlz MT" pitchFamily="82" charset="0"/>
              </a:rPr>
              <a:t>I</a:t>
            </a:r>
            <a:endParaRPr lang="en-US" sz="8800" b="1" dirty="0">
              <a:solidFill>
                <a:schemeClr val="bg1"/>
              </a:solidFill>
              <a:latin typeface="Curlz MT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4191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2400" b="1" dirty="0" smtClean="0">
                <a:solidFill>
                  <a:srgbClr val="FF0000"/>
                </a:solidFill>
              </a:rPr>
              <a:t>Check it out today at </a:t>
            </a:r>
            <a:r>
              <a:rPr lang="en-US" sz="2400" b="1" dirty="0" smtClean="0">
                <a:solidFill>
                  <a:srgbClr val="0033CC"/>
                </a:solidFill>
                <a:hlinkClick r:id="rId5"/>
              </a:rPr>
              <a:t>www.msdr.org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77724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1600" b="1" dirty="0" smtClean="0">
                <a:solidFill>
                  <a:srgbClr val="FF0000"/>
                </a:solidFill>
              </a:rPr>
              <a:t>Questions?? Call MSDR at (800) 274-6084.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WAMEP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1391"/>
            <a:ext cx="596334" cy="45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9" t="14521" r="5668" b="8451"/>
          <a:stretch/>
        </p:blipFill>
        <p:spPr bwMode="auto">
          <a:xfrm>
            <a:off x="3243610" y="5288280"/>
            <a:ext cx="3418780" cy="224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89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393A4C-3EED-446A-A51E-26E68FC8C7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TS030008979</Template>
  <TotalTime>754</TotalTime>
  <Words>150</Words>
  <Application>Microsoft Office PowerPoint</Application>
  <PresentationFormat>On-screen Show (4:3)</PresentationFormat>
  <Paragraphs>26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TS030008979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heather</dc:creator>
  <cp:lastModifiedBy>Heather Mendoza</cp:lastModifiedBy>
  <cp:revision>73</cp:revision>
  <dcterms:created xsi:type="dcterms:W3CDTF">2012-01-09T19:21:39Z</dcterms:created>
  <dcterms:modified xsi:type="dcterms:W3CDTF">2013-10-10T02:44:56Z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TC300089799990</vt:lpwstr>
  </property>
</Properties>
</file>