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0B8A5-C2D9-4305-82A4-0BD992A33AB3}" type="doc">
      <dgm:prSet loTypeId="urn:microsoft.com/office/officeart/2005/8/layout/cycle5" loCatId="cycle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F5BCBE2E-158E-4F6C-A5BF-801B92CEAB2B}">
      <dgm:prSet phldrT="[Text]"/>
      <dgm:spPr/>
      <dgm:t>
        <a:bodyPr/>
        <a:lstStyle/>
        <a:p>
          <a:r>
            <a:rPr lang="en-US" dirty="0" smtClean="0"/>
            <a:t>Assess Readiness</a:t>
          </a:r>
          <a:endParaRPr lang="en-US" dirty="0"/>
        </a:p>
      </dgm:t>
    </dgm:pt>
    <dgm:pt modelId="{84EBCC82-7C71-4CAF-AB07-D81AA046CFA0}" type="parTrans" cxnId="{B7761C4A-7327-4870-84A2-1061F2509617}">
      <dgm:prSet/>
      <dgm:spPr/>
      <dgm:t>
        <a:bodyPr/>
        <a:lstStyle/>
        <a:p>
          <a:endParaRPr lang="en-US"/>
        </a:p>
      </dgm:t>
    </dgm:pt>
    <dgm:pt modelId="{4AD5F0CB-A150-43F0-B90B-41A8B0FBD1C5}" type="sibTrans" cxnId="{B7761C4A-7327-4870-84A2-1061F2509617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42C94407-71FA-48BE-8BEC-44996AEC5245}">
      <dgm:prSet phldrT="[Text]"/>
      <dgm:spPr/>
      <dgm:t>
        <a:bodyPr/>
        <a:lstStyle/>
        <a:p>
          <a:r>
            <a:rPr lang="en-US" dirty="0" smtClean="0"/>
            <a:t>Collect and Sort Data</a:t>
          </a:r>
          <a:endParaRPr lang="en-US" dirty="0"/>
        </a:p>
      </dgm:t>
    </dgm:pt>
    <dgm:pt modelId="{8CB9669E-2EB1-4317-8474-E0872CF47B16}" type="parTrans" cxnId="{3FD6436C-74C4-4DF9-AA50-15487B009DF4}">
      <dgm:prSet/>
      <dgm:spPr/>
      <dgm:t>
        <a:bodyPr/>
        <a:lstStyle/>
        <a:p>
          <a:endParaRPr lang="en-US"/>
        </a:p>
      </dgm:t>
    </dgm:pt>
    <dgm:pt modelId="{07CE760A-5A4D-4139-902D-7645CFE602EE}" type="sibTrans" cxnId="{3FD6436C-74C4-4DF9-AA50-15487B009DF4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63C0CEC1-B104-472D-BF63-E2761E18B139}">
      <dgm:prSet phldrT="[Text]"/>
      <dgm:spPr/>
      <dgm:t>
        <a:bodyPr/>
        <a:lstStyle/>
        <a:p>
          <a:r>
            <a:rPr lang="en-US" dirty="0" smtClean="0"/>
            <a:t>Analyze the Data</a:t>
          </a:r>
          <a:endParaRPr lang="en-US" dirty="0"/>
        </a:p>
      </dgm:t>
    </dgm:pt>
    <dgm:pt modelId="{D5A7E915-B55C-4853-93B9-365C16947F55}" type="parTrans" cxnId="{7DAFADFD-942A-4F8E-93BA-1F2436627CE4}">
      <dgm:prSet/>
      <dgm:spPr/>
      <dgm:t>
        <a:bodyPr/>
        <a:lstStyle/>
        <a:p>
          <a:endParaRPr lang="en-US"/>
        </a:p>
      </dgm:t>
    </dgm:pt>
    <dgm:pt modelId="{52547F2D-41ED-446F-B8FD-24E55EFCC330}" type="sibTrans" cxnId="{7DAFADFD-942A-4F8E-93BA-1F2436627CE4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60C315B5-CEDA-4B28-B4C0-38B3495957A4}">
      <dgm:prSet phldrT="[Text]"/>
      <dgm:spPr/>
      <dgm:t>
        <a:bodyPr/>
        <a:lstStyle/>
        <a:p>
          <a:r>
            <a:rPr lang="en-US" dirty="0" smtClean="0"/>
            <a:t>Set and Prioritize Goals</a:t>
          </a:r>
          <a:endParaRPr lang="en-US" dirty="0"/>
        </a:p>
      </dgm:t>
    </dgm:pt>
    <dgm:pt modelId="{104DEDE6-15FF-47E9-9E9A-E3AFEA3950C9}" type="parTrans" cxnId="{7026BBA4-5106-4096-8274-18E4D0AC54E2}">
      <dgm:prSet/>
      <dgm:spPr/>
      <dgm:t>
        <a:bodyPr/>
        <a:lstStyle/>
        <a:p>
          <a:endParaRPr lang="en-US"/>
        </a:p>
      </dgm:t>
    </dgm:pt>
    <dgm:pt modelId="{439FD613-1A00-4028-ADBA-A86EC26F4FA1}" type="sibTrans" cxnId="{7026BBA4-5106-4096-8274-18E4D0AC54E2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87942636-1031-4B0F-AAA3-DA762DD90846}">
      <dgm:prSet phldrT="[Text]"/>
      <dgm:spPr/>
      <dgm:t>
        <a:bodyPr/>
        <a:lstStyle/>
        <a:p>
          <a:r>
            <a:rPr lang="en-US" dirty="0" smtClean="0"/>
            <a:t>Research and Select Effective Practices</a:t>
          </a:r>
          <a:endParaRPr lang="en-US" dirty="0"/>
        </a:p>
      </dgm:t>
    </dgm:pt>
    <dgm:pt modelId="{2B176620-A170-41EB-9795-3830C8FAA841}" type="parTrans" cxnId="{FDE20DD2-4050-4F3C-886C-565A6219C04A}">
      <dgm:prSet/>
      <dgm:spPr/>
      <dgm:t>
        <a:bodyPr/>
        <a:lstStyle/>
        <a:p>
          <a:endParaRPr lang="en-US"/>
        </a:p>
      </dgm:t>
    </dgm:pt>
    <dgm:pt modelId="{DA12DE4A-BFF8-41B4-A765-4FC4A2B645BF}" type="sibTrans" cxnId="{FDE20DD2-4050-4F3C-886C-565A6219C04A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A942B905-F5FF-4A95-B808-154FE4F75F17}">
      <dgm:prSet/>
      <dgm:spPr/>
      <dgm:t>
        <a:bodyPr/>
        <a:lstStyle/>
        <a:p>
          <a:r>
            <a:rPr lang="en-US" dirty="0" smtClean="0"/>
            <a:t>Craft an Action Plan</a:t>
          </a:r>
          <a:endParaRPr lang="en-US" dirty="0"/>
        </a:p>
      </dgm:t>
    </dgm:pt>
    <dgm:pt modelId="{34526692-02E6-4D8A-99CB-B1AB215FBD88}" type="parTrans" cxnId="{3E7F98E9-D09D-436B-B8B9-BB4EF22072BF}">
      <dgm:prSet/>
      <dgm:spPr/>
      <dgm:t>
        <a:bodyPr/>
        <a:lstStyle/>
        <a:p>
          <a:endParaRPr lang="en-US"/>
        </a:p>
      </dgm:t>
    </dgm:pt>
    <dgm:pt modelId="{097AF61A-5705-4D41-A6B0-731221DC8957}" type="sibTrans" cxnId="{3E7F98E9-D09D-436B-B8B9-BB4EF22072BF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93E62BBF-04B9-4B3A-8E46-5E2ADBF57C07}">
      <dgm:prSet/>
      <dgm:spPr/>
      <dgm:t>
        <a:bodyPr/>
        <a:lstStyle/>
        <a:p>
          <a:r>
            <a:rPr lang="en-US" dirty="0" smtClean="0"/>
            <a:t>Monitor Implementation</a:t>
          </a:r>
          <a:endParaRPr lang="en-US" dirty="0"/>
        </a:p>
      </dgm:t>
    </dgm:pt>
    <dgm:pt modelId="{DCE3A632-97BC-4093-B051-06756711F1E0}" type="parTrans" cxnId="{ED9625AA-BF51-4B9C-9598-251209FDF3B9}">
      <dgm:prSet/>
      <dgm:spPr/>
      <dgm:t>
        <a:bodyPr/>
        <a:lstStyle/>
        <a:p>
          <a:endParaRPr lang="en-US"/>
        </a:p>
      </dgm:t>
    </dgm:pt>
    <dgm:pt modelId="{BD3A2FA9-2035-4453-AC6C-A2E69B4B2E16}" type="sibTrans" cxnId="{ED9625AA-BF51-4B9C-9598-251209FDF3B9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4E2DEA72-E360-4930-88FA-48339263A5D3}">
      <dgm:prSet/>
      <dgm:spPr/>
      <dgm:t>
        <a:bodyPr/>
        <a:lstStyle/>
        <a:p>
          <a:r>
            <a:rPr lang="en-US" dirty="0" smtClean="0"/>
            <a:t>Evaluate Impact on Student Achievement</a:t>
          </a:r>
          <a:endParaRPr lang="en-US" dirty="0"/>
        </a:p>
      </dgm:t>
    </dgm:pt>
    <dgm:pt modelId="{608D0463-C436-48B2-967B-9D3407CD8970}" type="parTrans" cxnId="{8B7540DD-0D0B-401E-9F63-D60906C428E0}">
      <dgm:prSet/>
      <dgm:spPr/>
      <dgm:t>
        <a:bodyPr/>
        <a:lstStyle/>
        <a:p>
          <a:endParaRPr lang="en-US"/>
        </a:p>
      </dgm:t>
    </dgm:pt>
    <dgm:pt modelId="{7839145D-EF2C-4C56-9125-8F0E68346FC5}" type="sibTrans" cxnId="{8B7540DD-0D0B-401E-9F63-D60906C428E0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FCE0FB2-0E5B-4DD4-AB42-B0168BA0F6E5}" type="pres">
      <dgm:prSet presAssocID="{FFB0B8A5-C2D9-4305-82A4-0BD992A33AB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84ECC3-16CA-4241-9202-2685E343BD7A}" type="pres">
      <dgm:prSet presAssocID="{F5BCBE2E-158E-4F6C-A5BF-801B92CEAB2B}" presName="node" presStyleLbl="node1" presStyleIdx="0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B5017-092C-4E44-A610-D2177C9C52A6}" type="pres">
      <dgm:prSet presAssocID="{F5BCBE2E-158E-4F6C-A5BF-801B92CEAB2B}" presName="spNode" presStyleCnt="0"/>
      <dgm:spPr/>
    </dgm:pt>
    <dgm:pt modelId="{BE483E2D-B501-40AF-B3FD-8543F9F29BFE}" type="pres">
      <dgm:prSet presAssocID="{4AD5F0CB-A150-43F0-B90B-41A8B0FBD1C5}" presName="sibTrans" presStyleLbl="sibTrans1D1" presStyleIdx="0" presStyleCnt="8"/>
      <dgm:spPr/>
      <dgm:t>
        <a:bodyPr/>
        <a:lstStyle/>
        <a:p>
          <a:endParaRPr lang="en-US"/>
        </a:p>
      </dgm:t>
    </dgm:pt>
    <dgm:pt modelId="{85C84477-103E-4BED-A1A0-CDC158A2E5C3}" type="pres">
      <dgm:prSet presAssocID="{42C94407-71FA-48BE-8BEC-44996AEC5245}" presName="node" presStyleLbl="node1" presStyleIdx="1" presStyleCnt="8" custScaleX="146410" custScaleY="146410" custRadScaleRad="101174" custRadScaleInc="31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0969F-7724-4BB6-8D13-AD34FFE5E1F1}" type="pres">
      <dgm:prSet presAssocID="{42C94407-71FA-48BE-8BEC-44996AEC5245}" presName="spNode" presStyleCnt="0"/>
      <dgm:spPr/>
    </dgm:pt>
    <dgm:pt modelId="{FE8C15F5-E6FB-471A-8D73-A752CCE9AF79}" type="pres">
      <dgm:prSet presAssocID="{07CE760A-5A4D-4139-902D-7645CFE602EE}" presName="sibTrans" presStyleLbl="sibTrans1D1" presStyleIdx="1" presStyleCnt="8"/>
      <dgm:spPr/>
      <dgm:t>
        <a:bodyPr/>
        <a:lstStyle/>
        <a:p>
          <a:endParaRPr lang="en-US"/>
        </a:p>
      </dgm:t>
    </dgm:pt>
    <dgm:pt modelId="{DD312197-E56E-41E8-BB7F-3EA73EFECC39}" type="pres">
      <dgm:prSet presAssocID="{63C0CEC1-B104-472D-BF63-E2761E18B139}" presName="node" presStyleLbl="node1" presStyleIdx="2" presStyleCnt="8" custScaleX="146410" custScaleY="146410" custRadScaleRad="100269" custRadScaleInc="27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6B11F-B855-4168-9F55-EC29AAE51829}" type="pres">
      <dgm:prSet presAssocID="{63C0CEC1-B104-472D-BF63-E2761E18B139}" presName="spNode" presStyleCnt="0"/>
      <dgm:spPr/>
    </dgm:pt>
    <dgm:pt modelId="{AB956949-A3DA-43D0-AF88-117530317F5A}" type="pres">
      <dgm:prSet presAssocID="{52547F2D-41ED-446F-B8FD-24E55EFCC330}" presName="sibTrans" presStyleLbl="sibTrans1D1" presStyleIdx="2" presStyleCnt="8"/>
      <dgm:spPr/>
      <dgm:t>
        <a:bodyPr/>
        <a:lstStyle/>
        <a:p>
          <a:endParaRPr lang="en-US"/>
        </a:p>
      </dgm:t>
    </dgm:pt>
    <dgm:pt modelId="{FB465F58-59D2-40C8-A02F-A90DC61057A3}" type="pres">
      <dgm:prSet presAssocID="{60C315B5-CEDA-4B28-B4C0-38B3495957A4}" presName="node" presStyleLbl="node1" presStyleIdx="3" presStyleCnt="8" custScaleX="146410" custScaleY="146410" custRadScaleRad="99590" custRadScaleInc="-21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48D80-F93C-438F-A87F-D1CEC631B6E9}" type="pres">
      <dgm:prSet presAssocID="{60C315B5-CEDA-4B28-B4C0-38B3495957A4}" presName="spNode" presStyleCnt="0"/>
      <dgm:spPr/>
    </dgm:pt>
    <dgm:pt modelId="{5D04F9DD-6B32-4B9A-A725-E3F1F5EC5D2F}" type="pres">
      <dgm:prSet presAssocID="{439FD613-1A00-4028-ADBA-A86EC26F4FA1}" presName="sibTrans" presStyleLbl="sibTrans1D1" presStyleIdx="3" presStyleCnt="8"/>
      <dgm:spPr/>
      <dgm:t>
        <a:bodyPr/>
        <a:lstStyle/>
        <a:p>
          <a:endParaRPr lang="en-US"/>
        </a:p>
      </dgm:t>
    </dgm:pt>
    <dgm:pt modelId="{8D536F3E-ED8E-4D11-AEE3-3A63993B6DEE}" type="pres">
      <dgm:prSet presAssocID="{87942636-1031-4B0F-AAA3-DA762DD90846}" presName="node" presStyleLbl="node1" presStyleIdx="4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6952E-AFCF-4969-A1F1-E79C020C2710}" type="pres">
      <dgm:prSet presAssocID="{87942636-1031-4B0F-AAA3-DA762DD90846}" presName="spNode" presStyleCnt="0"/>
      <dgm:spPr/>
    </dgm:pt>
    <dgm:pt modelId="{DD2642E7-6023-456E-9ED4-C9334ACEEFEB}" type="pres">
      <dgm:prSet presAssocID="{DA12DE4A-BFF8-41B4-A765-4FC4A2B645BF}" presName="sibTrans" presStyleLbl="sibTrans1D1" presStyleIdx="4" presStyleCnt="8"/>
      <dgm:spPr/>
      <dgm:t>
        <a:bodyPr/>
        <a:lstStyle/>
        <a:p>
          <a:endParaRPr lang="en-US"/>
        </a:p>
      </dgm:t>
    </dgm:pt>
    <dgm:pt modelId="{56FD5DA1-F9F3-447A-894C-8D95F573B8F2}" type="pres">
      <dgm:prSet presAssocID="{A942B905-F5FF-4A95-B808-154FE4F75F17}" presName="node" presStyleLbl="node1" presStyleIdx="5" presStyleCnt="8" custScaleX="146410" custScaleY="146410" custRadScaleRad="99417" custRadScaleInc="35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4C51A-35C0-49F4-AC8A-9E361CDC0745}" type="pres">
      <dgm:prSet presAssocID="{A942B905-F5FF-4A95-B808-154FE4F75F17}" presName="spNode" presStyleCnt="0"/>
      <dgm:spPr/>
    </dgm:pt>
    <dgm:pt modelId="{C64C4D1B-62E9-4508-94B1-69880A796F9F}" type="pres">
      <dgm:prSet presAssocID="{097AF61A-5705-4D41-A6B0-731221DC8957}" presName="sibTrans" presStyleLbl="sibTrans1D1" presStyleIdx="5" presStyleCnt="8"/>
      <dgm:spPr/>
      <dgm:t>
        <a:bodyPr/>
        <a:lstStyle/>
        <a:p>
          <a:endParaRPr lang="en-US"/>
        </a:p>
      </dgm:t>
    </dgm:pt>
    <dgm:pt modelId="{16505366-6022-486C-BE3B-B1E0138C7AA9}" type="pres">
      <dgm:prSet presAssocID="{93E62BBF-04B9-4B3A-8E46-5E2ADBF57C07}" presName="node" presStyleLbl="node1" presStyleIdx="6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0B54C-8ADF-4E53-AE55-FC1749774C3E}" type="pres">
      <dgm:prSet presAssocID="{93E62BBF-04B9-4B3A-8E46-5E2ADBF57C07}" presName="spNode" presStyleCnt="0"/>
      <dgm:spPr/>
    </dgm:pt>
    <dgm:pt modelId="{F6741702-556E-4D14-BA72-D9B5020F0449}" type="pres">
      <dgm:prSet presAssocID="{BD3A2FA9-2035-4453-AC6C-A2E69B4B2E16}" presName="sibTrans" presStyleLbl="sibTrans1D1" presStyleIdx="6" presStyleCnt="8"/>
      <dgm:spPr/>
      <dgm:t>
        <a:bodyPr/>
        <a:lstStyle/>
        <a:p>
          <a:endParaRPr lang="en-US"/>
        </a:p>
      </dgm:t>
    </dgm:pt>
    <dgm:pt modelId="{5AD83D64-996C-4B5C-A506-C7B5AFEE02F1}" type="pres">
      <dgm:prSet presAssocID="{4E2DEA72-E360-4930-88FA-48339263A5D3}" presName="node" presStyleLbl="node1" presStyleIdx="7" presStyleCnt="8" custScaleX="146410" custScaleY="146410" custRadScaleRad="100703" custRadScaleInc="-296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B820B9-3E0A-45A1-9190-AE2A5066BF84}" type="pres">
      <dgm:prSet presAssocID="{4E2DEA72-E360-4930-88FA-48339263A5D3}" presName="spNode" presStyleCnt="0"/>
      <dgm:spPr/>
    </dgm:pt>
    <dgm:pt modelId="{F12E852E-F3F8-40C7-B44E-1EC8970E2EBE}" type="pres">
      <dgm:prSet presAssocID="{7839145D-EF2C-4C56-9125-8F0E68346FC5}" presName="sibTrans" presStyleLbl="sibTrans1D1" presStyleIdx="7" presStyleCnt="8"/>
      <dgm:spPr/>
      <dgm:t>
        <a:bodyPr/>
        <a:lstStyle/>
        <a:p>
          <a:endParaRPr lang="en-US"/>
        </a:p>
      </dgm:t>
    </dgm:pt>
  </dgm:ptLst>
  <dgm:cxnLst>
    <dgm:cxn modelId="{ECD71CE4-8B9A-4528-9306-73E3631744B1}" type="presOf" srcId="{7839145D-EF2C-4C56-9125-8F0E68346FC5}" destId="{F12E852E-F3F8-40C7-B44E-1EC8970E2EBE}" srcOrd="0" destOrd="0" presId="urn:microsoft.com/office/officeart/2005/8/layout/cycle5"/>
    <dgm:cxn modelId="{C3390ECC-9730-433F-ADC0-4919918C7AA9}" type="presOf" srcId="{4AD5F0CB-A150-43F0-B90B-41A8B0FBD1C5}" destId="{BE483E2D-B501-40AF-B3FD-8543F9F29BFE}" srcOrd="0" destOrd="0" presId="urn:microsoft.com/office/officeart/2005/8/layout/cycle5"/>
    <dgm:cxn modelId="{FDE20DD2-4050-4F3C-886C-565A6219C04A}" srcId="{FFB0B8A5-C2D9-4305-82A4-0BD992A33AB3}" destId="{87942636-1031-4B0F-AAA3-DA762DD90846}" srcOrd="4" destOrd="0" parTransId="{2B176620-A170-41EB-9795-3830C8FAA841}" sibTransId="{DA12DE4A-BFF8-41B4-A765-4FC4A2B645BF}"/>
    <dgm:cxn modelId="{6471FF59-9F31-4B31-8F98-179C887692BF}" type="presOf" srcId="{DA12DE4A-BFF8-41B4-A765-4FC4A2B645BF}" destId="{DD2642E7-6023-456E-9ED4-C9334ACEEFEB}" srcOrd="0" destOrd="0" presId="urn:microsoft.com/office/officeart/2005/8/layout/cycle5"/>
    <dgm:cxn modelId="{F6EBDF13-690D-446F-B0CC-224D8DF9AFA6}" type="presOf" srcId="{439FD613-1A00-4028-ADBA-A86EC26F4FA1}" destId="{5D04F9DD-6B32-4B9A-A725-E3F1F5EC5D2F}" srcOrd="0" destOrd="0" presId="urn:microsoft.com/office/officeart/2005/8/layout/cycle5"/>
    <dgm:cxn modelId="{85503D58-1CF0-4AC7-8982-A51B5574022F}" type="presOf" srcId="{4E2DEA72-E360-4930-88FA-48339263A5D3}" destId="{5AD83D64-996C-4B5C-A506-C7B5AFEE02F1}" srcOrd="0" destOrd="0" presId="urn:microsoft.com/office/officeart/2005/8/layout/cycle5"/>
    <dgm:cxn modelId="{C14DECF0-2C5E-4AB9-9AF5-66A5F9BCE926}" type="presOf" srcId="{FFB0B8A5-C2D9-4305-82A4-0BD992A33AB3}" destId="{7FCE0FB2-0E5B-4DD4-AB42-B0168BA0F6E5}" srcOrd="0" destOrd="0" presId="urn:microsoft.com/office/officeart/2005/8/layout/cycle5"/>
    <dgm:cxn modelId="{3107CDC5-42F4-4763-B0AA-144E3C1A378C}" type="presOf" srcId="{60C315B5-CEDA-4B28-B4C0-38B3495957A4}" destId="{FB465F58-59D2-40C8-A02F-A90DC61057A3}" srcOrd="0" destOrd="0" presId="urn:microsoft.com/office/officeart/2005/8/layout/cycle5"/>
    <dgm:cxn modelId="{174023B9-8956-4EA0-838F-5240608970C8}" type="presOf" srcId="{A942B905-F5FF-4A95-B808-154FE4F75F17}" destId="{56FD5DA1-F9F3-447A-894C-8D95F573B8F2}" srcOrd="0" destOrd="0" presId="urn:microsoft.com/office/officeart/2005/8/layout/cycle5"/>
    <dgm:cxn modelId="{3E7F98E9-D09D-436B-B8B9-BB4EF22072BF}" srcId="{FFB0B8A5-C2D9-4305-82A4-0BD992A33AB3}" destId="{A942B905-F5FF-4A95-B808-154FE4F75F17}" srcOrd="5" destOrd="0" parTransId="{34526692-02E6-4D8A-99CB-B1AB215FBD88}" sibTransId="{097AF61A-5705-4D41-A6B0-731221DC8957}"/>
    <dgm:cxn modelId="{8B7540DD-0D0B-401E-9F63-D60906C428E0}" srcId="{FFB0B8A5-C2D9-4305-82A4-0BD992A33AB3}" destId="{4E2DEA72-E360-4930-88FA-48339263A5D3}" srcOrd="7" destOrd="0" parTransId="{608D0463-C436-48B2-967B-9D3407CD8970}" sibTransId="{7839145D-EF2C-4C56-9125-8F0E68346FC5}"/>
    <dgm:cxn modelId="{B7761C4A-7327-4870-84A2-1061F2509617}" srcId="{FFB0B8A5-C2D9-4305-82A4-0BD992A33AB3}" destId="{F5BCBE2E-158E-4F6C-A5BF-801B92CEAB2B}" srcOrd="0" destOrd="0" parTransId="{84EBCC82-7C71-4CAF-AB07-D81AA046CFA0}" sibTransId="{4AD5F0CB-A150-43F0-B90B-41A8B0FBD1C5}"/>
    <dgm:cxn modelId="{432CB1C6-2AD0-4618-89C3-6839C99EBEF7}" type="presOf" srcId="{63C0CEC1-B104-472D-BF63-E2761E18B139}" destId="{DD312197-E56E-41E8-BB7F-3EA73EFECC39}" srcOrd="0" destOrd="0" presId="urn:microsoft.com/office/officeart/2005/8/layout/cycle5"/>
    <dgm:cxn modelId="{736C7EC6-59E8-46DA-A42B-5068D686597F}" type="presOf" srcId="{BD3A2FA9-2035-4453-AC6C-A2E69B4B2E16}" destId="{F6741702-556E-4D14-BA72-D9B5020F0449}" srcOrd="0" destOrd="0" presId="urn:microsoft.com/office/officeart/2005/8/layout/cycle5"/>
    <dgm:cxn modelId="{3FD6436C-74C4-4DF9-AA50-15487B009DF4}" srcId="{FFB0B8A5-C2D9-4305-82A4-0BD992A33AB3}" destId="{42C94407-71FA-48BE-8BEC-44996AEC5245}" srcOrd="1" destOrd="0" parTransId="{8CB9669E-2EB1-4317-8474-E0872CF47B16}" sibTransId="{07CE760A-5A4D-4139-902D-7645CFE602EE}"/>
    <dgm:cxn modelId="{7026BBA4-5106-4096-8274-18E4D0AC54E2}" srcId="{FFB0B8A5-C2D9-4305-82A4-0BD992A33AB3}" destId="{60C315B5-CEDA-4B28-B4C0-38B3495957A4}" srcOrd="3" destOrd="0" parTransId="{104DEDE6-15FF-47E9-9E9A-E3AFEA3950C9}" sibTransId="{439FD613-1A00-4028-ADBA-A86EC26F4FA1}"/>
    <dgm:cxn modelId="{A88F33B4-5101-4106-9F0C-2F0BD146A1F3}" type="presOf" srcId="{F5BCBE2E-158E-4F6C-A5BF-801B92CEAB2B}" destId="{3D84ECC3-16CA-4241-9202-2685E343BD7A}" srcOrd="0" destOrd="0" presId="urn:microsoft.com/office/officeart/2005/8/layout/cycle5"/>
    <dgm:cxn modelId="{ED9625AA-BF51-4B9C-9598-251209FDF3B9}" srcId="{FFB0B8A5-C2D9-4305-82A4-0BD992A33AB3}" destId="{93E62BBF-04B9-4B3A-8E46-5E2ADBF57C07}" srcOrd="6" destOrd="0" parTransId="{DCE3A632-97BC-4093-B051-06756711F1E0}" sibTransId="{BD3A2FA9-2035-4453-AC6C-A2E69B4B2E16}"/>
    <dgm:cxn modelId="{CBF1CAAA-3EBC-4917-9E95-29C5FDE587F6}" type="presOf" srcId="{52547F2D-41ED-446F-B8FD-24E55EFCC330}" destId="{AB956949-A3DA-43D0-AF88-117530317F5A}" srcOrd="0" destOrd="0" presId="urn:microsoft.com/office/officeart/2005/8/layout/cycle5"/>
    <dgm:cxn modelId="{8BCD2E32-1F27-4E19-9C03-6DB35599B6CB}" type="presOf" srcId="{42C94407-71FA-48BE-8BEC-44996AEC5245}" destId="{85C84477-103E-4BED-A1A0-CDC158A2E5C3}" srcOrd="0" destOrd="0" presId="urn:microsoft.com/office/officeart/2005/8/layout/cycle5"/>
    <dgm:cxn modelId="{F7DA4DE3-30A1-4D27-879C-81DED50E2594}" type="presOf" srcId="{87942636-1031-4B0F-AAA3-DA762DD90846}" destId="{8D536F3E-ED8E-4D11-AEE3-3A63993B6DEE}" srcOrd="0" destOrd="0" presId="urn:microsoft.com/office/officeart/2005/8/layout/cycle5"/>
    <dgm:cxn modelId="{7DAFADFD-942A-4F8E-93BA-1F2436627CE4}" srcId="{FFB0B8A5-C2D9-4305-82A4-0BD992A33AB3}" destId="{63C0CEC1-B104-472D-BF63-E2761E18B139}" srcOrd="2" destOrd="0" parTransId="{D5A7E915-B55C-4853-93B9-365C16947F55}" sibTransId="{52547F2D-41ED-446F-B8FD-24E55EFCC330}"/>
    <dgm:cxn modelId="{D3BB929A-0B3D-4FE7-BDDE-EA65DAD3EB15}" type="presOf" srcId="{097AF61A-5705-4D41-A6B0-731221DC8957}" destId="{C64C4D1B-62E9-4508-94B1-69880A796F9F}" srcOrd="0" destOrd="0" presId="urn:microsoft.com/office/officeart/2005/8/layout/cycle5"/>
    <dgm:cxn modelId="{F9958A75-4387-4916-8DAB-F74FA1D73B73}" type="presOf" srcId="{93E62BBF-04B9-4B3A-8E46-5E2ADBF57C07}" destId="{16505366-6022-486C-BE3B-B1E0138C7AA9}" srcOrd="0" destOrd="0" presId="urn:microsoft.com/office/officeart/2005/8/layout/cycle5"/>
    <dgm:cxn modelId="{8F66423C-34AB-4355-B574-3DA4D5D25230}" type="presOf" srcId="{07CE760A-5A4D-4139-902D-7645CFE602EE}" destId="{FE8C15F5-E6FB-471A-8D73-A752CCE9AF79}" srcOrd="0" destOrd="0" presId="urn:microsoft.com/office/officeart/2005/8/layout/cycle5"/>
    <dgm:cxn modelId="{7AEDD82B-4C09-40A2-8BB2-E34AA1D0ABCD}" type="presParOf" srcId="{7FCE0FB2-0E5B-4DD4-AB42-B0168BA0F6E5}" destId="{3D84ECC3-16CA-4241-9202-2685E343BD7A}" srcOrd="0" destOrd="0" presId="urn:microsoft.com/office/officeart/2005/8/layout/cycle5"/>
    <dgm:cxn modelId="{B9F761A1-42F9-467C-B325-4CA2B7B31DA0}" type="presParOf" srcId="{7FCE0FB2-0E5B-4DD4-AB42-B0168BA0F6E5}" destId="{842B5017-092C-4E44-A610-D2177C9C52A6}" srcOrd="1" destOrd="0" presId="urn:microsoft.com/office/officeart/2005/8/layout/cycle5"/>
    <dgm:cxn modelId="{1CC1B493-07BC-49C8-A876-64A70A173E42}" type="presParOf" srcId="{7FCE0FB2-0E5B-4DD4-AB42-B0168BA0F6E5}" destId="{BE483E2D-B501-40AF-B3FD-8543F9F29BFE}" srcOrd="2" destOrd="0" presId="urn:microsoft.com/office/officeart/2005/8/layout/cycle5"/>
    <dgm:cxn modelId="{7C37EC14-13E5-4E7C-91B8-95FEB056C1B2}" type="presParOf" srcId="{7FCE0FB2-0E5B-4DD4-AB42-B0168BA0F6E5}" destId="{85C84477-103E-4BED-A1A0-CDC158A2E5C3}" srcOrd="3" destOrd="0" presId="urn:microsoft.com/office/officeart/2005/8/layout/cycle5"/>
    <dgm:cxn modelId="{6B3A08E1-0BFC-4176-87B9-A5774FBD401B}" type="presParOf" srcId="{7FCE0FB2-0E5B-4DD4-AB42-B0168BA0F6E5}" destId="{2DF0969F-7724-4BB6-8D13-AD34FFE5E1F1}" srcOrd="4" destOrd="0" presId="urn:microsoft.com/office/officeart/2005/8/layout/cycle5"/>
    <dgm:cxn modelId="{0DAFDC22-B3DB-4EAE-8FEC-1C68276F2C28}" type="presParOf" srcId="{7FCE0FB2-0E5B-4DD4-AB42-B0168BA0F6E5}" destId="{FE8C15F5-E6FB-471A-8D73-A752CCE9AF79}" srcOrd="5" destOrd="0" presId="urn:microsoft.com/office/officeart/2005/8/layout/cycle5"/>
    <dgm:cxn modelId="{82E24B8F-5A7B-48CB-BF02-9481DA09E475}" type="presParOf" srcId="{7FCE0FB2-0E5B-4DD4-AB42-B0168BA0F6E5}" destId="{DD312197-E56E-41E8-BB7F-3EA73EFECC39}" srcOrd="6" destOrd="0" presId="urn:microsoft.com/office/officeart/2005/8/layout/cycle5"/>
    <dgm:cxn modelId="{5AB6FBD8-E480-4B25-97B5-1E8A60965580}" type="presParOf" srcId="{7FCE0FB2-0E5B-4DD4-AB42-B0168BA0F6E5}" destId="{AC16B11F-B855-4168-9F55-EC29AAE51829}" srcOrd="7" destOrd="0" presId="urn:microsoft.com/office/officeart/2005/8/layout/cycle5"/>
    <dgm:cxn modelId="{55E7B935-2100-401D-8DDF-3D3D9FBC2237}" type="presParOf" srcId="{7FCE0FB2-0E5B-4DD4-AB42-B0168BA0F6E5}" destId="{AB956949-A3DA-43D0-AF88-117530317F5A}" srcOrd="8" destOrd="0" presId="urn:microsoft.com/office/officeart/2005/8/layout/cycle5"/>
    <dgm:cxn modelId="{58B5A75B-AEA6-4D39-B682-EB6712DCED70}" type="presParOf" srcId="{7FCE0FB2-0E5B-4DD4-AB42-B0168BA0F6E5}" destId="{FB465F58-59D2-40C8-A02F-A90DC61057A3}" srcOrd="9" destOrd="0" presId="urn:microsoft.com/office/officeart/2005/8/layout/cycle5"/>
    <dgm:cxn modelId="{7B17B7F4-B942-4308-BC97-E2982C92F393}" type="presParOf" srcId="{7FCE0FB2-0E5B-4DD4-AB42-B0168BA0F6E5}" destId="{B4448D80-F93C-438F-A87F-D1CEC631B6E9}" srcOrd="10" destOrd="0" presId="urn:microsoft.com/office/officeart/2005/8/layout/cycle5"/>
    <dgm:cxn modelId="{D00B2CD8-EAB5-4955-913E-D5DC195309EF}" type="presParOf" srcId="{7FCE0FB2-0E5B-4DD4-AB42-B0168BA0F6E5}" destId="{5D04F9DD-6B32-4B9A-A725-E3F1F5EC5D2F}" srcOrd="11" destOrd="0" presId="urn:microsoft.com/office/officeart/2005/8/layout/cycle5"/>
    <dgm:cxn modelId="{72817E43-6EB7-40BA-8DF2-44870471F7C4}" type="presParOf" srcId="{7FCE0FB2-0E5B-4DD4-AB42-B0168BA0F6E5}" destId="{8D536F3E-ED8E-4D11-AEE3-3A63993B6DEE}" srcOrd="12" destOrd="0" presId="urn:microsoft.com/office/officeart/2005/8/layout/cycle5"/>
    <dgm:cxn modelId="{E635433D-7275-4A63-9A86-1F009CCAC599}" type="presParOf" srcId="{7FCE0FB2-0E5B-4DD4-AB42-B0168BA0F6E5}" destId="{D7E6952E-AFCF-4969-A1F1-E79C020C2710}" srcOrd="13" destOrd="0" presId="urn:microsoft.com/office/officeart/2005/8/layout/cycle5"/>
    <dgm:cxn modelId="{1C987FEB-0121-415A-BEAC-B442E67E2F6C}" type="presParOf" srcId="{7FCE0FB2-0E5B-4DD4-AB42-B0168BA0F6E5}" destId="{DD2642E7-6023-456E-9ED4-C9334ACEEFEB}" srcOrd="14" destOrd="0" presId="urn:microsoft.com/office/officeart/2005/8/layout/cycle5"/>
    <dgm:cxn modelId="{1279E4F8-196C-48D9-A3D1-167AA0259816}" type="presParOf" srcId="{7FCE0FB2-0E5B-4DD4-AB42-B0168BA0F6E5}" destId="{56FD5DA1-F9F3-447A-894C-8D95F573B8F2}" srcOrd="15" destOrd="0" presId="urn:microsoft.com/office/officeart/2005/8/layout/cycle5"/>
    <dgm:cxn modelId="{BD9E62AB-F4C0-4D6B-8627-E088FC70DD2C}" type="presParOf" srcId="{7FCE0FB2-0E5B-4DD4-AB42-B0168BA0F6E5}" destId="{C244C51A-35C0-49F4-AC8A-9E361CDC0745}" srcOrd="16" destOrd="0" presId="urn:microsoft.com/office/officeart/2005/8/layout/cycle5"/>
    <dgm:cxn modelId="{A1124CA6-CB30-4462-9FED-C5070EC7C549}" type="presParOf" srcId="{7FCE0FB2-0E5B-4DD4-AB42-B0168BA0F6E5}" destId="{C64C4D1B-62E9-4508-94B1-69880A796F9F}" srcOrd="17" destOrd="0" presId="urn:microsoft.com/office/officeart/2005/8/layout/cycle5"/>
    <dgm:cxn modelId="{307B053C-C340-4DB8-9BF3-731634A9CA61}" type="presParOf" srcId="{7FCE0FB2-0E5B-4DD4-AB42-B0168BA0F6E5}" destId="{16505366-6022-486C-BE3B-B1E0138C7AA9}" srcOrd="18" destOrd="0" presId="urn:microsoft.com/office/officeart/2005/8/layout/cycle5"/>
    <dgm:cxn modelId="{45038FFB-6158-4F46-8133-7410BC9D4947}" type="presParOf" srcId="{7FCE0FB2-0E5B-4DD4-AB42-B0168BA0F6E5}" destId="{B750B54C-8ADF-4E53-AE55-FC1749774C3E}" srcOrd="19" destOrd="0" presId="urn:microsoft.com/office/officeart/2005/8/layout/cycle5"/>
    <dgm:cxn modelId="{60F80813-243A-4549-8B90-3E88E136D664}" type="presParOf" srcId="{7FCE0FB2-0E5B-4DD4-AB42-B0168BA0F6E5}" destId="{F6741702-556E-4D14-BA72-D9B5020F0449}" srcOrd="20" destOrd="0" presId="urn:microsoft.com/office/officeart/2005/8/layout/cycle5"/>
    <dgm:cxn modelId="{4EDDDB27-5ABD-4859-87DA-721B381CADEC}" type="presParOf" srcId="{7FCE0FB2-0E5B-4DD4-AB42-B0168BA0F6E5}" destId="{5AD83D64-996C-4B5C-A506-C7B5AFEE02F1}" srcOrd="21" destOrd="0" presId="urn:microsoft.com/office/officeart/2005/8/layout/cycle5"/>
    <dgm:cxn modelId="{508CB835-BE9F-4493-A31B-1FD33FE2C880}" type="presParOf" srcId="{7FCE0FB2-0E5B-4DD4-AB42-B0168BA0F6E5}" destId="{20B820B9-3E0A-45A1-9190-AE2A5066BF84}" srcOrd="22" destOrd="0" presId="urn:microsoft.com/office/officeart/2005/8/layout/cycle5"/>
    <dgm:cxn modelId="{F434BF10-EA09-41EB-84D4-FBA17976E9B6}" type="presParOf" srcId="{7FCE0FB2-0E5B-4DD4-AB42-B0168BA0F6E5}" destId="{F12E852E-F3F8-40C7-B44E-1EC8970E2EBE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B0B8A5-C2D9-4305-82A4-0BD992A33AB3}" type="doc">
      <dgm:prSet loTypeId="urn:microsoft.com/office/officeart/2005/8/layout/cycle5" loCatId="cycle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F5BCBE2E-158E-4F6C-A5BF-801B92CEAB2B}">
      <dgm:prSet phldrT="[Text]"/>
      <dgm:spPr/>
      <dgm:t>
        <a:bodyPr/>
        <a:lstStyle/>
        <a:p>
          <a:r>
            <a:rPr lang="en-US" dirty="0" smtClean="0"/>
            <a:t>Assess Readiness</a:t>
          </a:r>
          <a:endParaRPr lang="en-US" dirty="0"/>
        </a:p>
      </dgm:t>
    </dgm:pt>
    <dgm:pt modelId="{84EBCC82-7C71-4CAF-AB07-D81AA046CFA0}" type="parTrans" cxnId="{B7761C4A-7327-4870-84A2-1061F2509617}">
      <dgm:prSet/>
      <dgm:spPr/>
      <dgm:t>
        <a:bodyPr/>
        <a:lstStyle/>
        <a:p>
          <a:endParaRPr lang="en-US"/>
        </a:p>
      </dgm:t>
    </dgm:pt>
    <dgm:pt modelId="{4AD5F0CB-A150-43F0-B90B-41A8B0FBD1C5}" type="sibTrans" cxnId="{B7761C4A-7327-4870-84A2-1061F2509617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42C94407-71FA-48BE-8BEC-44996AEC5245}">
      <dgm:prSet phldrT="[Text]"/>
      <dgm:spPr/>
      <dgm:t>
        <a:bodyPr/>
        <a:lstStyle/>
        <a:p>
          <a:r>
            <a:rPr lang="en-US" b="1" dirty="0" smtClean="0"/>
            <a:t>Gather Needs Assessment Data </a:t>
          </a:r>
        </a:p>
        <a:p>
          <a:r>
            <a:rPr lang="en-US" b="1" dirty="0" smtClean="0">
              <a:solidFill>
                <a:srgbClr val="FFFF00"/>
              </a:solidFill>
            </a:rPr>
            <a:t>(PFS, OSY, student needs, input from PAC…)</a:t>
          </a:r>
          <a:endParaRPr lang="en-US" dirty="0">
            <a:solidFill>
              <a:srgbClr val="FFFF00"/>
            </a:solidFill>
          </a:endParaRPr>
        </a:p>
      </dgm:t>
    </dgm:pt>
    <dgm:pt modelId="{8CB9669E-2EB1-4317-8474-E0872CF47B16}" type="parTrans" cxnId="{3FD6436C-74C4-4DF9-AA50-15487B009DF4}">
      <dgm:prSet/>
      <dgm:spPr/>
      <dgm:t>
        <a:bodyPr/>
        <a:lstStyle/>
        <a:p>
          <a:endParaRPr lang="en-US"/>
        </a:p>
      </dgm:t>
    </dgm:pt>
    <dgm:pt modelId="{07CE760A-5A4D-4139-902D-7645CFE602EE}" type="sibTrans" cxnId="{3FD6436C-74C4-4DF9-AA50-15487B009DF4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63C0CEC1-B104-472D-BF63-E2761E18B139}">
      <dgm:prSet phldrT="[Text]"/>
      <dgm:spPr/>
      <dgm:t>
        <a:bodyPr/>
        <a:lstStyle/>
        <a:p>
          <a:r>
            <a:rPr lang="en-US" dirty="0" smtClean="0"/>
            <a:t>What does data say? </a:t>
          </a:r>
          <a:r>
            <a:rPr lang="en-US" b="1" dirty="0" smtClean="0">
              <a:solidFill>
                <a:srgbClr val="FFFF00"/>
              </a:solidFill>
            </a:rPr>
            <a:t>(Sub-groups, gaps…)</a:t>
          </a:r>
          <a:endParaRPr lang="en-US" b="1" dirty="0">
            <a:solidFill>
              <a:srgbClr val="FFFF00"/>
            </a:solidFill>
          </a:endParaRPr>
        </a:p>
      </dgm:t>
    </dgm:pt>
    <dgm:pt modelId="{D5A7E915-B55C-4853-93B9-365C16947F55}" type="parTrans" cxnId="{7DAFADFD-942A-4F8E-93BA-1F2436627CE4}">
      <dgm:prSet/>
      <dgm:spPr/>
      <dgm:t>
        <a:bodyPr/>
        <a:lstStyle/>
        <a:p>
          <a:endParaRPr lang="en-US"/>
        </a:p>
      </dgm:t>
    </dgm:pt>
    <dgm:pt modelId="{52547F2D-41ED-446F-B8FD-24E55EFCC330}" type="sibTrans" cxnId="{7DAFADFD-942A-4F8E-93BA-1F2436627CE4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60C315B5-CEDA-4B28-B4C0-38B3495957A4}">
      <dgm:prSet phldrT="[Text]"/>
      <dgm:spPr/>
      <dgm:t>
        <a:bodyPr/>
        <a:lstStyle/>
        <a:p>
          <a:r>
            <a:rPr lang="en-US" dirty="0" smtClean="0"/>
            <a:t>Review state and local targets (already set)</a:t>
          </a:r>
        </a:p>
        <a:p>
          <a:r>
            <a:rPr lang="en-US" dirty="0" smtClean="0"/>
            <a:t>How do we measure up?  </a:t>
          </a:r>
          <a:r>
            <a:rPr lang="en-US" b="1" dirty="0" smtClean="0">
              <a:solidFill>
                <a:srgbClr val="FFFF00"/>
              </a:solidFill>
            </a:rPr>
            <a:t>Where do we need to focus our efforts?</a:t>
          </a:r>
          <a:endParaRPr lang="en-US" b="1" dirty="0">
            <a:solidFill>
              <a:srgbClr val="FFFF00"/>
            </a:solidFill>
          </a:endParaRPr>
        </a:p>
      </dgm:t>
    </dgm:pt>
    <dgm:pt modelId="{104DEDE6-15FF-47E9-9E9A-E3AFEA3950C9}" type="parTrans" cxnId="{7026BBA4-5106-4096-8274-18E4D0AC54E2}">
      <dgm:prSet/>
      <dgm:spPr/>
      <dgm:t>
        <a:bodyPr/>
        <a:lstStyle/>
        <a:p>
          <a:endParaRPr lang="en-US"/>
        </a:p>
      </dgm:t>
    </dgm:pt>
    <dgm:pt modelId="{439FD613-1A00-4028-ADBA-A86EC26F4FA1}" type="sibTrans" cxnId="{7026BBA4-5106-4096-8274-18E4D0AC54E2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87942636-1031-4B0F-AAA3-DA762DD90846}">
      <dgm:prSet phldrT="[Text]"/>
      <dgm:spPr/>
      <dgm:t>
        <a:bodyPr/>
        <a:lstStyle/>
        <a:p>
          <a:r>
            <a:rPr lang="en-US" dirty="0" smtClean="0"/>
            <a:t>Research and Select Effective Practices  </a:t>
          </a:r>
          <a:r>
            <a:rPr lang="en-US" b="1" dirty="0" smtClean="0">
              <a:solidFill>
                <a:srgbClr val="FFFF00"/>
              </a:solidFill>
            </a:rPr>
            <a:t>In our area of focus, what is effective practice?</a:t>
          </a:r>
          <a:endParaRPr lang="en-US" b="1" dirty="0">
            <a:solidFill>
              <a:srgbClr val="FFFF00"/>
            </a:solidFill>
          </a:endParaRPr>
        </a:p>
      </dgm:t>
    </dgm:pt>
    <dgm:pt modelId="{2B176620-A170-41EB-9795-3830C8FAA841}" type="parTrans" cxnId="{FDE20DD2-4050-4F3C-886C-565A6219C04A}">
      <dgm:prSet/>
      <dgm:spPr/>
      <dgm:t>
        <a:bodyPr/>
        <a:lstStyle/>
        <a:p>
          <a:endParaRPr lang="en-US"/>
        </a:p>
      </dgm:t>
    </dgm:pt>
    <dgm:pt modelId="{DA12DE4A-BFF8-41B4-A765-4FC4A2B645BF}" type="sibTrans" cxnId="{FDE20DD2-4050-4F3C-886C-565A6219C04A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A942B905-F5FF-4A95-B808-154FE4F75F17}">
      <dgm:prSet/>
      <dgm:spPr/>
      <dgm:t>
        <a:bodyPr/>
        <a:lstStyle/>
        <a:p>
          <a:r>
            <a:rPr lang="en-US" dirty="0" smtClean="0"/>
            <a:t>Craft an Action Plan</a:t>
          </a:r>
        </a:p>
        <a:p>
          <a:r>
            <a:rPr lang="en-US" b="1" dirty="0" smtClean="0">
              <a:solidFill>
                <a:srgbClr val="FFFF00"/>
              </a:solidFill>
            </a:rPr>
            <a:t>(iGrant, I&amp;R plan, PD plan)</a:t>
          </a:r>
          <a:endParaRPr lang="en-US" b="1" dirty="0">
            <a:solidFill>
              <a:srgbClr val="FFFF00"/>
            </a:solidFill>
          </a:endParaRPr>
        </a:p>
      </dgm:t>
    </dgm:pt>
    <dgm:pt modelId="{34526692-02E6-4D8A-99CB-B1AB215FBD88}" type="parTrans" cxnId="{3E7F98E9-D09D-436B-B8B9-BB4EF22072BF}">
      <dgm:prSet/>
      <dgm:spPr/>
      <dgm:t>
        <a:bodyPr/>
        <a:lstStyle/>
        <a:p>
          <a:endParaRPr lang="en-US"/>
        </a:p>
      </dgm:t>
    </dgm:pt>
    <dgm:pt modelId="{097AF61A-5705-4D41-A6B0-731221DC8957}" type="sibTrans" cxnId="{3E7F98E9-D09D-436B-B8B9-BB4EF22072BF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93E62BBF-04B9-4B3A-8E46-5E2ADBF57C07}">
      <dgm:prSet/>
      <dgm:spPr/>
      <dgm:t>
        <a:bodyPr/>
        <a:lstStyle/>
        <a:p>
          <a:r>
            <a:rPr lang="en-US" dirty="0" smtClean="0"/>
            <a:t>Monitor Implementation</a:t>
          </a:r>
        </a:p>
        <a:p>
          <a:r>
            <a:rPr lang="en-US" b="1" dirty="0" smtClean="0">
              <a:solidFill>
                <a:srgbClr val="FFFF00"/>
              </a:solidFill>
            </a:rPr>
            <a:t>(conduct staff orientation, PAC orientation, schedule PD, establish monitor schedule)</a:t>
          </a:r>
          <a:r>
            <a:rPr lang="en-US" dirty="0" smtClean="0"/>
            <a:t> </a:t>
          </a:r>
          <a:endParaRPr lang="en-US" dirty="0"/>
        </a:p>
      </dgm:t>
    </dgm:pt>
    <dgm:pt modelId="{DCE3A632-97BC-4093-B051-06756711F1E0}" type="parTrans" cxnId="{ED9625AA-BF51-4B9C-9598-251209FDF3B9}">
      <dgm:prSet/>
      <dgm:spPr/>
      <dgm:t>
        <a:bodyPr/>
        <a:lstStyle/>
        <a:p>
          <a:endParaRPr lang="en-US"/>
        </a:p>
      </dgm:t>
    </dgm:pt>
    <dgm:pt modelId="{BD3A2FA9-2035-4453-AC6C-A2E69B4B2E16}" type="sibTrans" cxnId="{ED9625AA-BF51-4B9C-9598-251209FDF3B9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4E2DEA72-E360-4930-88FA-48339263A5D3}">
      <dgm:prSet/>
      <dgm:spPr/>
      <dgm:t>
        <a:bodyPr/>
        <a:lstStyle/>
        <a:p>
          <a:r>
            <a:rPr lang="en-US" dirty="0" smtClean="0"/>
            <a:t>Evaluate Impact on Student Achievement</a:t>
          </a:r>
        </a:p>
        <a:p>
          <a:r>
            <a:rPr lang="en-US" b="1" dirty="0" smtClean="0">
              <a:solidFill>
                <a:srgbClr val="FFFF00"/>
              </a:solidFill>
            </a:rPr>
            <a:t>How are we doing in reaching our targets?  Are we closing the gaps? Stay the course or refocus?</a:t>
          </a:r>
          <a:endParaRPr lang="en-US" b="1" dirty="0">
            <a:solidFill>
              <a:srgbClr val="FFFF00"/>
            </a:solidFill>
          </a:endParaRPr>
        </a:p>
      </dgm:t>
    </dgm:pt>
    <dgm:pt modelId="{608D0463-C436-48B2-967B-9D3407CD8970}" type="parTrans" cxnId="{8B7540DD-0D0B-401E-9F63-D60906C428E0}">
      <dgm:prSet/>
      <dgm:spPr/>
      <dgm:t>
        <a:bodyPr/>
        <a:lstStyle/>
        <a:p>
          <a:endParaRPr lang="en-US"/>
        </a:p>
      </dgm:t>
    </dgm:pt>
    <dgm:pt modelId="{7839145D-EF2C-4C56-9125-8F0E68346FC5}" type="sibTrans" cxnId="{8B7540DD-0D0B-401E-9F63-D60906C428E0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FCE0FB2-0E5B-4DD4-AB42-B0168BA0F6E5}" type="pres">
      <dgm:prSet presAssocID="{FFB0B8A5-C2D9-4305-82A4-0BD992A33AB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84ECC3-16CA-4241-9202-2685E343BD7A}" type="pres">
      <dgm:prSet presAssocID="{F5BCBE2E-158E-4F6C-A5BF-801B92CEAB2B}" presName="node" presStyleLbl="node1" presStyleIdx="0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B5017-092C-4E44-A610-D2177C9C52A6}" type="pres">
      <dgm:prSet presAssocID="{F5BCBE2E-158E-4F6C-A5BF-801B92CEAB2B}" presName="spNode" presStyleCnt="0"/>
      <dgm:spPr/>
    </dgm:pt>
    <dgm:pt modelId="{BE483E2D-B501-40AF-B3FD-8543F9F29BFE}" type="pres">
      <dgm:prSet presAssocID="{4AD5F0CB-A150-43F0-B90B-41A8B0FBD1C5}" presName="sibTrans" presStyleLbl="sibTrans1D1" presStyleIdx="0" presStyleCnt="8"/>
      <dgm:spPr/>
      <dgm:t>
        <a:bodyPr/>
        <a:lstStyle/>
        <a:p>
          <a:endParaRPr lang="en-US"/>
        </a:p>
      </dgm:t>
    </dgm:pt>
    <dgm:pt modelId="{85C84477-103E-4BED-A1A0-CDC158A2E5C3}" type="pres">
      <dgm:prSet presAssocID="{42C94407-71FA-48BE-8BEC-44996AEC5245}" presName="node" presStyleLbl="node1" presStyleIdx="1" presStyleCnt="8" custScaleX="146410" custScaleY="146410" custRadScaleRad="103564" custRadScaleInc="39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0969F-7724-4BB6-8D13-AD34FFE5E1F1}" type="pres">
      <dgm:prSet presAssocID="{42C94407-71FA-48BE-8BEC-44996AEC5245}" presName="spNode" presStyleCnt="0"/>
      <dgm:spPr/>
    </dgm:pt>
    <dgm:pt modelId="{FE8C15F5-E6FB-471A-8D73-A752CCE9AF79}" type="pres">
      <dgm:prSet presAssocID="{07CE760A-5A4D-4139-902D-7645CFE602EE}" presName="sibTrans" presStyleLbl="sibTrans1D1" presStyleIdx="1" presStyleCnt="8"/>
      <dgm:spPr/>
      <dgm:t>
        <a:bodyPr/>
        <a:lstStyle/>
        <a:p>
          <a:endParaRPr lang="en-US"/>
        </a:p>
      </dgm:t>
    </dgm:pt>
    <dgm:pt modelId="{DD312197-E56E-41E8-BB7F-3EA73EFECC39}" type="pres">
      <dgm:prSet presAssocID="{63C0CEC1-B104-472D-BF63-E2761E18B139}" presName="node" presStyleLbl="node1" presStyleIdx="2" presStyleCnt="8" custScaleX="146410" custScaleY="146410" custRadScaleRad="99963" custRadScaleInc="7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6B11F-B855-4168-9F55-EC29AAE51829}" type="pres">
      <dgm:prSet presAssocID="{63C0CEC1-B104-472D-BF63-E2761E18B139}" presName="spNode" presStyleCnt="0"/>
      <dgm:spPr/>
    </dgm:pt>
    <dgm:pt modelId="{AB956949-A3DA-43D0-AF88-117530317F5A}" type="pres">
      <dgm:prSet presAssocID="{52547F2D-41ED-446F-B8FD-24E55EFCC330}" presName="sibTrans" presStyleLbl="sibTrans1D1" presStyleIdx="2" presStyleCnt="8"/>
      <dgm:spPr/>
      <dgm:t>
        <a:bodyPr/>
        <a:lstStyle/>
        <a:p>
          <a:endParaRPr lang="en-US"/>
        </a:p>
      </dgm:t>
    </dgm:pt>
    <dgm:pt modelId="{FB465F58-59D2-40C8-A02F-A90DC61057A3}" type="pres">
      <dgm:prSet presAssocID="{60C315B5-CEDA-4B28-B4C0-38B3495957A4}" presName="node" presStyleLbl="node1" presStyleIdx="3" presStyleCnt="8" custScaleX="146410" custScaleY="146410" custRadScaleRad="99590" custRadScaleInc="-21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48D80-F93C-438F-A87F-D1CEC631B6E9}" type="pres">
      <dgm:prSet presAssocID="{60C315B5-CEDA-4B28-B4C0-38B3495957A4}" presName="spNode" presStyleCnt="0"/>
      <dgm:spPr/>
    </dgm:pt>
    <dgm:pt modelId="{5D04F9DD-6B32-4B9A-A725-E3F1F5EC5D2F}" type="pres">
      <dgm:prSet presAssocID="{439FD613-1A00-4028-ADBA-A86EC26F4FA1}" presName="sibTrans" presStyleLbl="sibTrans1D1" presStyleIdx="3" presStyleCnt="8"/>
      <dgm:spPr/>
      <dgm:t>
        <a:bodyPr/>
        <a:lstStyle/>
        <a:p>
          <a:endParaRPr lang="en-US"/>
        </a:p>
      </dgm:t>
    </dgm:pt>
    <dgm:pt modelId="{8D536F3E-ED8E-4D11-AEE3-3A63993B6DEE}" type="pres">
      <dgm:prSet presAssocID="{87942636-1031-4B0F-AAA3-DA762DD90846}" presName="node" presStyleLbl="node1" presStyleIdx="4" presStyleCnt="8" custScaleX="146410" custScaleY="146410" custRadScaleRad="99901" custRadScaleInc="3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6952E-AFCF-4969-A1F1-E79C020C2710}" type="pres">
      <dgm:prSet presAssocID="{87942636-1031-4B0F-AAA3-DA762DD90846}" presName="spNode" presStyleCnt="0"/>
      <dgm:spPr/>
    </dgm:pt>
    <dgm:pt modelId="{DD2642E7-6023-456E-9ED4-C9334ACEEFEB}" type="pres">
      <dgm:prSet presAssocID="{DA12DE4A-BFF8-41B4-A765-4FC4A2B645BF}" presName="sibTrans" presStyleLbl="sibTrans1D1" presStyleIdx="4" presStyleCnt="8"/>
      <dgm:spPr/>
      <dgm:t>
        <a:bodyPr/>
        <a:lstStyle/>
        <a:p>
          <a:endParaRPr lang="en-US"/>
        </a:p>
      </dgm:t>
    </dgm:pt>
    <dgm:pt modelId="{56FD5DA1-F9F3-447A-894C-8D95F573B8F2}" type="pres">
      <dgm:prSet presAssocID="{A942B905-F5FF-4A95-B808-154FE4F75F17}" presName="node" presStyleLbl="node1" presStyleIdx="5" presStyleCnt="8" custScaleX="146410" custScaleY="146410" custRadScaleRad="101589" custRadScaleInc="42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4C51A-35C0-49F4-AC8A-9E361CDC0745}" type="pres">
      <dgm:prSet presAssocID="{A942B905-F5FF-4A95-B808-154FE4F75F17}" presName="spNode" presStyleCnt="0"/>
      <dgm:spPr/>
    </dgm:pt>
    <dgm:pt modelId="{C64C4D1B-62E9-4508-94B1-69880A796F9F}" type="pres">
      <dgm:prSet presAssocID="{097AF61A-5705-4D41-A6B0-731221DC8957}" presName="sibTrans" presStyleLbl="sibTrans1D1" presStyleIdx="5" presStyleCnt="8"/>
      <dgm:spPr/>
      <dgm:t>
        <a:bodyPr/>
        <a:lstStyle/>
        <a:p>
          <a:endParaRPr lang="en-US"/>
        </a:p>
      </dgm:t>
    </dgm:pt>
    <dgm:pt modelId="{16505366-6022-486C-BE3B-B1E0138C7AA9}" type="pres">
      <dgm:prSet presAssocID="{93E62BBF-04B9-4B3A-8E46-5E2ADBF57C07}" presName="node" presStyleLbl="node1" presStyleIdx="6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0B54C-8ADF-4E53-AE55-FC1749774C3E}" type="pres">
      <dgm:prSet presAssocID="{93E62BBF-04B9-4B3A-8E46-5E2ADBF57C07}" presName="spNode" presStyleCnt="0"/>
      <dgm:spPr/>
    </dgm:pt>
    <dgm:pt modelId="{F6741702-556E-4D14-BA72-D9B5020F0449}" type="pres">
      <dgm:prSet presAssocID="{BD3A2FA9-2035-4453-AC6C-A2E69B4B2E16}" presName="sibTrans" presStyleLbl="sibTrans1D1" presStyleIdx="6" presStyleCnt="8"/>
      <dgm:spPr/>
      <dgm:t>
        <a:bodyPr/>
        <a:lstStyle/>
        <a:p>
          <a:endParaRPr lang="en-US"/>
        </a:p>
      </dgm:t>
    </dgm:pt>
    <dgm:pt modelId="{5AD83D64-996C-4B5C-A506-C7B5AFEE02F1}" type="pres">
      <dgm:prSet presAssocID="{4E2DEA72-E360-4930-88FA-48339263A5D3}" presName="node" presStyleLbl="node1" presStyleIdx="7" presStyleCnt="8" custScaleX="146410" custScaleY="146410" custRadScaleRad="98507" custRadScaleInc="-22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B820B9-3E0A-45A1-9190-AE2A5066BF84}" type="pres">
      <dgm:prSet presAssocID="{4E2DEA72-E360-4930-88FA-48339263A5D3}" presName="spNode" presStyleCnt="0"/>
      <dgm:spPr/>
    </dgm:pt>
    <dgm:pt modelId="{F12E852E-F3F8-40C7-B44E-1EC8970E2EBE}" type="pres">
      <dgm:prSet presAssocID="{7839145D-EF2C-4C56-9125-8F0E68346FC5}" presName="sibTrans" presStyleLbl="sibTrans1D1" presStyleIdx="7" presStyleCnt="8"/>
      <dgm:spPr/>
      <dgm:t>
        <a:bodyPr/>
        <a:lstStyle/>
        <a:p>
          <a:endParaRPr lang="en-US"/>
        </a:p>
      </dgm:t>
    </dgm:pt>
  </dgm:ptLst>
  <dgm:cxnLst>
    <dgm:cxn modelId="{FDE20DD2-4050-4F3C-886C-565A6219C04A}" srcId="{FFB0B8A5-C2D9-4305-82A4-0BD992A33AB3}" destId="{87942636-1031-4B0F-AAA3-DA762DD90846}" srcOrd="4" destOrd="0" parTransId="{2B176620-A170-41EB-9795-3830C8FAA841}" sibTransId="{DA12DE4A-BFF8-41B4-A765-4FC4A2B645BF}"/>
    <dgm:cxn modelId="{C0B23C63-DECF-4DBE-95DB-7D9EB8CD00B9}" type="presOf" srcId="{BD3A2FA9-2035-4453-AC6C-A2E69B4B2E16}" destId="{F6741702-556E-4D14-BA72-D9B5020F0449}" srcOrd="0" destOrd="0" presId="urn:microsoft.com/office/officeart/2005/8/layout/cycle5"/>
    <dgm:cxn modelId="{97F4D4DA-C384-4664-8B8F-2E49D7EB1648}" type="presOf" srcId="{52547F2D-41ED-446F-B8FD-24E55EFCC330}" destId="{AB956949-A3DA-43D0-AF88-117530317F5A}" srcOrd="0" destOrd="0" presId="urn:microsoft.com/office/officeart/2005/8/layout/cycle5"/>
    <dgm:cxn modelId="{3ADBE966-C933-434F-A4CD-5F635FE1666B}" type="presOf" srcId="{097AF61A-5705-4D41-A6B0-731221DC8957}" destId="{C64C4D1B-62E9-4508-94B1-69880A796F9F}" srcOrd="0" destOrd="0" presId="urn:microsoft.com/office/officeart/2005/8/layout/cycle5"/>
    <dgm:cxn modelId="{B038F72A-05D0-408A-B424-B1B0EA9853D8}" type="presOf" srcId="{439FD613-1A00-4028-ADBA-A86EC26F4FA1}" destId="{5D04F9DD-6B32-4B9A-A725-E3F1F5EC5D2F}" srcOrd="0" destOrd="0" presId="urn:microsoft.com/office/officeart/2005/8/layout/cycle5"/>
    <dgm:cxn modelId="{3E7F98E9-D09D-436B-B8B9-BB4EF22072BF}" srcId="{FFB0B8A5-C2D9-4305-82A4-0BD992A33AB3}" destId="{A942B905-F5FF-4A95-B808-154FE4F75F17}" srcOrd="5" destOrd="0" parTransId="{34526692-02E6-4D8A-99CB-B1AB215FBD88}" sibTransId="{097AF61A-5705-4D41-A6B0-731221DC8957}"/>
    <dgm:cxn modelId="{8B7540DD-0D0B-401E-9F63-D60906C428E0}" srcId="{FFB0B8A5-C2D9-4305-82A4-0BD992A33AB3}" destId="{4E2DEA72-E360-4930-88FA-48339263A5D3}" srcOrd="7" destOrd="0" parTransId="{608D0463-C436-48B2-967B-9D3407CD8970}" sibTransId="{7839145D-EF2C-4C56-9125-8F0E68346FC5}"/>
    <dgm:cxn modelId="{8A8147E3-ADAC-4A07-B539-781855B89FA4}" type="presOf" srcId="{42C94407-71FA-48BE-8BEC-44996AEC5245}" destId="{85C84477-103E-4BED-A1A0-CDC158A2E5C3}" srcOrd="0" destOrd="0" presId="urn:microsoft.com/office/officeart/2005/8/layout/cycle5"/>
    <dgm:cxn modelId="{8F75B23A-31FA-4A06-8C75-91B80F96C1E1}" type="presOf" srcId="{F5BCBE2E-158E-4F6C-A5BF-801B92CEAB2B}" destId="{3D84ECC3-16CA-4241-9202-2685E343BD7A}" srcOrd="0" destOrd="0" presId="urn:microsoft.com/office/officeart/2005/8/layout/cycle5"/>
    <dgm:cxn modelId="{E03CB866-6D8D-473F-AFC4-A3FE955682B8}" type="presOf" srcId="{4E2DEA72-E360-4930-88FA-48339263A5D3}" destId="{5AD83D64-996C-4B5C-A506-C7B5AFEE02F1}" srcOrd="0" destOrd="0" presId="urn:microsoft.com/office/officeart/2005/8/layout/cycle5"/>
    <dgm:cxn modelId="{B7761C4A-7327-4870-84A2-1061F2509617}" srcId="{FFB0B8A5-C2D9-4305-82A4-0BD992A33AB3}" destId="{F5BCBE2E-158E-4F6C-A5BF-801B92CEAB2B}" srcOrd="0" destOrd="0" parTransId="{84EBCC82-7C71-4CAF-AB07-D81AA046CFA0}" sibTransId="{4AD5F0CB-A150-43F0-B90B-41A8B0FBD1C5}"/>
    <dgm:cxn modelId="{24713DA8-D919-44FF-9527-17AA0CCB9695}" type="presOf" srcId="{07CE760A-5A4D-4139-902D-7645CFE602EE}" destId="{FE8C15F5-E6FB-471A-8D73-A752CCE9AF79}" srcOrd="0" destOrd="0" presId="urn:microsoft.com/office/officeart/2005/8/layout/cycle5"/>
    <dgm:cxn modelId="{9BCFD7D0-69D8-467F-BF8A-597EF70EF685}" type="presOf" srcId="{4AD5F0CB-A150-43F0-B90B-41A8B0FBD1C5}" destId="{BE483E2D-B501-40AF-B3FD-8543F9F29BFE}" srcOrd="0" destOrd="0" presId="urn:microsoft.com/office/officeart/2005/8/layout/cycle5"/>
    <dgm:cxn modelId="{B7D32B97-EA34-4D0D-8FA5-9838D5A1A814}" type="presOf" srcId="{A942B905-F5FF-4A95-B808-154FE4F75F17}" destId="{56FD5DA1-F9F3-447A-894C-8D95F573B8F2}" srcOrd="0" destOrd="0" presId="urn:microsoft.com/office/officeart/2005/8/layout/cycle5"/>
    <dgm:cxn modelId="{3FD6436C-74C4-4DF9-AA50-15487B009DF4}" srcId="{FFB0B8A5-C2D9-4305-82A4-0BD992A33AB3}" destId="{42C94407-71FA-48BE-8BEC-44996AEC5245}" srcOrd="1" destOrd="0" parTransId="{8CB9669E-2EB1-4317-8474-E0872CF47B16}" sibTransId="{07CE760A-5A4D-4139-902D-7645CFE602EE}"/>
    <dgm:cxn modelId="{855F4553-3067-40EE-B175-2FC0D3794BBB}" type="presOf" srcId="{FFB0B8A5-C2D9-4305-82A4-0BD992A33AB3}" destId="{7FCE0FB2-0E5B-4DD4-AB42-B0168BA0F6E5}" srcOrd="0" destOrd="0" presId="urn:microsoft.com/office/officeart/2005/8/layout/cycle5"/>
    <dgm:cxn modelId="{7026BBA4-5106-4096-8274-18E4D0AC54E2}" srcId="{FFB0B8A5-C2D9-4305-82A4-0BD992A33AB3}" destId="{60C315B5-CEDA-4B28-B4C0-38B3495957A4}" srcOrd="3" destOrd="0" parTransId="{104DEDE6-15FF-47E9-9E9A-E3AFEA3950C9}" sibTransId="{439FD613-1A00-4028-ADBA-A86EC26F4FA1}"/>
    <dgm:cxn modelId="{739BD171-455F-4750-BBA5-CDDDC8AA7504}" type="presOf" srcId="{87942636-1031-4B0F-AAA3-DA762DD90846}" destId="{8D536F3E-ED8E-4D11-AEE3-3A63993B6DEE}" srcOrd="0" destOrd="0" presId="urn:microsoft.com/office/officeart/2005/8/layout/cycle5"/>
    <dgm:cxn modelId="{90299127-D1BC-4D29-B1C0-0D8958875893}" type="presOf" srcId="{60C315B5-CEDA-4B28-B4C0-38B3495957A4}" destId="{FB465F58-59D2-40C8-A02F-A90DC61057A3}" srcOrd="0" destOrd="0" presId="urn:microsoft.com/office/officeart/2005/8/layout/cycle5"/>
    <dgm:cxn modelId="{ED9625AA-BF51-4B9C-9598-251209FDF3B9}" srcId="{FFB0B8A5-C2D9-4305-82A4-0BD992A33AB3}" destId="{93E62BBF-04B9-4B3A-8E46-5E2ADBF57C07}" srcOrd="6" destOrd="0" parTransId="{DCE3A632-97BC-4093-B051-06756711F1E0}" sibTransId="{BD3A2FA9-2035-4453-AC6C-A2E69B4B2E16}"/>
    <dgm:cxn modelId="{5C4D7A6A-C0B1-4F4F-B3B1-1FE119E148E0}" type="presOf" srcId="{7839145D-EF2C-4C56-9125-8F0E68346FC5}" destId="{F12E852E-F3F8-40C7-B44E-1EC8970E2EBE}" srcOrd="0" destOrd="0" presId="urn:microsoft.com/office/officeart/2005/8/layout/cycle5"/>
    <dgm:cxn modelId="{7DAFADFD-942A-4F8E-93BA-1F2436627CE4}" srcId="{FFB0B8A5-C2D9-4305-82A4-0BD992A33AB3}" destId="{63C0CEC1-B104-472D-BF63-E2761E18B139}" srcOrd="2" destOrd="0" parTransId="{D5A7E915-B55C-4853-93B9-365C16947F55}" sibTransId="{52547F2D-41ED-446F-B8FD-24E55EFCC330}"/>
    <dgm:cxn modelId="{887CF363-5CCB-40D0-A60E-7F9A2389019A}" type="presOf" srcId="{93E62BBF-04B9-4B3A-8E46-5E2ADBF57C07}" destId="{16505366-6022-486C-BE3B-B1E0138C7AA9}" srcOrd="0" destOrd="0" presId="urn:microsoft.com/office/officeart/2005/8/layout/cycle5"/>
    <dgm:cxn modelId="{15DBA14B-E95C-4D91-AFAB-E968D6E45DC7}" type="presOf" srcId="{DA12DE4A-BFF8-41B4-A765-4FC4A2B645BF}" destId="{DD2642E7-6023-456E-9ED4-C9334ACEEFEB}" srcOrd="0" destOrd="0" presId="urn:microsoft.com/office/officeart/2005/8/layout/cycle5"/>
    <dgm:cxn modelId="{71022056-0E71-46B1-8C6C-BED5FF157255}" type="presOf" srcId="{63C0CEC1-B104-472D-BF63-E2761E18B139}" destId="{DD312197-E56E-41E8-BB7F-3EA73EFECC39}" srcOrd="0" destOrd="0" presId="urn:microsoft.com/office/officeart/2005/8/layout/cycle5"/>
    <dgm:cxn modelId="{9AC8359D-2072-4D50-AE11-B343393C902A}" type="presParOf" srcId="{7FCE0FB2-0E5B-4DD4-AB42-B0168BA0F6E5}" destId="{3D84ECC3-16CA-4241-9202-2685E343BD7A}" srcOrd="0" destOrd="0" presId="urn:microsoft.com/office/officeart/2005/8/layout/cycle5"/>
    <dgm:cxn modelId="{3B472EB8-6521-40C5-92B7-EB3270F7D9AD}" type="presParOf" srcId="{7FCE0FB2-0E5B-4DD4-AB42-B0168BA0F6E5}" destId="{842B5017-092C-4E44-A610-D2177C9C52A6}" srcOrd="1" destOrd="0" presId="urn:microsoft.com/office/officeart/2005/8/layout/cycle5"/>
    <dgm:cxn modelId="{FEE24978-65AF-4A74-83AC-161F931EB2AB}" type="presParOf" srcId="{7FCE0FB2-0E5B-4DD4-AB42-B0168BA0F6E5}" destId="{BE483E2D-B501-40AF-B3FD-8543F9F29BFE}" srcOrd="2" destOrd="0" presId="urn:microsoft.com/office/officeart/2005/8/layout/cycle5"/>
    <dgm:cxn modelId="{D3FAC11C-DA5A-4298-9F5D-A18502AD389F}" type="presParOf" srcId="{7FCE0FB2-0E5B-4DD4-AB42-B0168BA0F6E5}" destId="{85C84477-103E-4BED-A1A0-CDC158A2E5C3}" srcOrd="3" destOrd="0" presId="urn:microsoft.com/office/officeart/2005/8/layout/cycle5"/>
    <dgm:cxn modelId="{AEADEAFA-EE09-4C83-B040-8EB0366132C0}" type="presParOf" srcId="{7FCE0FB2-0E5B-4DD4-AB42-B0168BA0F6E5}" destId="{2DF0969F-7724-4BB6-8D13-AD34FFE5E1F1}" srcOrd="4" destOrd="0" presId="urn:microsoft.com/office/officeart/2005/8/layout/cycle5"/>
    <dgm:cxn modelId="{8F1B950A-C8F1-489F-BB22-B69287C68239}" type="presParOf" srcId="{7FCE0FB2-0E5B-4DD4-AB42-B0168BA0F6E5}" destId="{FE8C15F5-E6FB-471A-8D73-A752CCE9AF79}" srcOrd="5" destOrd="0" presId="urn:microsoft.com/office/officeart/2005/8/layout/cycle5"/>
    <dgm:cxn modelId="{C1ABD1D4-FE20-440D-B413-D99CCA65E722}" type="presParOf" srcId="{7FCE0FB2-0E5B-4DD4-AB42-B0168BA0F6E5}" destId="{DD312197-E56E-41E8-BB7F-3EA73EFECC39}" srcOrd="6" destOrd="0" presId="urn:microsoft.com/office/officeart/2005/8/layout/cycle5"/>
    <dgm:cxn modelId="{231DA7CF-86D8-4890-88BE-5EEA909BE759}" type="presParOf" srcId="{7FCE0FB2-0E5B-4DD4-AB42-B0168BA0F6E5}" destId="{AC16B11F-B855-4168-9F55-EC29AAE51829}" srcOrd="7" destOrd="0" presId="urn:microsoft.com/office/officeart/2005/8/layout/cycle5"/>
    <dgm:cxn modelId="{57BC4D4B-8566-4A23-9F6A-A2D9D652A086}" type="presParOf" srcId="{7FCE0FB2-0E5B-4DD4-AB42-B0168BA0F6E5}" destId="{AB956949-A3DA-43D0-AF88-117530317F5A}" srcOrd="8" destOrd="0" presId="urn:microsoft.com/office/officeart/2005/8/layout/cycle5"/>
    <dgm:cxn modelId="{9D6EBFC1-C81F-4B78-B409-CAE9841F5E0D}" type="presParOf" srcId="{7FCE0FB2-0E5B-4DD4-AB42-B0168BA0F6E5}" destId="{FB465F58-59D2-40C8-A02F-A90DC61057A3}" srcOrd="9" destOrd="0" presId="urn:microsoft.com/office/officeart/2005/8/layout/cycle5"/>
    <dgm:cxn modelId="{5D5051C1-249F-45EB-8137-A92B76E0AB29}" type="presParOf" srcId="{7FCE0FB2-0E5B-4DD4-AB42-B0168BA0F6E5}" destId="{B4448D80-F93C-438F-A87F-D1CEC631B6E9}" srcOrd="10" destOrd="0" presId="urn:microsoft.com/office/officeart/2005/8/layout/cycle5"/>
    <dgm:cxn modelId="{973CA523-0271-480C-A7D7-1488E4A41B6C}" type="presParOf" srcId="{7FCE0FB2-0E5B-4DD4-AB42-B0168BA0F6E5}" destId="{5D04F9DD-6B32-4B9A-A725-E3F1F5EC5D2F}" srcOrd="11" destOrd="0" presId="urn:microsoft.com/office/officeart/2005/8/layout/cycle5"/>
    <dgm:cxn modelId="{32DC6670-7ACE-48F9-A2B8-9C66EB402A90}" type="presParOf" srcId="{7FCE0FB2-0E5B-4DD4-AB42-B0168BA0F6E5}" destId="{8D536F3E-ED8E-4D11-AEE3-3A63993B6DEE}" srcOrd="12" destOrd="0" presId="urn:microsoft.com/office/officeart/2005/8/layout/cycle5"/>
    <dgm:cxn modelId="{2421CF74-AAAD-48CC-BC41-A0DC8F7F109D}" type="presParOf" srcId="{7FCE0FB2-0E5B-4DD4-AB42-B0168BA0F6E5}" destId="{D7E6952E-AFCF-4969-A1F1-E79C020C2710}" srcOrd="13" destOrd="0" presId="urn:microsoft.com/office/officeart/2005/8/layout/cycle5"/>
    <dgm:cxn modelId="{1F5E42AB-72CB-4245-AE94-A6323FB126FB}" type="presParOf" srcId="{7FCE0FB2-0E5B-4DD4-AB42-B0168BA0F6E5}" destId="{DD2642E7-6023-456E-9ED4-C9334ACEEFEB}" srcOrd="14" destOrd="0" presId="urn:microsoft.com/office/officeart/2005/8/layout/cycle5"/>
    <dgm:cxn modelId="{4843BD58-AF5E-4827-AE78-AD4059A035E7}" type="presParOf" srcId="{7FCE0FB2-0E5B-4DD4-AB42-B0168BA0F6E5}" destId="{56FD5DA1-F9F3-447A-894C-8D95F573B8F2}" srcOrd="15" destOrd="0" presId="urn:microsoft.com/office/officeart/2005/8/layout/cycle5"/>
    <dgm:cxn modelId="{F93B418E-D715-4849-88BA-392810773AF4}" type="presParOf" srcId="{7FCE0FB2-0E5B-4DD4-AB42-B0168BA0F6E5}" destId="{C244C51A-35C0-49F4-AC8A-9E361CDC0745}" srcOrd="16" destOrd="0" presId="urn:microsoft.com/office/officeart/2005/8/layout/cycle5"/>
    <dgm:cxn modelId="{A827D103-AF42-421A-9B3A-DB0A5E36609E}" type="presParOf" srcId="{7FCE0FB2-0E5B-4DD4-AB42-B0168BA0F6E5}" destId="{C64C4D1B-62E9-4508-94B1-69880A796F9F}" srcOrd="17" destOrd="0" presId="urn:microsoft.com/office/officeart/2005/8/layout/cycle5"/>
    <dgm:cxn modelId="{2ECB38D2-FC0B-4A6D-9A0C-FD4CFDDAD1A6}" type="presParOf" srcId="{7FCE0FB2-0E5B-4DD4-AB42-B0168BA0F6E5}" destId="{16505366-6022-486C-BE3B-B1E0138C7AA9}" srcOrd="18" destOrd="0" presId="urn:microsoft.com/office/officeart/2005/8/layout/cycle5"/>
    <dgm:cxn modelId="{FF28114E-69E9-4A06-9945-DD350CF84A5B}" type="presParOf" srcId="{7FCE0FB2-0E5B-4DD4-AB42-B0168BA0F6E5}" destId="{B750B54C-8ADF-4E53-AE55-FC1749774C3E}" srcOrd="19" destOrd="0" presId="urn:microsoft.com/office/officeart/2005/8/layout/cycle5"/>
    <dgm:cxn modelId="{8BA1720A-E65A-4202-95BE-0C32735400F7}" type="presParOf" srcId="{7FCE0FB2-0E5B-4DD4-AB42-B0168BA0F6E5}" destId="{F6741702-556E-4D14-BA72-D9B5020F0449}" srcOrd="20" destOrd="0" presId="urn:microsoft.com/office/officeart/2005/8/layout/cycle5"/>
    <dgm:cxn modelId="{FC69ED30-0C84-42E3-BE3B-7C16D68C2971}" type="presParOf" srcId="{7FCE0FB2-0E5B-4DD4-AB42-B0168BA0F6E5}" destId="{5AD83D64-996C-4B5C-A506-C7B5AFEE02F1}" srcOrd="21" destOrd="0" presId="urn:microsoft.com/office/officeart/2005/8/layout/cycle5"/>
    <dgm:cxn modelId="{1EEDFD20-4D4B-45E6-B965-38A5EDE209A3}" type="presParOf" srcId="{7FCE0FB2-0E5B-4DD4-AB42-B0168BA0F6E5}" destId="{20B820B9-3E0A-45A1-9190-AE2A5066BF84}" srcOrd="22" destOrd="0" presId="urn:microsoft.com/office/officeart/2005/8/layout/cycle5"/>
    <dgm:cxn modelId="{13043CA0-4579-4F90-9496-D1A3CBAC7B88}" type="presParOf" srcId="{7FCE0FB2-0E5B-4DD4-AB42-B0168BA0F6E5}" destId="{F12E852E-F3F8-40C7-B44E-1EC8970E2EBE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B0B8A5-C2D9-4305-82A4-0BD992A33AB3}" type="doc">
      <dgm:prSet loTypeId="urn:microsoft.com/office/officeart/2005/8/layout/cycle5" loCatId="cycle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F5BCBE2E-158E-4F6C-A5BF-801B92CEAB2B}">
      <dgm:prSet phldrT="[Text]"/>
      <dgm:spPr/>
      <dgm:t>
        <a:bodyPr/>
        <a:lstStyle/>
        <a:p>
          <a:r>
            <a:rPr lang="en-US" dirty="0" smtClean="0"/>
            <a:t>Assess Readiness</a:t>
          </a:r>
          <a:endParaRPr lang="en-US" dirty="0"/>
        </a:p>
      </dgm:t>
    </dgm:pt>
    <dgm:pt modelId="{84EBCC82-7C71-4CAF-AB07-D81AA046CFA0}" type="parTrans" cxnId="{B7761C4A-7327-4870-84A2-1061F2509617}">
      <dgm:prSet/>
      <dgm:spPr/>
      <dgm:t>
        <a:bodyPr/>
        <a:lstStyle/>
        <a:p>
          <a:endParaRPr lang="en-US"/>
        </a:p>
      </dgm:t>
    </dgm:pt>
    <dgm:pt modelId="{4AD5F0CB-A150-43F0-B90B-41A8B0FBD1C5}" type="sibTrans" cxnId="{B7761C4A-7327-4870-84A2-1061F2509617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42C94407-71FA-48BE-8BEC-44996AEC5245}">
      <dgm:prSet phldrT="[Text]"/>
      <dgm:spPr/>
      <dgm:t>
        <a:bodyPr/>
        <a:lstStyle/>
        <a:p>
          <a:r>
            <a:rPr lang="en-US" b="1" dirty="0" smtClean="0"/>
            <a:t>Gather Needs Assessment Data </a:t>
          </a:r>
        </a:p>
        <a:p>
          <a:r>
            <a:rPr lang="en-US" b="1" dirty="0" smtClean="0">
              <a:solidFill>
                <a:srgbClr val="FFFF00"/>
              </a:solidFill>
            </a:rPr>
            <a:t>(PFS, OSY, student needs, input from PAC…)</a:t>
          </a:r>
          <a:endParaRPr lang="en-US" dirty="0">
            <a:solidFill>
              <a:srgbClr val="FFFF00"/>
            </a:solidFill>
          </a:endParaRPr>
        </a:p>
      </dgm:t>
    </dgm:pt>
    <dgm:pt modelId="{8CB9669E-2EB1-4317-8474-E0872CF47B16}" type="parTrans" cxnId="{3FD6436C-74C4-4DF9-AA50-15487B009DF4}">
      <dgm:prSet/>
      <dgm:spPr/>
      <dgm:t>
        <a:bodyPr/>
        <a:lstStyle/>
        <a:p>
          <a:endParaRPr lang="en-US"/>
        </a:p>
      </dgm:t>
    </dgm:pt>
    <dgm:pt modelId="{07CE760A-5A4D-4139-902D-7645CFE602EE}" type="sibTrans" cxnId="{3FD6436C-74C4-4DF9-AA50-15487B009DF4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63C0CEC1-B104-472D-BF63-E2761E18B139}">
      <dgm:prSet phldrT="[Text]"/>
      <dgm:spPr/>
      <dgm:t>
        <a:bodyPr/>
        <a:lstStyle/>
        <a:p>
          <a:r>
            <a:rPr lang="en-US" dirty="0" smtClean="0"/>
            <a:t>What does data say? </a:t>
          </a:r>
          <a:r>
            <a:rPr lang="en-US" b="1" dirty="0" smtClean="0">
              <a:solidFill>
                <a:srgbClr val="FFFF00"/>
              </a:solidFill>
            </a:rPr>
            <a:t>(Sub-groups, gaps…)</a:t>
          </a:r>
          <a:endParaRPr lang="en-US" b="1" dirty="0">
            <a:solidFill>
              <a:srgbClr val="FFFF00"/>
            </a:solidFill>
          </a:endParaRPr>
        </a:p>
      </dgm:t>
    </dgm:pt>
    <dgm:pt modelId="{D5A7E915-B55C-4853-93B9-365C16947F55}" type="parTrans" cxnId="{7DAFADFD-942A-4F8E-93BA-1F2436627CE4}">
      <dgm:prSet/>
      <dgm:spPr/>
      <dgm:t>
        <a:bodyPr/>
        <a:lstStyle/>
        <a:p>
          <a:endParaRPr lang="en-US"/>
        </a:p>
      </dgm:t>
    </dgm:pt>
    <dgm:pt modelId="{52547F2D-41ED-446F-B8FD-24E55EFCC330}" type="sibTrans" cxnId="{7DAFADFD-942A-4F8E-93BA-1F2436627CE4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60C315B5-CEDA-4B28-B4C0-38B3495957A4}">
      <dgm:prSet phldrT="[Text]"/>
      <dgm:spPr/>
      <dgm:t>
        <a:bodyPr/>
        <a:lstStyle/>
        <a:p>
          <a:r>
            <a:rPr lang="en-US" dirty="0" smtClean="0"/>
            <a:t>Review state and local targets (already set)</a:t>
          </a:r>
        </a:p>
        <a:p>
          <a:r>
            <a:rPr lang="en-US" dirty="0" smtClean="0"/>
            <a:t>How do we measure up?  </a:t>
          </a:r>
          <a:r>
            <a:rPr lang="en-US" b="1" dirty="0" smtClean="0">
              <a:solidFill>
                <a:srgbClr val="FFFF00"/>
              </a:solidFill>
            </a:rPr>
            <a:t>Where do we need to focus our efforts?</a:t>
          </a:r>
          <a:endParaRPr lang="en-US" b="1" dirty="0">
            <a:solidFill>
              <a:srgbClr val="FFFF00"/>
            </a:solidFill>
          </a:endParaRPr>
        </a:p>
      </dgm:t>
    </dgm:pt>
    <dgm:pt modelId="{104DEDE6-15FF-47E9-9E9A-E3AFEA3950C9}" type="parTrans" cxnId="{7026BBA4-5106-4096-8274-18E4D0AC54E2}">
      <dgm:prSet/>
      <dgm:spPr/>
      <dgm:t>
        <a:bodyPr/>
        <a:lstStyle/>
        <a:p>
          <a:endParaRPr lang="en-US"/>
        </a:p>
      </dgm:t>
    </dgm:pt>
    <dgm:pt modelId="{439FD613-1A00-4028-ADBA-A86EC26F4FA1}" type="sibTrans" cxnId="{7026BBA4-5106-4096-8274-18E4D0AC54E2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87942636-1031-4B0F-AAA3-DA762DD90846}">
      <dgm:prSet phldrT="[Text]"/>
      <dgm:spPr/>
      <dgm:t>
        <a:bodyPr/>
        <a:lstStyle/>
        <a:p>
          <a:r>
            <a:rPr lang="en-US" dirty="0" smtClean="0"/>
            <a:t>Research and Select Effective Practices  </a:t>
          </a:r>
          <a:r>
            <a:rPr lang="en-US" b="1" dirty="0" smtClean="0">
              <a:solidFill>
                <a:srgbClr val="FFFF00"/>
              </a:solidFill>
            </a:rPr>
            <a:t>In our area of focus, what is effective practice?</a:t>
          </a:r>
          <a:endParaRPr lang="en-US" b="1" dirty="0">
            <a:solidFill>
              <a:srgbClr val="FFFF00"/>
            </a:solidFill>
          </a:endParaRPr>
        </a:p>
      </dgm:t>
    </dgm:pt>
    <dgm:pt modelId="{2B176620-A170-41EB-9795-3830C8FAA841}" type="parTrans" cxnId="{FDE20DD2-4050-4F3C-886C-565A6219C04A}">
      <dgm:prSet/>
      <dgm:spPr/>
      <dgm:t>
        <a:bodyPr/>
        <a:lstStyle/>
        <a:p>
          <a:endParaRPr lang="en-US"/>
        </a:p>
      </dgm:t>
    </dgm:pt>
    <dgm:pt modelId="{DA12DE4A-BFF8-41B4-A765-4FC4A2B645BF}" type="sibTrans" cxnId="{FDE20DD2-4050-4F3C-886C-565A6219C04A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A942B905-F5FF-4A95-B808-154FE4F75F17}">
      <dgm:prSet/>
      <dgm:spPr/>
      <dgm:t>
        <a:bodyPr/>
        <a:lstStyle/>
        <a:p>
          <a:r>
            <a:rPr lang="en-US" dirty="0" smtClean="0"/>
            <a:t>Craft an Action Plan</a:t>
          </a:r>
        </a:p>
        <a:p>
          <a:r>
            <a:rPr lang="en-US" b="1" dirty="0" smtClean="0">
              <a:solidFill>
                <a:srgbClr val="FFFF00"/>
              </a:solidFill>
            </a:rPr>
            <a:t>(iGrant, I&amp;R plan, PD plan)</a:t>
          </a:r>
          <a:endParaRPr lang="en-US" b="1" dirty="0">
            <a:solidFill>
              <a:srgbClr val="FFFF00"/>
            </a:solidFill>
          </a:endParaRPr>
        </a:p>
      </dgm:t>
    </dgm:pt>
    <dgm:pt modelId="{34526692-02E6-4D8A-99CB-B1AB215FBD88}" type="parTrans" cxnId="{3E7F98E9-D09D-436B-B8B9-BB4EF22072BF}">
      <dgm:prSet/>
      <dgm:spPr/>
      <dgm:t>
        <a:bodyPr/>
        <a:lstStyle/>
        <a:p>
          <a:endParaRPr lang="en-US"/>
        </a:p>
      </dgm:t>
    </dgm:pt>
    <dgm:pt modelId="{097AF61A-5705-4D41-A6B0-731221DC8957}" type="sibTrans" cxnId="{3E7F98E9-D09D-436B-B8B9-BB4EF22072BF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93E62BBF-04B9-4B3A-8E46-5E2ADBF57C07}">
      <dgm:prSet/>
      <dgm:spPr/>
      <dgm:t>
        <a:bodyPr/>
        <a:lstStyle/>
        <a:p>
          <a:r>
            <a:rPr lang="en-US" dirty="0" smtClean="0"/>
            <a:t>Monitor Implementation</a:t>
          </a:r>
        </a:p>
        <a:p>
          <a:r>
            <a:rPr lang="en-US" b="1" dirty="0" smtClean="0">
              <a:solidFill>
                <a:srgbClr val="FFFF00"/>
              </a:solidFill>
            </a:rPr>
            <a:t>(conduct staff orientation, PAC orientation, schedule PD, establish monitor schedule)</a:t>
          </a:r>
          <a:r>
            <a:rPr lang="en-US" dirty="0" smtClean="0"/>
            <a:t> </a:t>
          </a:r>
          <a:endParaRPr lang="en-US" dirty="0"/>
        </a:p>
      </dgm:t>
    </dgm:pt>
    <dgm:pt modelId="{DCE3A632-97BC-4093-B051-06756711F1E0}" type="parTrans" cxnId="{ED9625AA-BF51-4B9C-9598-251209FDF3B9}">
      <dgm:prSet/>
      <dgm:spPr/>
      <dgm:t>
        <a:bodyPr/>
        <a:lstStyle/>
        <a:p>
          <a:endParaRPr lang="en-US"/>
        </a:p>
      </dgm:t>
    </dgm:pt>
    <dgm:pt modelId="{BD3A2FA9-2035-4453-AC6C-A2E69B4B2E16}" type="sibTrans" cxnId="{ED9625AA-BF51-4B9C-9598-251209FDF3B9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4E2DEA72-E360-4930-88FA-48339263A5D3}">
      <dgm:prSet/>
      <dgm:spPr/>
      <dgm:t>
        <a:bodyPr/>
        <a:lstStyle/>
        <a:p>
          <a:r>
            <a:rPr lang="en-US" dirty="0" smtClean="0"/>
            <a:t>Evaluate Impact on Student Achievement</a:t>
          </a:r>
        </a:p>
        <a:p>
          <a:r>
            <a:rPr lang="en-US" b="1" dirty="0" smtClean="0">
              <a:solidFill>
                <a:srgbClr val="FFFF00"/>
              </a:solidFill>
            </a:rPr>
            <a:t>How are we doing in reaching our targets?  Are we closing the gaps? Stay the course or refocus?</a:t>
          </a:r>
          <a:endParaRPr lang="en-US" b="1" dirty="0">
            <a:solidFill>
              <a:srgbClr val="FFFF00"/>
            </a:solidFill>
          </a:endParaRPr>
        </a:p>
      </dgm:t>
    </dgm:pt>
    <dgm:pt modelId="{608D0463-C436-48B2-967B-9D3407CD8970}" type="parTrans" cxnId="{8B7540DD-0D0B-401E-9F63-D60906C428E0}">
      <dgm:prSet/>
      <dgm:spPr/>
      <dgm:t>
        <a:bodyPr/>
        <a:lstStyle/>
        <a:p>
          <a:endParaRPr lang="en-US"/>
        </a:p>
      </dgm:t>
    </dgm:pt>
    <dgm:pt modelId="{7839145D-EF2C-4C56-9125-8F0E68346FC5}" type="sibTrans" cxnId="{8B7540DD-0D0B-401E-9F63-D60906C428E0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FCE0FB2-0E5B-4DD4-AB42-B0168BA0F6E5}" type="pres">
      <dgm:prSet presAssocID="{FFB0B8A5-C2D9-4305-82A4-0BD992A33AB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84ECC3-16CA-4241-9202-2685E343BD7A}" type="pres">
      <dgm:prSet presAssocID="{F5BCBE2E-158E-4F6C-A5BF-801B92CEAB2B}" presName="node" presStyleLbl="node1" presStyleIdx="0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B5017-092C-4E44-A610-D2177C9C52A6}" type="pres">
      <dgm:prSet presAssocID="{F5BCBE2E-158E-4F6C-A5BF-801B92CEAB2B}" presName="spNode" presStyleCnt="0"/>
      <dgm:spPr/>
    </dgm:pt>
    <dgm:pt modelId="{BE483E2D-B501-40AF-B3FD-8543F9F29BFE}" type="pres">
      <dgm:prSet presAssocID="{4AD5F0CB-A150-43F0-B90B-41A8B0FBD1C5}" presName="sibTrans" presStyleLbl="sibTrans1D1" presStyleIdx="0" presStyleCnt="8"/>
      <dgm:spPr/>
      <dgm:t>
        <a:bodyPr/>
        <a:lstStyle/>
        <a:p>
          <a:endParaRPr lang="en-US"/>
        </a:p>
      </dgm:t>
    </dgm:pt>
    <dgm:pt modelId="{85C84477-103E-4BED-A1A0-CDC158A2E5C3}" type="pres">
      <dgm:prSet presAssocID="{42C94407-71FA-48BE-8BEC-44996AEC5245}" presName="node" presStyleLbl="node1" presStyleIdx="1" presStyleCnt="8" custScaleX="146410" custScaleY="146410" custRadScaleRad="103564" custRadScaleInc="39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0969F-7724-4BB6-8D13-AD34FFE5E1F1}" type="pres">
      <dgm:prSet presAssocID="{42C94407-71FA-48BE-8BEC-44996AEC5245}" presName="spNode" presStyleCnt="0"/>
      <dgm:spPr/>
    </dgm:pt>
    <dgm:pt modelId="{FE8C15F5-E6FB-471A-8D73-A752CCE9AF79}" type="pres">
      <dgm:prSet presAssocID="{07CE760A-5A4D-4139-902D-7645CFE602EE}" presName="sibTrans" presStyleLbl="sibTrans1D1" presStyleIdx="1" presStyleCnt="8"/>
      <dgm:spPr/>
      <dgm:t>
        <a:bodyPr/>
        <a:lstStyle/>
        <a:p>
          <a:endParaRPr lang="en-US"/>
        </a:p>
      </dgm:t>
    </dgm:pt>
    <dgm:pt modelId="{DD312197-E56E-41E8-BB7F-3EA73EFECC39}" type="pres">
      <dgm:prSet presAssocID="{63C0CEC1-B104-472D-BF63-E2761E18B139}" presName="node" presStyleLbl="node1" presStyleIdx="2" presStyleCnt="8" custScaleX="146410" custScaleY="146410" custRadScaleRad="99963" custRadScaleInc="7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6B11F-B855-4168-9F55-EC29AAE51829}" type="pres">
      <dgm:prSet presAssocID="{63C0CEC1-B104-472D-BF63-E2761E18B139}" presName="spNode" presStyleCnt="0"/>
      <dgm:spPr/>
    </dgm:pt>
    <dgm:pt modelId="{AB956949-A3DA-43D0-AF88-117530317F5A}" type="pres">
      <dgm:prSet presAssocID="{52547F2D-41ED-446F-B8FD-24E55EFCC330}" presName="sibTrans" presStyleLbl="sibTrans1D1" presStyleIdx="2" presStyleCnt="8"/>
      <dgm:spPr/>
      <dgm:t>
        <a:bodyPr/>
        <a:lstStyle/>
        <a:p>
          <a:endParaRPr lang="en-US"/>
        </a:p>
      </dgm:t>
    </dgm:pt>
    <dgm:pt modelId="{FB465F58-59D2-40C8-A02F-A90DC61057A3}" type="pres">
      <dgm:prSet presAssocID="{60C315B5-CEDA-4B28-B4C0-38B3495957A4}" presName="node" presStyleLbl="node1" presStyleIdx="3" presStyleCnt="8" custScaleX="146410" custScaleY="146410" custRadScaleRad="99590" custRadScaleInc="-21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48D80-F93C-438F-A87F-D1CEC631B6E9}" type="pres">
      <dgm:prSet presAssocID="{60C315B5-CEDA-4B28-B4C0-38B3495957A4}" presName="spNode" presStyleCnt="0"/>
      <dgm:spPr/>
    </dgm:pt>
    <dgm:pt modelId="{5D04F9DD-6B32-4B9A-A725-E3F1F5EC5D2F}" type="pres">
      <dgm:prSet presAssocID="{439FD613-1A00-4028-ADBA-A86EC26F4FA1}" presName="sibTrans" presStyleLbl="sibTrans1D1" presStyleIdx="3" presStyleCnt="8"/>
      <dgm:spPr/>
      <dgm:t>
        <a:bodyPr/>
        <a:lstStyle/>
        <a:p>
          <a:endParaRPr lang="en-US"/>
        </a:p>
      </dgm:t>
    </dgm:pt>
    <dgm:pt modelId="{8D536F3E-ED8E-4D11-AEE3-3A63993B6DEE}" type="pres">
      <dgm:prSet presAssocID="{87942636-1031-4B0F-AAA3-DA762DD90846}" presName="node" presStyleLbl="node1" presStyleIdx="4" presStyleCnt="8" custScaleX="146410" custScaleY="146410" custRadScaleRad="99901" custRadScaleInc="3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6952E-AFCF-4969-A1F1-E79C020C2710}" type="pres">
      <dgm:prSet presAssocID="{87942636-1031-4B0F-AAA3-DA762DD90846}" presName="spNode" presStyleCnt="0"/>
      <dgm:spPr/>
    </dgm:pt>
    <dgm:pt modelId="{DD2642E7-6023-456E-9ED4-C9334ACEEFEB}" type="pres">
      <dgm:prSet presAssocID="{DA12DE4A-BFF8-41B4-A765-4FC4A2B645BF}" presName="sibTrans" presStyleLbl="sibTrans1D1" presStyleIdx="4" presStyleCnt="8"/>
      <dgm:spPr/>
      <dgm:t>
        <a:bodyPr/>
        <a:lstStyle/>
        <a:p>
          <a:endParaRPr lang="en-US"/>
        </a:p>
      </dgm:t>
    </dgm:pt>
    <dgm:pt modelId="{56FD5DA1-F9F3-447A-894C-8D95F573B8F2}" type="pres">
      <dgm:prSet presAssocID="{A942B905-F5FF-4A95-B808-154FE4F75F17}" presName="node" presStyleLbl="node1" presStyleIdx="5" presStyleCnt="8" custScaleX="146410" custScaleY="146410" custRadScaleRad="101589" custRadScaleInc="42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4C51A-35C0-49F4-AC8A-9E361CDC0745}" type="pres">
      <dgm:prSet presAssocID="{A942B905-F5FF-4A95-B808-154FE4F75F17}" presName="spNode" presStyleCnt="0"/>
      <dgm:spPr/>
    </dgm:pt>
    <dgm:pt modelId="{C64C4D1B-62E9-4508-94B1-69880A796F9F}" type="pres">
      <dgm:prSet presAssocID="{097AF61A-5705-4D41-A6B0-731221DC8957}" presName="sibTrans" presStyleLbl="sibTrans1D1" presStyleIdx="5" presStyleCnt="8"/>
      <dgm:spPr/>
      <dgm:t>
        <a:bodyPr/>
        <a:lstStyle/>
        <a:p>
          <a:endParaRPr lang="en-US"/>
        </a:p>
      </dgm:t>
    </dgm:pt>
    <dgm:pt modelId="{16505366-6022-486C-BE3B-B1E0138C7AA9}" type="pres">
      <dgm:prSet presAssocID="{93E62BBF-04B9-4B3A-8E46-5E2ADBF57C07}" presName="node" presStyleLbl="node1" presStyleIdx="6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0B54C-8ADF-4E53-AE55-FC1749774C3E}" type="pres">
      <dgm:prSet presAssocID="{93E62BBF-04B9-4B3A-8E46-5E2ADBF57C07}" presName="spNode" presStyleCnt="0"/>
      <dgm:spPr/>
    </dgm:pt>
    <dgm:pt modelId="{F6741702-556E-4D14-BA72-D9B5020F0449}" type="pres">
      <dgm:prSet presAssocID="{BD3A2FA9-2035-4453-AC6C-A2E69B4B2E16}" presName="sibTrans" presStyleLbl="sibTrans1D1" presStyleIdx="6" presStyleCnt="8"/>
      <dgm:spPr/>
      <dgm:t>
        <a:bodyPr/>
        <a:lstStyle/>
        <a:p>
          <a:endParaRPr lang="en-US"/>
        </a:p>
      </dgm:t>
    </dgm:pt>
    <dgm:pt modelId="{5AD83D64-996C-4B5C-A506-C7B5AFEE02F1}" type="pres">
      <dgm:prSet presAssocID="{4E2DEA72-E360-4930-88FA-48339263A5D3}" presName="node" presStyleLbl="node1" presStyleIdx="7" presStyleCnt="8" custScaleX="146410" custScaleY="146410" custRadScaleRad="98507" custRadScaleInc="-22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B820B9-3E0A-45A1-9190-AE2A5066BF84}" type="pres">
      <dgm:prSet presAssocID="{4E2DEA72-E360-4930-88FA-48339263A5D3}" presName="spNode" presStyleCnt="0"/>
      <dgm:spPr/>
    </dgm:pt>
    <dgm:pt modelId="{F12E852E-F3F8-40C7-B44E-1EC8970E2EBE}" type="pres">
      <dgm:prSet presAssocID="{7839145D-EF2C-4C56-9125-8F0E68346FC5}" presName="sibTrans" presStyleLbl="sibTrans1D1" presStyleIdx="7" presStyleCnt="8"/>
      <dgm:spPr/>
      <dgm:t>
        <a:bodyPr/>
        <a:lstStyle/>
        <a:p>
          <a:endParaRPr lang="en-US"/>
        </a:p>
      </dgm:t>
    </dgm:pt>
  </dgm:ptLst>
  <dgm:cxnLst>
    <dgm:cxn modelId="{6E765F74-8C18-4CC7-9F8C-A5C9D139DC3F}" type="presOf" srcId="{63C0CEC1-B104-472D-BF63-E2761E18B139}" destId="{DD312197-E56E-41E8-BB7F-3EA73EFECC39}" srcOrd="0" destOrd="0" presId="urn:microsoft.com/office/officeart/2005/8/layout/cycle5"/>
    <dgm:cxn modelId="{FDE20DD2-4050-4F3C-886C-565A6219C04A}" srcId="{FFB0B8A5-C2D9-4305-82A4-0BD992A33AB3}" destId="{87942636-1031-4B0F-AAA3-DA762DD90846}" srcOrd="4" destOrd="0" parTransId="{2B176620-A170-41EB-9795-3830C8FAA841}" sibTransId="{DA12DE4A-BFF8-41B4-A765-4FC4A2B645BF}"/>
    <dgm:cxn modelId="{2F6BBCE9-3172-418B-8D86-B200F02A16DA}" type="presOf" srcId="{87942636-1031-4B0F-AAA3-DA762DD90846}" destId="{8D536F3E-ED8E-4D11-AEE3-3A63993B6DEE}" srcOrd="0" destOrd="0" presId="urn:microsoft.com/office/officeart/2005/8/layout/cycle5"/>
    <dgm:cxn modelId="{74FA3BDD-78DA-422B-804D-13CFEF7808F0}" type="presOf" srcId="{93E62BBF-04B9-4B3A-8E46-5E2ADBF57C07}" destId="{16505366-6022-486C-BE3B-B1E0138C7AA9}" srcOrd="0" destOrd="0" presId="urn:microsoft.com/office/officeart/2005/8/layout/cycle5"/>
    <dgm:cxn modelId="{BB7DC6E4-7C2B-4E93-92C0-3EDD075E94E9}" type="presOf" srcId="{FFB0B8A5-C2D9-4305-82A4-0BD992A33AB3}" destId="{7FCE0FB2-0E5B-4DD4-AB42-B0168BA0F6E5}" srcOrd="0" destOrd="0" presId="urn:microsoft.com/office/officeart/2005/8/layout/cycle5"/>
    <dgm:cxn modelId="{596D09AD-1970-468A-8057-D67108A3DE81}" type="presOf" srcId="{42C94407-71FA-48BE-8BEC-44996AEC5245}" destId="{85C84477-103E-4BED-A1A0-CDC158A2E5C3}" srcOrd="0" destOrd="0" presId="urn:microsoft.com/office/officeart/2005/8/layout/cycle5"/>
    <dgm:cxn modelId="{D1024ABA-2E1A-4DB8-B6D6-1E70E768B9E3}" type="presOf" srcId="{439FD613-1A00-4028-ADBA-A86EC26F4FA1}" destId="{5D04F9DD-6B32-4B9A-A725-E3F1F5EC5D2F}" srcOrd="0" destOrd="0" presId="urn:microsoft.com/office/officeart/2005/8/layout/cycle5"/>
    <dgm:cxn modelId="{775AEBD4-2152-4603-996C-877AB66CB29B}" type="presOf" srcId="{4AD5F0CB-A150-43F0-B90B-41A8B0FBD1C5}" destId="{BE483E2D-B501-40AF-B3FD-8543F9F29BFE}" srcOrd="0" destOrd="0" presId="urn:microsoft.com/office/officeart/2005/8/layout/cycle5"/>
    <dgm:cxn modelId="{3E7F98E9-D09D-436B-B8B9-BB4EF22072BF}" srcId="{FFB0B8A5-C2D9-4305-82A4-0BD992A33AB3}" destId="{A942B905-F5FF-4A95-B808-154FE4F75F17}" srcOrd="5" destOrd="0" parTransId="{34526692-02E6-4D8A-99CB-B1AB215FBD88}" sibTransId="{097AF61A-5705-4D41-A6B0-731221DC8957}"/>
    <dgm:cxn modelId="{8B7540DD-0D0B-401E-9F63-D60906C428E0}" srcId="{FFB0B8A5-C2D9-4305-82A4-0BD992A33AB3}" destId="{4E2DEA72-E360-4930-88FA-48339263A5D3}" srcOrd="7" destOrd="0" parTransId="{608D0463-C436-48B2-967B-9D3407CD8970}" sibTransId="{7839145D-EF2C-4C56-9125-8F0E68346FC5}"/>
    <dgm:cxn modelId="{86550BBF-28C1-4969-9AC7-791F0B34F2EB}" type="presOf" srcId="{097AF61A-5705-4D41-A6B0-731221DC8957}" destId="{C64C4D1B-62E9-4508-94B1-69880A796F9F}" srcOrd="0" destOrd="0" presId="urn:microsoft.com/office/officeart/2005/8/layout/cycle5"/>
    <dgm:cxn modelId="{381E45BA-D204-4DED-8606-8701E3AD0916}" type="presOf" srcId="{7839145D-EF2C-4C56-9125-8F0E68346FC5}" destId="{F12E852E-F3F8-40C7-B44E-1EC8970E2EBE}" srcOrd="0" destOrd="0" presId="urn:microsoft.com/office/officeart/2005/8/layout/cycle5"/>
    <dgm:cxn modelId="{B7761C4A-7327-4870-84A2-1061F2509617}" srcId="{FFB0B8A5-C2D9-4305-82A4-0BD992A33AB3}" destId="{F5BCBE2E-158E-4F6C-A5BF-801B92CEAB2B}" srcOrd="0" destOrd="0" parTransId="{84EBCC82-7C71-4CAF-AB07-D81AA046CFA0}" sibTransId="{4AD5F0CB-A150-43F0-B90B-41A8B0FBD1C5}"/>
    <dgm:cxn modelId="{21C22428-CD7E-4DE0-82D7-241A4F6981A5}" type="presOf" srcId="{DA12DE4A-BFF8-41B4-A765-4FC4A2B645BF}" destId="{DD2642E7-6023-456E-9ED4-C9334ACEEFEB}" srcOrd="0" destOrd="0" presId="urn:microsoft.com/office/officeart/2005/8/layout/cycle5"/>
    <dgm:cxn modelId="{F5746B7B-D710-47C1-AC25-43C697FF9FA3}" type="presOf" srcId="{07CE760A-5A4D-4139-902D-7645CFE602EE}" destId="{FE8C15F5-E6FB-471A-8D73-A752CCE9AF79}" srcOrd="0" destOrd="0" presId="urn:microsoft.com/office/officeart/2005/8/layout/cycle5"/>
    <dgm:cxn modelId="{3FD6436C-74C4-4DF9-AA50-15487B009DF4}" srcId="{FFB0B8A5-C2D9-4305-82A4-0BD992A33AB3}" destId="{42C94407-71FA-48BE-8BEC-44996AEC5245}" srcOrd="1" destOrd="0" parTransId="{8CB9669E-2EB1-4317-8474-E0872CF47B16}" sibTransId="{07CE760A-5A4D-4139-902D-7645CFE602EE}"/>
    <dgm:cxn modelId="{7026BBA4-5106-4096-8274-18E4D0AC54E2}" srcId="{FFB0B8A5-C2D9-4305-82A4-0BD992A33AB3}" destId="{60C315B5-CEDA-4B28-B4C0-38B3495957A4}" srcOrd="3" destOrd="0" parTransId="{104DEDE6-15FF-47E9-9E9A-E3AFEA3950C9}" sibTransId="{439FD613-1A00-4028-ADBA-A86EC26F4FA1}"/>
    <dgm:cxn modelId="{1A4761C1-3DF5-47CF-861D-42FC7FC16D3E}" type="presOf" srcId="{52547F2D-41ED-446F-B8FD-24E55EFCC330}" destId="{AB956949-A3DA-43D0-AF88-117530317F5A}" srcOrd="0" destOrd="0" presId="urn:microsoft.com/office/officeart/2005/8/layout/cycle5"/>
    <dgm:cxn modelId="{ED9625AA-BF51-4B9C-9598-251209FDF3B9}" srcId="{FFB0B8A5-C2D9-4305-82A4-0BD992A33AB3}" destId="{93E62BBF-04B9-4B3A-8E46-5E2ADBF57C07}" srcOrd="6" destOrd="0" parTransId="{DCE3A632-97BC-4093-B051-06756711F1E0}" sibTransId="{BD3A2FA9-2035-4453-AC6C-A2E69B4B2E16}"/>
    <dgm:cxn modelId="{43D95F61-6F6A-4B39-98CD-41536D8D6AAA}" type="presOf" srcId="{60C315B5-CEDA-4B28-B4C0-38B3495957A4}" destId="{FB465F58-59D2-40C8-A02F-A90DC61057A3}" srcOrd="0" destOrd="0" presId="urn:microsoft.com/office/officeart/2005/8/layout/cycle5"/>
    <dgm:cxn modelId="{867736BC-C03B-4D28-AF18-C3DC9BD12EE1}" type="presOf" srcId="{4E2DEA72-E360-4930-88FA-48339263A5D3}" destId="{5AD83D64-996C-4B5C-A506-C7B5AFEE02F1}" srcOrd="0" destOrd="0" presId="urn:microsoft.com/office/officeart/2005/8/layout/cycle5"/>
    <dgm:cxn modelId="{7DAFADFD-942A-4F8E-93BA-1F2436627CE4}" srcId="{FFB0B8A5-C2D9-4305-82A4-0BD992A33AB3}" destId="{63C0CEC1-B104-472D-BF63-E2761E18B139}" srcOrd="2" destOrd="0" parTransId="{D5A7E915-B55C-4853-93B9-365C16947F55}" sibTransId="{52547F2D-41ED-446F-B8FD-24E55EFCC330}"/>
    <dgm:cxn modelId="{FB3253F6-0C74-4EF8-B61F-45D10F614D26}" type="presOf" srcId="{F5BCBE2E-158E-4F6C-A5BF-801B92CEAB2B}" destId="{3D84ECC3-16CA-4241-9202-2685E343BD7A}" srcOrd="0" destOrd="0" presId="urn:microsoft.com/office/officeart/2005/8/layout/cycle5"/>
    <dgm:cxn modelId="{0C865282-4EC8-49CD-9F3D-7605D1127B10}" type="presOf" srcId="{A942B905-F5FF-4A95-B808-154FE4F75F17}" destId="{56FD5DA1-F9F3-447A-894C-8D95F573B8F2}" srcOrd="0" destOrd="0" presId="urn:microsoft.com/office/officeart/2005/8/layout/cycle5"/>
    <dgm:cxn modelId="{0A187A87-6156-440B-A416-9FCFD593F9F7}" type="presOf" srcId="{BD3A2FA9-2035-4453-AC6C-A2E69B4B2E16}" destId="{F6741702-556E-4D14-BA72-D9B5020F0449}" srcOrd="0" destOrd="0" presId="urn:microsoft.com/office/officeart/2005/8/layout/cycle5"/>
    <dgm:cxn modelId="{C1E4C6D5-B480-4D52-85B9-C63A4AE00376}" type="presParOf" srcId="{7FCE0FB2-0E5B-4DD4-AB42-B0168BA0F6E5}" destId="{3D84ECC3-16CA-4241-9202-2685E343BD7A}" srcOrd="0" destOrd="0" presId="urn:microsoft.com/office/officeart/2005/8/layout/cycle5"/>
    <dgm:cxn modelId="{ED233F33-08B7-4447-8BF6-63DC4633D158}" type="presParOf" srcId="{7FCE0FB2-0E5B-4DD4-AB42-B0168BA0F6E5}" destId="{842B5017-092C-4E44-A610-D2177C9C52A6}" srcOrd="1" destOrd="0" presId="urn:microsoft.com/office/officeart/2005/8/layout/cycle5"/>
    <dgm:cxn modelId="{D48E4EE9-D895-4A12-A827-CA519188748E}" type="presParOf" srcId="{7FCE0FB2-0E5B-4DD4-AB42-B0168BA0F6E5}" destId="{BE483E2D-B501-40AF-B3FD-8543F9F29BFE}" srcOrd="2" destOrd="0" presId="urn:microsoft.com/office/officeart/2005/8/layout/cycle5"/>
    <dgm:cxn modelId="{77734418-3841-490F-8F0A-7D53573A2DF2}" type="presParOf" srcId="{7FCE0FB2-0E5B-4DD4-AB42-B0168BA0F6E5}" destId="{85C84477-103E-4BED-A1A0-CDC158A2E5C3}" srcOrd="3" destOrd="0" presId="urn:microsoft.com/office/officeart/2005/8/layout/cycle5"/>
    <dgm:cxn modelId="{2DE0C915-1E60-466C-BA23-81138C08C28B}" type="presParOf" srcId="{7FCE0FB2-0E5B-4DD4-AB42-B0168BA0F6E5}" destId="{2DF0969F-7724-4BB6-8D13-AD34FFE5E1F1}" srcOrd="4" destOrd="0" presId="urn:microsoft.com/office/officeart/2005/8/layout/cycle5"/>
    <dgm:cxn modelId="{5AC0FEEB-0614-48C4-933D-43D16CC0985A}" type="presParOf" srcId="{7FCE0FB2-0E5B-4DD4-AB42-B0168BA0F6E5}" destId="{FE8C15F5-E6FB-471A-8D73-A752CCE9AF79}" srcOrd="5" destOrd="0" presId="urn:microsoft.com/office/officeart/2005/8/layout/cycle5"/>
    <dgm:cxn modelId="{8CA6300D-2FE1-4F96-A791-1AC2DD99573D}" type="presParOf" srcId="{7FCE0FB2-0E5B-4DD4-AB42-B0168BA0F6E5}" destId="{DD312197-E56E-41E8-BB7F-3EA73EFECC39}" srcOrd="6" destOrd="0" presId="urn:microsoft.com/office/officeart/2005/8/layout/cycle5"/>
    <dgm:cxn modelId="{E06C0AE2-F521-433A-8415-5D85D5C52688}" type="presParOf" srcId="{7FCE0FB2-0E5B-4DD4-AB42-B0168BA0F6E5}" destId="{AC16B11F-B855-4168-9F55-EC29AAE51829}" srcOrd="7" destOrd="0" presId="urn:microsoft.com/office/officeart/2005/8/layout/cycle5"/>
    <dgm:cxn modelId="{16D15391-5B65-4D8C-BBBA-91C7CF35C1F9}" type="presParOf" srcId="{7FCE0FB2-0E5B-4DD4-AB42-B0168BA0F6E5}" destId="{AB956949-A3DA-43D0-AF88-117530317F5A}" srcOrd="8" destOrd="0" presId="urn:microsoft.com/office/officeart/2005/8/layout/cycle5"/>
    <dgm:cxn modelId="{322B2DF0-0F90-4954-90C3-3A306DB2D835}" type="presParOf" srcId="{7FCE0FB2-0E5B-4DD4-AB42-B0168BA0F6E5}" destId="{FB465F58-59D2-40C8-A02F-A90DC61057A3}" srcOrd="9" destOrd="0" presId="urn:microsoft.com/office/officeart/2005/8/layout/cycle5"/>
    <dgm:cxn modelId="{D05E9BEE-3F21-43C5-9927-45DE61ABFD2B}" type="presParOf" srcId="{7FCE0FB2-0E5B-4DD4-AB42-B0168BA0F6E5}" destId="{B4448D80-F93C-438F-A87F-D1CEC631B6E9}" srcOrd="10" destOrd="0" presId="urn:microsoft.com/office/officeart/2005/8/layout/cycle5"/>
    <dgm:cxn modelId="{2D0CFDAA-5527-434C-962F-B782B56A07D6}" type="presParOf" srcId="{7FCE0FB2-0E5B-4DD4-AB42-B0168BA0F6E5}" destId="{5D04F9DD-6B32-4B9A-A725-E3F1F5EC5D2F}" srcOrd="11" destOrd="0" presId="urn:microsoft.com/office/officeart/2005/8/layout/cycle5"/>
    <dgm:cxn modelId="{A354FC83-FFA6-4F09-BB50-25699B651931}" type="presParOf" srcId="{7FCE0FB2-0E5B-4DD4-AB42-B0168BA0F6E5}" destId="{8D536F3E-ED8E-4D11-AEE3-3A63993B6DEE}" srcOrd="12" destOrd="0" presId="urn:microsoft.com/office/officeart/2005/8/layout/cycle5"/>
    <dgm:cxn modelId="{FB9EC655-0410-402F-93E7-3A4A03512D70}" type="presParOf" srcId="{7FCE0FB2-0E5B-4DD4-AB42-B0168BA0F6E5}" destId="{D7E6952E-AFCF-4969-A1F1-E79C020C2710}" srcOrd="13" destOrd="0" presId="urn:microsoft.com/office/officeart/2005/8/layout/cycle5"/>
    <dgm:cxn modelId="{7568BACC-F71B-4ED9-AAB5-2B01E2E75ECA}" type="presParOf" srcId="{7FCE0FB2-0E5B-4DD4-AB42-B0168BA0F6E5}" destId="{DD2642E7-6023-456E-9ED4-C9334ACEEFEB}" srcOrd="14" destOrd="0" presId="urn:microsoft.com/office/officeart/2005/8/layout/cycle5"/>
    <dgm:cxn modelId="{6F56F84C-11BA-41F0-BD0F-C9E2907DAE78}" type="presParOf" srcId="{7FCE0FB2-0E5B-4DD4-AB42-B0168BA0F6E5}" destId="{56FD5DA1-F9F3-447A-894C-8D95F573B8F2}" srcOrd="15" destOrd="0" presId="urn:microsoft.com/office/officeart/2005/8/layout/cycle5"/>
    <dgm:cxn modelId="{10ACB6D2-C6D2-47CE-BD2E-9CD4614FB94E}" type="presParOf" srcId="{7FCE0FB2-0E5B-4DD4-AB42-B0168BA0F6E5}" destId="{C244C51A-35C0-49F4-AC8A-9E361CDC0745}" srcOrd="16" destOrd="0" presId="urn:microsoft.com/office/officeart/2005/8/layout/cycle5"/>
    <dgm:cxn modelId="{CDD85C48-7DCE-4418-A812-E7803661E9CF}" type="presParOf" srcId="{7FCE0FB2-0E5B-4DD4-AB42-B0168BA0F6E5}" destId="{C64C4D1B-62E9-4508-94B1-69880A796F9F}" srcOrd="17" destOrd="0" presId="urn:microsoft.com/office/officeart/2005/8/layout/cycle5"/>
    <dgm:cxn modelId="{BAE8C916-BED4-4C54-8EE1-F7CF48EDB252}" type="presParOf" srcId="{7FCE0FB2-0E5B-4DD4-AB42-B0168BA0F6E5}" destId="{16505366-6022-486C-BE3B-B1E0138C7AA9}" srcOrd="18" destOrd="0" presId="urn:microsoft.com/office/officeart/2005/8/layout/cycle5"/>
    <dgm:cxn modelId="{AF53CE5D-2394-4341-B51D-BFA660CF2A04}" type="presParOf" srcId="{7FCE0FB2-0E5B-4DD4-AB42-B0168BA0F6E5}" destId="{B750B54C-8ADF-4E53-AE55-FC1749774C3E}" srcOrd="19" destOrd="0" presId="urn:microsoft.com/office/officeart/2005/8/layout/cycle5"/>
    <dgm:cxn modelId="{D5DB50E2-B80F-4C06-A975-1B9F0AD061E9}" type="presParOf" srcId="{7FCE0FB2-0E5B-4DD4-AB42-B0168BA0F6E5}" destId="{F6741702-556E-4D14-BA72-D9B5020F0449}" srcOrd="20" destOrd="0" presId="urn:microsoft.com/office/officeart/2005/8/layout/cycle5"/>
    <dgm:cxn modelId="{431FD022-BD51-4B1F-B1FD-4456F97DABA3}" type="presParOf" srcId="{7FCE0FB2-0E5B-4DD4-AB42-B0168BA0F6E5}" destId="{5AD83D64-996C-4B5C-A506-C7B5AFEE02F1}" srcOrd="21" destOrd="0" presId="urn:microsoft.com/office/officeart/2005/8/layout/cycle5"/>
    <dgm:cxn modelId="{746DB466-959D-4FF5-B721-D9D9146297F7}" type="presParOf" srcId="{7FCE0FB2-0E5B-4DD4-AB42-B0168BA0F6E5}" destId="{20B820B9-3E0A-45A1-9190-AE2A5066BF84}" srcOrd="22" destOrd="0" presId="urn:microsoft.com/office/officeart/2005/8/layout/cycle5"/>
    <dgm:cxn modelId="{74C757C6-46E3-44FA-B1DD-4A8B9CE1119B}" type="presParOf" srcId="{7FCE0FB2-0E5B-4DD4-AB42-B0168BA0F6E5}" destId="{F12E852E-F3F8-40C7-B44E-1EC8970E2EBE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B0B8A5-C2D9-4305-82A4-0BD992A33AB3}" type="doc">
      <dgm:prSet loTypeId="urn:microsoft.com/office/officeart/2005/8/layout/cycle5" loCatId="cycle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F5BCBE2E-158E-4F6C-A5BF-801B92CEAB2B}">
      <dgm:prSet phldrT="[Text]"/>
      <dgm:spPr/>
      <dgm:t>
        <a:bodyPr/>
        <a:lstStyle/>
        <a:p>
          <a:r>
            <a:rPr lang="en-US" dirty="0" smtClean="0"/>
            <a:t>Assess Readiness</a:t>
          </a:r>
          <a:endParaRPr lang="en-US" dirty="0"/>
        </a:p>
      </dgm:t>
    </dgm:pt>
    <dgm:pt modelId="{84EBCC82-7C71-4CAF-AB07-D81AA046CFA0}" type="parTrans" cxnId="{B7761C4A-7327-4870-84A2-1061F2509617}">
      <dgm:prSet/>
      <dgm:spPr/>
      <dgm:t>
        <a:bodyPr/>
        <a:lstStyle/>
        <a:p>
          <a:endParaRPr lang="en-US"/>
        </a:p>
      </dgm:t>
    </dgm:pt>
    <dgm:pt modelId="{4AD5F0CB-A150-43F0-B90B-41A8B0FBD1C5}" type="sibTrans" cxnId="{B7761C4A-7327-4870-84A2-1061F2509617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42C94407-71FA-48BE-8BEC-44996AEC5245}">
      <dgm:prSet phldrT="[Text]"/>
      <dgm:spPr/>
      <dgm:t>
        <a:bodyPr/>
        <a:lstStyle/>
        <a:p>
          <a:r>
            <a:rPr lang="en-US" b="1" dirty="0" smtClean="0"/>
            <a:t>Gather Needs Assessment Data </a:t>
          </a:r>
        </a:p>
        <a:p>
          <a:r>
            <a:rPr lang="en-US" b="1" dirty="0" smtClean="0">
              <a:solidFill>
                <a:srgbClr val="FFFF00"/>
              </a:solidFill>
            </a:rPr>
            <a:t>(PFS, OSY, student needs, input from PAC…)</a:t>
          </a:r>
          <a:endParaRPr lang="en-US" dirty="0">
            <a:solidFill>
              <a:srgbClr val="FFFF00"/>
            </a:solidFill>
          </a:endParaRPr>
        </a:p>
      </dgm:t>
    </dgm:pt>
    <dgm:pt modelId="{8CB9669E-2EB1-4317-8474-E0872CF47B16}" type="parTrans" cxnId="{3FD6436C-74C4-4DF9-AA50-15487B009DF4}">
      <dgm:prSet/>
      <dgm:spPr/>
      <dgm:t>
        <a:bodyPr/>
        <a:lstStyle/>
        <a:p>
          <a:endParaRPr lang="en-US"/>
        </a:p>
      </dgm:t>
    </dgm:pt>
    <dgm:pt modelId="{07CE760A-5A4D-4139-902D-7645CFE602EE}" type="sibTrans" cxnId="{3FD6436C-74C4-4DF9-AA50-15487B009DF4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63C0CEC1-B104-472D-BF63-E2761E18B139}">
      <dgm:prSet phldrT="[Text]"/>
      <dgm:spPr/>
      <dgm:t>
        <a:bodyPr/>
        <a:lstStyle/>
        <a:p>
          <a:r>
            <a:rPr lang="en-US" dirty="0" smtClean="0"/>
            <a:t>What does data say? </a:t>
          </a:r>
          <a:r>
            <a:rPr lang="en-US" b="1" dirty="0" smtClean="0">
              <a:solidFill>
                <a:srgbClr val="FFFF00"/>
              </a:solidFill>
            </a:rPr>
            <a:t>(Sub-groups, gaps…)</a:t>
          </a:r>
          <a:endParaRPr lang="en-US" b="1" dirty="0">
            <a:solidFill>
              <a:srgbClr val="FFFF00"/>
            </a:solidFill>
          </a:endParaRPr>
        </a:p>
      </dgm:t>
    </dgm:pt>
    <dgm:pt modelId="{D5A7E915-B55C-4853-93B9-365C16947F55}" type="parTrans" cxnId="{7DAFADFD-942A-4F8E-93BA-1F2436627CE4}">
      <dgm:prSet/>
      <dgm:spPr/>
      <dgm:t>
        <a:bodyPr/>
        <a:lstStyle/>
        <a:p>
          <a:endParaRPr lang="en-US"/>
        </a:p>
      </dgm:t>
    </dgm:pt>
    <dgm:pt modelId="{52547F2D-41ED-446F-B8FD-24E55EFCC330}" type="sibTrans" cxnId="{7DAFADFD-942A-4F8E-93BA-1F2436627CE4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60C315B5-CEDA-4B28-B4C0-38B3495957A4}">
      <dgm:prSet phldrT="[Text]"/>
      <dgm:spPr/>
      <dgm:t>
        <a:bodyPr/>
        <a:lstStyle/>
        <a:p>
          <a:r>
            <a:rPr lang="en-US" dirty="0" smtClean="0"/>
            <a:t>Review state and local targets (already set)</a:t>
          </a:r>
        </a:p>
        <a:p>
          <a:r>
            <a:rPr lang="en-US" dirty="0" smtClean="0"/>
            <a:t>How do we measure up?  </a:t>
          </a:r>
          <a:r>
            <a:rPr lang="en-US" b="1" dirty="0" smtClean="0">
              <a:solidFill>
                <a:srgbClr val="FFFF00"/>
              </a:solidFill>
            </a:rPr>
            <a:t>Where do we need to focus our efforts?</a:t>
          </a:r>
          <a:endParaRPr lang="en-US" b="1" dirty="0">
            <a:solidFill>
              <a:srgbClr val="FFFF00"/>
            </a:solidFill>
          </a:endParaRPr>
        </a:p>
      </dgm:t>
    </dgm:pt>
    <dgm:pt modelId="{104DEDE6-15FF-47E9-9E9A-E3AFEA3950C9}" type="parTrans" cxnId="{7026BBA4-5106-4096-8274-18E4D0AC54E2}">
      <dgm:prSet/>
      <dgm:spPr/>
      <dgm:t>
        <a:bodyPr/>
        <a:lstStyle/>
        <a:p>
          <a:endParaRPr lang="en-US"/>
        </a:p>
      </dgm:t>
    </dgm:pt>
    <dgm:pt modelId="{439FD613-1A00-4028-ADBA-A86EC26F4FA1}" type="sibTrans" cxnId="{7026BBA4-5106-4096-8274-18E4D0AC54E2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87942636-1031-4B0F-AAA3-DA762DD90846}">
      <dgm:prSet phldrT="[Text]"/>
      <dgm:spPr/>
      <dgm:t>
        <a:bodyPr/>
        <a:lstStyle/>
        <a:p>
          <a:r>
            <a:rPr lang="en-US" dirty="0" smtClean="0"/>
            <a:t>Research and Select Effective Practices  </a:t>
          </a:r>
          <a:r>
            <a:rPr lang="en-US" b="1" dirty="0" smtClean="0">
              <a:solidFill>
                <a:srgbClr val="FFFF00"/>
              </a:solidFill>
            </a:rPr>
            <a:t>In our area of focus, what is effective practice?</a:t>
          </a:r>
          <a:endParaRPr lang="en-US" b="1" dirty="0">
            <a:solidFill>
              <a:srgbClr val="FFFF00"/>
            </a:solidFill>
          </a:endParaRPr>
        </a:p>
      </dgm:t>
    </dgm:pt>
    <dgm:pt modelId="{2B176620-A170-41EB-9795-3830C8FAA841}" type="parTrans" cxnId="{FDE20DD2-4050-4F3C-886C-565A6219C04A}">
      <dgm:prSet/>
      <dgm:spPr/>
      <dgm:t>
        <a:bodyPr/>
        <a:lstStyle/>
        <a:p>
          <a:endParaRPr lang="en-US"/>
        </a:p>
      </dgm:t>
    </dgm:pt>
    <dgm:pt modelId="{DA12DE4A-BFF8-41B4-A765-4FC4A2B645BF}" type="sibTrans" cxnId="{FDE20DD2-4050-4F3C-886C-565A6219C04A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A942B905-F5FF-4A95-B808-154FE4F75F17}">
      <dgm:prSet/>
      <dgm:spPr/>
      <dgm:t>
        <a:bodyPr/>
        <a:lstStyle/>
        <a:p>
          <a:r>
            <a:rPr lang="en-US" dirty="0" smtClean="0"/>
            <a:t>Craft an Action Plan</a:t>
          </a:r>
        </a:p>
        <a:p>
          <a:r>
            <a:rPr lang="en-US" b="1" dirty="0" smtClean="0">
              <a:solidFill>
                <a:srgbClr val="FFFF00"/>
              </a:solidFill>
            </a:rPr>
            <a:t>(iGrant, I&amp;R plan, PD plan)</a:t>
          </a:r>
          <a:endParaRPr lang="en-US" b="1" dirty="0">
            <a:solidFill>
              <a:srgbClr val="FFFF00"/>
            </a:solidFill>
          </a:endParaRPr>
        </a:p>
      </dgm:t>
    </dgm:pt>
    <dgm:pt modelId="{34526692-02E6-4D8A-99CB-B1AB215FBD88}" type="parTrans" cxnId="{3E7F98E9-D09D-436B-B8B9-BB4EF22072BF}">
      <dgm:prSet/>
      <dgm:spPr/>
      <dgm:t>
        <a:bodyPr/>
        <a:lstStyle/>
        <a:p>
          <a:endParaRPr lang="en-US"/>
        </a:p>
      </dgm:t>
    </dgm:pt>
    <dgm:pt modelId="{097AF61A-5705-4D41-A6B0-731221DC8957}" type="sibTrans" cxnId="{3E7F98E9-D09D-436B-B8B9-BB4EF22072BF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93E62BBF-04B9-4B3A-8E46-5E2ADBF57C07}">
      <dgm:prSet/>
      <dgm:spPr/>
      <dgm:t>
        <a:bodyPr/>
        <a:lstStyle/>
        <a:p>
          <a:r>
            <a:rPr lang="en-US" dirty="0" smtClean="0"/>
            <a:t>Monitor Implementation</a:t>
          </a:r>
        </a:p>
        <a:p>
          <a:r>
            <a:rPr lang="en-US" b="1" dirty="0" smtClean="0">
              <a:solidFill>
                <a:srgbClr val="FFFF00"/>
              </a:solidFill>
            </a:rPr>
            <a:t>(conduct staff orientation, PAC orientation, schedule PD, establish monitor schedule)</a:t>
          </a:r>
          <a:r>
            <a:rPr lang="en-US" dirty="0" smtClean="0"/>
            <a:t> </a:t>
          </a:r>
          <a:endParaRPr lang="en-US" dirty="0"/>
        </a:p>
      </dgm:t>
    </dgm:pt>
    <dgm:pt modelId="{DCE3A632-97BC-4093-B051-06756711F1E0}" type="parTrans" cxnId="{ED9625AA-BF51-4B9C-9598-251209FDF3B9}">
      <dgm:prSet/>
      <dgm:spPr/>
      <dgm:t>
        <a:bodyPr/>
        <a:lstStyle/>
        <a:p>
          <a:endParaRPr lang="en-US"/>
        </a:p>
      </dgm:t>
    </dgm:pt>
    <dgm:pt modelId="{BD3A2FA9-2035-4453-AC6C-A2E69B4B2E16}" type="sibTrans" cxnId="{ED9625AA-BF51-4B9C-9598-251209FDF3B9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4E2DEA72-E360-4930-88FA-48339263A5D3}">
      <dgm:prSet/>
      <dgm:spPr/>
      <dgm:t>
        <a:bodyPr/>
        <a:lstStyle/>
        <a:p>
          <a:r>
            <a:rPr lang="en-US" dirty="0" smtClean="0"/>
            <a:t>Evaluate Impact on Student Achievement</a:t>
          </a:r>
        </a:p>
        <a:p>
          <a:r>
            <a:rPr lang="en-US" b="1" dirty="0" smtClean="0">
              <a:solidFill>
                <a:srgbClr val="FFFF00"/>
              </a:solidFill>
            </a:rPr>
            <a:t>How are we doing in reaching our targets?  Are we closing the gaps? Stay the course or refocus?</a:t>
          </a:r>
          <a:endParaRPr lang="en-US" b="1" dirty="0">
            <a:solidFill>
              <a:srgbClr val="FFFF00"/>
            </a:solidFill>
          </a:endParaRPr>
        </a:p>
      </dgm:t>
    </dgm:pt>
    <dgm:pt modelId="{608D0463-C436-48B2-967B-9D3407CD8970}" type="parTrans" cxnId="{8B7540DD-0D0B-401E-9F63-D60906C428E0}">
      <dgm:prSet/>
      <dgm:spPr/>
      <dgm:t>
        <a:bodyPr/>
        <a:lstStyle/>
        <a:p>
          <a:endParaRPr lang="en-US"/>
        </a:p>
      </dgm:t>
    </dgm:pt>
    <dgm:pt modelId="{7839145D-EF2C-4C56-9125-8F0E68346FC5}" type="sibTrans" cxnId="{8B7540DD-0D0B-401E-9F63-D60906C428E0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FCE0FB2-0E5B-4DD4-AB42-B0168BA0F6E5}" type="pres">
      <dgm:prSet presAssocID="{FFB0B8A5-C2D9-4305-82A4-0BD992A33AB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84ECC3-16CA-4241-9202-2685E343BD7A}" type="pres">
      <dgm:prSet presAssocID="{F5BCBE2E-158E-4F6C-A5BF-801B92CEAB2B}" presName="node" presStyleLbl="node1" presStyleIdx="0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B5017-092C-4E44-A610-D2177C9C52A6}" type="pres">
      <dgm:prSet presAssocID="{F5BCBE2E-158E-4F6C-A5BF-801B92CEAB2B}" presName="spNode" presStyleCnt="0"/>
      <dgm:spPr/>
    </dgm:pt>
    <dgm:pt modelId="{BE483E2D-B501-40AF-B3FD-8543F9F29BFE}" type="pres">
      <dgm:prSet presAssocID="{4AD5F0CB-A150-43F0-B90B-41A8B0FBD1C5}" presName="sibTrans" presStyleLbl="sibTrans1D1" presStyleIdx="0" presStyleCnt="8"/>
      <dgm:spPr/>
      <dgm:t>
        <a:bodyPr/>
        <a:lstStyle/>
        <a:p>
          <a:endParaRPr lang="en-US"/>
        </a:p>
      </dgm:t>
    </dgm:pt>
    <dgm:pt modelId="{85C84477-103E-4BED-A1A0-CDC158A2E5C3}" type="pres">
      <dgm:prSet presAssocID="{42C94407-71FA-48BE-8BEC-44996AEC5245}" presName="node" presStyleLbl="node1" presStyleIdx="1" presStyleCnt="8" custScaleX="146410" custScaleY="146410" custRadScaleRad="103564" custRadScaleInc="39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0969F-7724-4BB6-8D13-AD34FFE5E1F1}" type="pres">
      <dgm:prSet presAssocID="{42C94407-71FA-48BE-8BEC-44996AEC5245}" presName="spNode" presStyleCnt="0"/>
      <dgm:spPr/>
    </dgm:pt>
    <dgm:pt modelId="{FE8C15F5-E6FB-471A-8D73-A752CCE9AF79}" type="pres">
      <dgm:prSet presAssocID="{07CE760A-5A4D-4139-902D-7645CFE602EE}" presName="sibTrans" presStyleLbl="sibTrans1D1" presStyleIdx="1" presStyleCnt="8"/>
      <dgm:spPr/>
      <dgm:t>
        <a:bodyPr/>
        <a:lstStyle/>
        <a:p>
          <a:endParaRPr lang="en-US"/>
        </a:p>
      </dgm:t>
    </dgm:pt>
    <dgm:pt modelId="{DD312197-E56E-41E8-BB7F-3EA73EFECC39}" type="pres">
      <dgm:prSet presAssocID="{63C0CEC1-B104-472D-BF63-E2761E18B139}" presName="node" presStyleLbl="node1" presStyleIdx="2" presStyleCnt="8" custScaleX="146410" custScaleY="146410" custRadScaleRad="99963" custRadScaleInc="7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6B11F-B855-4168-9F55-EC29AAE51829}" type="pres">
      <dgm:prSet presAssocID="{63C0CEC1-B104-472D-BF63-E2761E18B139}" presName="spNode" presStyleCnt="0"/>
      <dgm:spPr/>
    </dgm:pt>
    <dgm:pt modelId="{AB956949-A3DA-43D0-AF88-117530317F5A}" type="pres">
      <dgm:prSet presAssocID="{52547F2D-41ED-446F-B8FD-24E55EFCC330}" presName="sibTrans" presStyleLbl="sibTrans1D1" presStyleIdx="2" presStyleCnt="8"/>
      <dgm:spPr/>
      <dgm:t>
        <a:bodyPr/>
        <a:lstStyle/>
        <a:p>
          <a:endParaRPr lang="en-US"/>
        </a:p>
      </dgm:t>
    </dgm:pt>
    <dgm:pt modelId="{FB465F58-59D2-40C8-A02F-A90DC61057A3}" type="pres">
      <dgm:prSet presAssocID="{60C315B5-CEDA-4B28-B4C0-38B3495957A4}" presName="node" presStyleLbl="node1" presStyleIdx="3" presStyleCnt="8" custScaleX="146410" custScaleY="146410" custRadScaleRad="99590" custRadScaleInc="-21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48D80-F93C-438F-A87F-D1CEC631B6E9}" type="pres">
      <dgm:prSet presAssocID="{60C315B5-CEDA-4B28-B4C0-38B3495957A4}" presName="spNode" presStyleCnt="0"/>
      <dgm:spPr/>
    </dgm:pt>
    <dgm:pt modelId="{5D04F9DD-6B32-4B9A-A725-E3F1F5EC5D2F}" type="pres">
      <dgm:prSet presAssocID="{439FD613-1A00-4028-ADBA-A86EC26F4FA1}" presName="sibTrans" presStyleLbl="sibTrans1D1" presStyleIdx="3" presStyleCnt="8"/>
      <dgm:spPr/>
      <dgm:t>
        <a:bodyPr/>
        <a:lstStyle/>
        <a:p>
          <a:endParaRPr lang="en-US"/>
        </a:p>
      </dgm:t>
    </dgm:pt>
    <dgm:pt modelId="{8D536F3E-ED8E-4D11-AEE3-3A63993B6DEE}" type="pres">
      <dgm:prSet presAssocID="{87942636-1031-4B0F-AAA3-DA762DD90846}" presName="node" presStyleLbl="node1" presStyleIdx="4" presStyleCnt="8" custScaleX="146410" custScaleY="146410" custRadScaleRad="99901" custRadScaleInc="3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6952E-AFCF-4969-A1F1-E79C020C2710}" type="pres">
      <dgm:prSet presAssocID="{87942636-1031-4B0F-AAA3-DA762DD90846}" presName="spNode" presStyleCnt="0"/>
      <dgm:spPr/>
    </dgm:pt>
    <dgm:pt modelId="{DD2642E7-6023-456E-9ED4-C9334ACEEFEB}" type="pres">
      <dgm:prSet presAssocID="{DA12DE4A-BFF8-41B4-A765-4FC4A2B645BF}" presName="sibTrans" presStyleLbl="sibTrans1D1" presStyleIdx="4" presStyleCnt="8"/>
      <dgm:spPr/>
      <dgm:t>
        <a:bodyPr/>
        <a:lstStyle/>
        <a:p>
          <a:endParaRPr lang="en-US"/>
        </a:p>
      </dgm:t>
    </dgm:pt>
    <dgm:pt modelId="{56FD5DA1-F9F3-447A-894C-8D95F573B8F2}" type="pres">
      <dgm:prSet presAssocID="{A942B905-F5FF-4A95-B808-154FE4F75F17}" presName="node" presStyleLbl="node1" presStyleIdx="5" presStyleCnt="8" custScaleX="146410" custScaleY="146410" custRadScaleRad="101589" custRadScaleInc="42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4C51A-35C0-49F4-AC8A-9E361CDC0745}" type="pres">
      <dgm:prSet presAssocID="{A942B905-F5FF-4A95-B808-154FE4F75F17}" presName="spNode" presStyleCnt="0"/>
      <dgm:spPr/>
    </dgm:pt>
    <dgm:pt modelId="{C64C4D1B-62E9-4508-94B1-69880A796F9F}" type="pres">
      <dgm:prSet presAssocID="{097AF61A-5705-4D41-A6B0-731221DC8957}" presName="sibTrans" presStyleLbl="sibTrans1D1" presStyleIdx="5" presStyleCnt="8"/>
      <dgm:spPr/>
      <dgm:t>
        <a:bodyPr/>
        <a:lstStyle/>
        <a:p>
          <a:endParaRPr lang="en-US"/>
        </a:p>
      </dgm:t>
    </dgm:pt>
    <dgm:pt modelId="{16505366-6022-486C-BE3B-B1E0138C7AA9}" type="pres">
      <dgm:prSet presAssocID="{93E62BBF-04B9-4B3A-8E46-5E2ADBF57C07}" presName="node" presStyleLbl="node1" presStyleIdx="6" presStyleCnt="8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0B54C-8ADF-4E53-AE55-FC1749774C3E}" type="pres">
      <dgm:prSet presAssocID="{93E62BBF-04B9-4B3A-8E46-5E2ADBF57C07}" presName="spNode" presStyleCnt="0"/>
      <dgm:spPr/>
    </dgm:pt>
    <dgm:pt modelId="{F6741702-556E-4D14-BA72-D9B5020F0449}" type="pres">
      <dgm:prSet presAssocID="{BD3A2FA9-2035-4453-AC6C-A2E69B4B2E16}" presName="sibTrans" presStyleLbl="sibTrans1D1" presStyleIdx="6" presStyleCnt="8"/>
      <dgm:spPr/>
      <dgm:t>
        <a:bodyPr/>
        <a:lstStyle/>
        <a:p>
          <a:endParaRPr lang="en-US"/>
        </a:p>
      </dgm:t>
    </dgm:pt>
    <dgm:pt modelId="{5AD83D64-996C-4B5C-A506-C7B5AFEE02F1}" type="pres">
      <dgm:prSet presAssocID="{4E2DEA72-E360-4930-88FA-48339263A5D3}" presName="node" presStyleLbl="node1" presStyleIdx="7" presStyleCnt="8" custScaleX="146410" custScaleY="146410" custRadScaleRad="98507" custRadScaleInc="-22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B820B9-3E0A-45A1-9190-AE2A5066BF84}" type="pres">
      <dgm:prSet presAssocID="{4E2DEA72-E360-4930-88FA-48339263A5D3}" presName="spNode" presStyleCnt="0"/>
      <dgm:spPr/>
    </dgm:pt>
    <dgm:pt modelId="{F12E852E-F3F8-40C7-B44E-1EC8970E2EBE}" type="pres">
      <dgm:prSet presAssocID="{7839145D-EF2C-4C56-9125-8F0E68346FC5}" presName="sibTrans" presStyleLbl="sibTrans1D1" presStyleIdx="7" presStyleCnt="8"/>
      <dgm:spPr/>
      <dgm:t>
        <a:bodyPr/>
        <a:lstStyle/>
        <a:p>
          <a:endParaRPr lang="en-US"/>
        </a:p>
      </dgm:t>
    </dgm:pt>
  </dgm:ptLst>
  <dgm:cxnLst>
    <dgm:cxn modelId="{7CF47070-FB20-43E8-A43F-0E929C8E60BE}" type="presOf" srcId="{4E2DEA72-E360-4930-88FA-48339263A5D3}" destId="{5AD83D64-996C-4B5C-A506-C7B5AFEE02F1}" srcOrd="0" destOrd="0" presId="urn:microsoft.com/office/officeart/2005/8/layout/cycle5"/>
    <dgm:cxn modelId="{FDE20DD2-4050-4F3C-886C-565A6219C04A}" srcId="{FFB0B8A5-C2D9-4305-82A4-0BD992A33AB3}" destId="{87942636-1031-4B0F-AAA3-DA762DD90846}" srcOrd="4" destOrd="0" parTransId="{2B176620-A170-41EB-9795-3830C8FAA841}" sibTransId="{DA12DE4A-BFF8-41B4-A765-4FC4A2B645BF}"/>
    <dgm:cxn modelId="{560E2F35-8954-4884-97DA-70F361B48BFC}" type="presOf" srcId="{60C315B5-CEDA-4B28-B4C0-38B3495957A4}" destId="{FB465F58-59D2-40C8-A02F-A90DC61057A3}" srcOrd="0" destOrd="0" presId="urn:microsoft.com/office/officeart/2005/8/layout/cycle5"/>
    <dgm:cxn modelId="{D4C5B283-12FA-46CC-80AF-5B37EFA63972}" type="presOf" srcId="{52547F2D-41ED-446F-B8FD-24E55EFCC330}" destId="{AB956949-A3DA-43D0-AF88-117530317F5A}" srcOrd="0" destOrd="0" presId="urn:microsoft.com/office/officeart/2005/8/layout/cycle5"/>
    <dgm:cxn modelId="{8E02FB94-D945-414B-A592-309F28C4FEFB}" type="presOf" srcId="{4AD5F0CB-A150-43F0-B90B-41A8B0FBD1C5}" destId="{BE483E2D-B501-40AF-B3FD-8543F9F29BFE}" srcOrd="0" destOrd="0" presId="urn:microsoft.com/office/officeart/2005/8/layout/cycle5"/>
    <dgm:cxn modelId="{5D30DEC3-6C24-4A61-84B9-55DB8F73632D}" type="presOf" srcId="{7839145D-EF2C-4C56-9125-8F0E68346FC5}" destId="{F12E852E-F3F8-40C7-B44E-1EC8970E2EBE}" srcOrd="0" destOrd="0" presId="urn:microsoft.com/office/officeart/2005/8/layout/cycle5"/>
    <dgm:cxn modelId="{B533786C-6C02-4380-9066-F5E8C511791F}" type="presOf" srcId="{63C0CEC1-B104-472D-BF63-E2761E18B139}" destId="{DD312197-E56E-41E8-BB7F-3EA73EFECC39}" srcOrd="0" destOrd="0" presId="urn:microsoft.com/office/officeart/2005/8/layout/cycle5"/>
    <dgm:cxn modelId="{C05EB57F-806B-49BA-8D95-358D4CEBCB22}" type="presOf" srcId="{A942B905-F5FF-4A95-B808-154FE4F75F17}" destId="{56FD5DA1-F9F3-447A-894C-8D95F573B8F2}" srcOrd="0" destOrd="0" presId="urn:microsoft.com/office/officeart/2005/8/layout/cycle5"/>
    <dgm:cxn modelId="{3E7F98E9-D09D-436B-B8B9-BB4EF22072BF}" srcId="{FFB0B8A5-C2D9-4305-82A4-0BD992A33AB3}" destId="{A942B905-F5FF-4A95-B808-154FE4F75F17}" srcOrd="5" destOrd="0" parTransId="{34526692-02E6-4D8A-99CB-B1AB215FBD88}" sibTransId="{097AF61A-5705-4D41-A6B0-731221DC8957}"/>
    <dgm:cxn modelId="{8B7540DD-0D0B-401E-9F63-D60906C428E0}" srcId="{FFB0B8A5-C2D9-4305-82A4-0BD992A33AB3}" destId="{4E2DEA72-E360-4930-88FA-48339263A5D3}" srcOrd="7" destOrd="0" parTransId="{608D0463-C436-48B2-967B-9D3407CD8970}" sibTransId="{7839145D-EF2C-4C56-9125-8F0E68346FC5}"/>
    <dgm:cxn modelId="{B7761C4A-7327-4870-84A2-1061F2509617}" srcId="{FFB0B8A5-C2D9-4305-82A4-0BD992A33AB3}" destId="{F5BCBE2E-158E-4F6C-A5BF-801B92CEAB2B}" srcOrd="0" destOrd="0" parTransId="{84EBCC82-7C71-4CAF-AB07-D81AA046CFA0}" sibTransId="{4AD5F0CB-A150-43F0-B90B-41A8B0FBD1C5}"/>
    <dgm:cxn modelId="{D9CB6FF5-C057-4F64-8E01-97F6A797C785}" type="presOf" srcId="{87942636-1031-4B0F-AAA3-DA762DD90846}" destId="{8D536F3E-ED8E-4D11-AEE3-3A63993B6DEE}" srcOrd="0" destOrd="0" presId="urn:microsoft.com/office/officeart/2005/8/layout/cycle5"/>
    <dgm:cxn modelId="{229FE67C-299E-43AE-AAD1-26113A315104}" type="presOf" srcId="{F5BCBE2E-158E-4F6C-A5BF-801B92CEAB2B}" destId="{3D84ECC3-16CA-4241-9202-2685E343BD7A}" srcOrd="0" destOrd="0" presId="urn:microsoft.com/office/officeart/2005/8/layout/cycle5"/>
    <dgm:cxn modelId="{C4785ACE-C82C-4A2F-98EF-4F7CE3AB5493}" type="presOf" srcId="{FFB0B8A5-C2D9-4305-82A4-0BD992A33AB3}" destId="{7FCE0FB2-0E5B-4DD4-AB42-B0168BA0F6E5}" srcOrd="0" destOrd="0" presId="urn:microsoft.com/office/officeart/2005/8/layout/cycle5"/>
    <dgm:cxn modelId="{C0C83C8B-74A9-415F-BCDA-B51EEC2C0450}" type="presOf" srcId="{BD3A2FA9-2035-4453-AC6C-A2E69B4B2E16}" destId="{F6741702-556E-4D14-BA72-D9B5020F0449}" srcOrd="0" destOrd="0" presId="urn:microsoft.com/office/officeart/2005/8/layout/cycle5"/>
    <dgm:cxn modelId="{291F9998-9B38-493F-8271-2E1AE6DEFF83}" type="presOf" srcId="{097AF61A-5705-4D41-A6B0-731221DC8957}" destId="{C64C4D1B-62E9-4508-94B1-69880A796F9F}" srcOrd="0" destOrd="0" presId="urn:microsoft.com/office/officeart/2005/8/layout/cycle5"/>
    <dgm:cxn modelId="{3FD6436C-74C4-4DF9-AA50-15487B009DF4}" srcId="{FFB0B8A5-C2D9-4305-82A4-0BD992A33AB3}" destId="{42C94407-71FA-48BE-8BEC-44996AEC5245}" srcOrd="1" destOrd="0" parTransId="{8CB9669E-2EB1-4317-8474-E0872CF47B16}" sibTransId="{07CE760A-5A4D-4139-902D-7645CFE602EE}"/>
    <dgm:cxn modelId="{F51B70F8-3731-4D0E-AFB0-0CDA2D538651}" type="presOf" srcId="{07CE760A-5A4D-4139-902D-7645CFE602EE}" destId="{FE8C15F5-E6FB-471A-8D73-A752CCE9AF79}" srcOrd="0" destOrd="0" presId="urn:microsoft.com/office/officeart/2005/8/layout/cycle5"/>
    <dgm:cxn modelId="{526EF575-5576-431D-8675-F9C3938E7D8B}" type="presOf" srcId="{439FD613-1A00-4028-ADBA-A86EC26F4FA1}" destId="{5D04F9DD-6B32-4B9A-A725-E3F1F5EC5D2F}" srcOrd="0" destOrd="0" presId="urn:microsoft.com/office/officeart/2005/8/layout/cycle5"/>
    <dgm:cxn modelId="{7026BBA4-5106-4096-8274-18E4D0AC54E2}" srcId="{FFB0B8A5-C2D9-4305-82A4-0BD992A33AB3}" destId="{60C315B5-CEDA-4B28-B4C0-38B3495957A4}" srcOrd="3" destOrd="0" parTransId="{104DEDE6-15FF-47E9-9E9A-E3AFEA3950C9}" sibTransId="{439FD613-1A00-4028-ADBA-A86EC26F4FA1}"/>
    <dgm:cxn modelId="{C2592A4C-F568-49EC-A0DD-86E86A73343A}" type="presOf" srcId="{42C94407-71FA-48BE-8BEC-44996AEC5245}" destId="{85C84477-103E-4BED-A1A0-CDC158A2E5C3}" srcOrd="0" destOrd="0" presId="urn:microsoft.com/office/officeart/2005/8/layout/cycle5"/>
    <dgm:cxn modelId="{ED9625AA-BF51-4B9C-9598-251209FDF3B9}" srcId="{FFB0B8A5-C2D9-4305-82A4-0BD992A33AB3}" destId="{93E62BBF-04B9-4B3A-8E46-5E2ADBF57C07}" srcOrd="6" destOrd="0" parTransId="{DCE3A632-97BC-4093-B051-06756711F1E0}" sibTransId="{BD3A2FA9-2035-4453-AC6C-A2E69B4B2E16}"/>
    <dgm:cxn modelId="{7DAFADFD-942A-4F8E-93BA-1F2436627CE4}" srcId="{FFB0B8A5-C2D9-4305-82A4-0BD992A33AB3}" destId="{63C0CEC1-B104-472D-BF63-E2761E18B139}" srcOrd="2" destOrd="0" parTransId="{D5A7E915-B55C-4853-93B9-365C16947F55}" sibTransId="{52547F2D-41ED-446F-B8FD-24E55EFCC330}"/>
    <dgm:cxn modelId="{B2679616-0D8F-4E90-8E07-3FCB81DADD94}" type="presOf" srcId="{DA12DE4A-BFF8-41B4-A765-4FC4A2B645BF}" destId="{DD2642E7-6023-456E-9ED4-C9334ACEEFEB}" srcOrd="0" destOrd="0" presId="urn:microsoft.com/office/officeart/2005/8/layout/cycle5"/>
    <dgm:cxn modelId="{C15EACE0-B03F-4295-8EF0-E5CB6E45C394}" type="presOf" srcId="{93E62BBF-04B9-4B3A-8E46-5E2ADBF57C07}" destId="{16505366-6022-486C-BE3B-B1E0138C7AA9}" srcOrd="0" destOrd="0" presId="urn:microsoft.com/office/officeart/2005/8/layout/cycle5"/>
    <dgm:cxn modelId="{27FD5CFD-38AE-4099-8FCC-CBD0E65AF5D2}" type="presParOf" srcId="{7FCE0FB2-0E5B-4DD4-AB42-B0168BA0F6E5}" destId="{3D84ECC3-16CA-4241-9202-2685E343BD7A}" srcOrd="0" destOrd="0" presId="urn:microsoft.com/office/officeart/2005/8/layout/cycle5"/>
    <dgm:cxn modelId="{3EE01E9D-198D-458A-B04D-05F6E225BA85}" type="presParOf" srcId="{7FCE0FB2-0E5B-4DD4-AB42-B0168BA0F6E5}" destId="{842B5017-092C-4E44-A610-D2177C9C52A6}" srcOrd="1" destOrd="0" presId="urn:microsoft.com/office/officeart/2005/8/layout/cycle5"/>
    <dgm:cxn modelId="{D523928C-803C-4A54-B4CB-5C31926E5C48}" type="presParOf" srcId="{7FCE0FB2-0E5B-4DD4-AB42-B0168BA0F6E5}" destId="{BE483E2D-B501-40AF-B3FD-8543F9F29BFE}" srcOrd="2" destOrd="0" presId="urn:microsoft.com/office/officeart/2005/8/layout/cycle5"/>
    <dgm:cxn modelId="{13C87812-F17D-42E3-A193-DCFDD81C9474}" type="presParOf" srcId="{7FCE0FB2-0E5B-4DD4-AB42-B0168BA0F6E5}" destId="{85C84477-103E-4BED-A1A0-CDC158A2E5C3}" srcOrd="3" destOrd="0" presId="urn:microsoft.com/office/officeart/2005/8/layout/cycle5"/>
    <dgm:cxn modelId="{38AD7C0B-9465-44F1-88CF-D1A823E7BF59}" type="presParOf" srcId="{7FCE0FB2-0E5B-4DD4-AB42-B0168BA0F6E5}" destId="{2DF0969F-7724-4BB6-8D13-AD34FFE5E1F1}" srcOrd="4" destOrd="0" presId="urn:microsoft.com/office/officeart/2005/8/layout/cycle5"/>
    <dgm:cxn modelId="{654F3842-43F1-4D9B-87F1-376B158C88C7}" type="presParOf" srcId="{7FCE0FB2-0E5B-4DD4-AB42-B0168BA0F6E5}" destId="{FE8C15F5-E6FB-471A-8D73-A752CCE9AF79}" srcOrd="5" destOrd="0" presId="urn:microsoft.com/office/officeart/2005/8/layout/cycle5"/>
    <dgm:cxn modelId="{0152B094-12B5-4AA9-9B5B-3B3D53A0CAAB}" type="presParOf" srcId="{7FCE0FB2-0E5B-4DD4-AB42-B0168BA0F6E5}" destId="{DD312197-E56E-41E8-BB7F-3EA73EFECC39}" srcOrd="6" destOrd="0" presId="urn:microsoft.com/office/officeart/2005/8/layout/cycle5"/>
    <dgm:cxn modelId="{97092778-81C3-4B9C-B134-458B315ACFD6}" type="presParOf" srcId="{7FCE0FB2-0E5B-4DD4-AB42-B0168BA0F6E5}" destId="{AC16B11F-B855-4168-9F55-EC29AAE51829}" srcOrd="7" destOrd="0" presId="urn:microsoft.com/office/officeart/2005/8/layout/cycle5"/>
    <dgm:cxn modelId="{41D6370B-3901-44F3-9C19-D3D54701A369}" type="presParOf" srcId="{7FCE0FB2-0E5B-4DD4-AB42-B0168BA0F6E5}" destId="{AB956949-A3DA-43D0-AF88-117530317F5A}" srcOrd="8" destOrd="0" presId="urn:microsoft.com/office/officeart/2005/8/layout/cycle5"/>
    <dgm:cxn modelId="{451A1DB5-6A0A-45A5-8221-9C5E9A9B90C6}" type="presParOf" srcId="{7FCE0FB2-0E5B-4DD4-AB42-B0168BA0F6E5}" destId="{FB465F58-59D2-40C8-A02F-A90DC61057A3}" srcOrd="9" destOrd="0" presId="urn:microsoft.com/office/officeart/2005/8/layout/cycle5"/>
    <dgm:cxn modelId="{306772D5-089F-47C6-8CBB-E0D6F4F459FC}" type="presParOf" srcId="{7FCE0FB2-0E5B-4DD4-AB42-B0168BA0F6E5}" destId="{B4448D80-F93C-438F-A87F-D1CEC631B6E9}" srcOrd="10" destOrd="0" presId="urn:microsoft.com/office/officeart/2005/8/layout/cycle5"/>
    <dgm:cxn modelId="{EAB2C92D-AAD7-4ABA-B0D8-29BC24808ED0}" type="presParOf" srcId="{7FCE0FB2-0E5B-4DD4-AB42-B0168BA0F6E5}" destId="{5D04F9DD-6B32-4B9A-A725-E3F1F5EC5D2F}" srcOrd="11" destOrd="0" presId="urn:microsoft.com/office/officeart/2005/8/layout/cycle5"/>
    <dgm:cxn modelId="{2E23F60D-32A7-4B29-99C2-7C23AAE23A5B}" type="presParOf" srcId="{7FCE0FB2-0E5B-4DD4-AB42-B0168BA0F6E5}" destId="{8D536F3E-ED8E-4D11-AEE3-3A63993B6DEE}" srcOrd="12" destOrd="0" presId="urn:microsoft.com/office/officeart/2005/8/layout/cycle5"/>
    <dgm:cxn modelId="{17CDEE55-BEC9-4D26-8609-DBFF7EEE5814}" type="presParOf" srcId="{7FCE0FB2-0E5B-4DD4-AB42-B0168BA0F6E5}" destId="{D7E6952E-AFCF-4969-A1F1-E79C020C2710}" srcOrd="13" destOrd="0" presId="urn:microsoft.com/office/officeart/2005/8/layout/cycle5"/>
    <dgm:cxn modelId="{26E730C0-6E6B-4BBF-BD91-3287B7836806}" type="presParOf" srcId="{7FCE0FB2-0E5B-4DD4-AB42-B0168BA0F6E5}" destId="{DD2642E7-6023-456E-9ED4-C9334ACEEFEB}" srcOrd="14" destOrd="0" presId="urn:microsoft.com/office/officeart/2005/8/layout/cycle5"/>
    <dgm:cxn modelId="{8486F3C8-A5EF-4A05-BF0C-9410B6353F86}" type="presParOf" srcId="{7FCE0FB2-0E5B-4DD4-AB42-B0168BA0F6E5}" destId="{56FD5DA1-F9F3-447A-894C-8D95F573B8F2}" srcOrd="15" destOrd="0" presId="urn:microsoft.com/office/officeart/2005/8/layout/cycle5"/>
    <dgm:cxn modelId="{828206EE-D41A-4656-943E-EA51097FDADB}" type="presParOf" srcId="{7FCE0FB2-0E5B-4DD4-AB42-B0168BA0F6E5}" destId="{C244C51A-35C0-49F4-AC8A-9E361CDC0745}" srcOrd="16" destOrd="0" presId="urn:microsoft.com/office/officeart/2005/8/layout/cycle5"/>
    <dgm:cxn modelId="{BD4C4D1A-610C-4AEE-A979-E9B29DD8097F}" type="presParOf" srcId="{7FCE0FB2-0E5B-4DD4-AB42-B0168BA0F6E5}" destId="{C64C4D1B-62E9-4508-94B1-69880A796F9F}" srcOrd="17" destOrd="0" presId="urn:microsoft.com/office/officeart/2005/8/layout/cycle5"/>
    <dgm:cxn modelId="{5207D6E4-530A-4FFC-83F0-B4A523AAAA01}" type="presParOf" srcId="{7FCE0FB2-0E5B-4DD4-AB42-B0168BA0F6E5}" destId="{16505366-6022-486C-BE3B-B1E0138C7AA9}" srcOrd="18" destOrd="0" presId="urn:microsoft.com/office/officeart/2005/8/layout/cycle5"/>
    <dgm:cxn modelId="{2460FE3E-F60D-468D-9372-C0AE92F7DE4F}" type="presParOf" srcId="{7FCE0FB2-0E5B-4DD4-AB42-B0168BA0F6E5}" destId="{B750B54C-8ADF-4E53-AE55-FC1749774C3E}" srcOrd="19" destOrd="0" presId="urn:microsoft.com/office/officeart/2005/8/layout/cycle5"/>
    <dgm:cxn modelId="{C75D3BCF-9D5A-483B-8EC7-87F476697210}" type="presParOf" srcId="{7FCE0FB2-0E5B-4DD4-AB42-B0168BA0F6E5}" destId="{F6741702-556E-4D14-BA72-D9B5020F0449}" srcOrd="20" destOrd="0" presId="urn:microsoft.com/office/officeart/2005/8/layout/cycle5"/>
    <dgm:cxn modelId="{AFA53588-323C-42BB-82CD-91E5CD0DE406}" type="presParOf" srcId="{7FCE0FB2-0E5B-4DD4-AB42-B0168BA0F6E5}" destId="{5AD83D64-996C-4B5C-A506-C7B5AFEE02F1}" srcOrd="21" destOrd="0" presId="urn:microsoft.com/office/officeart/2005/8/layout/cycle5"/>
    <dgm:cxn modelId="{124AD702-979D-46D7-A0DD-F0B2C1D32869}" type="presParOf" srcId="{7FCE0FB2-0E5B-4DD4-AB42-B0168BA0F6E5}" destId="{20B820B9-3E0A-45A1-9190-AE2A5066BF84}" srcOrd="22" destOrd="0" presId="urn:microsoft.com/office/officeart/2005/8/layout/cycle5"/>
    <dgm:cxn modelId="{6E8AD50F-729B-45DC-A392-9B3957821F9A}" type="presParOf" srcId="{7FCE0FB2-0E5B-4DD4-AB42-B0168BA0F6E5}" destId="{F12E852E-F3F8-40C7-B44E-1EC8970E2EBE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4ECC3-16CA-4241-9202-2685E343BD7A}">
      <dsp:nvSpPr>
        <dsp:cNvPr id="0" name=""/>
        <dsp:cNvSpPr/>
      </dsp:nvSpPr>
      <dsp:spPr>
        <a:xfrm>
          <a:off x="3072061" y="-180629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Assess Readiness</a:t>
          </a:r>
          <a:endParaRPr lang="en-US" sz="1800" kern="1200" dirty="0"/>
        </a:p>
      </dsp:txBody>
      <dsp:txXfrm>
        <a:off x="3128028" y="-124662"/>
        <a:ext cx="1651910" cy="1034564"/>
      </dsp:txXfrm>
    </dsp:sp>
    <dsp:sp modelId="{BE483E2D-B501-40AF-B3FD-8543F9F29BFE}">
      <dsp:nvSpPr>
        <dsp:cNvPr id="0" name=""/>
        <dsp:cNvSpPr/>
      </dsp:nvSpPr>
      <dsp:spPr>
        <a:xfrm>
          <a:off x="1376226" y="437220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3571741" y="136563"/>
              </a:moveTo>
              <a:arcTo wR="2720612" hR="2720612" stAng="17293845" swAng="445676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85C84477-103E-4BED-A1A0-CDC158A2E5C3}">
      <dsp:nvSpPr>
        <dsp:cNvPr id="0" name=""/>
        <dsp:cNvSpPr/>
      </dsp:nvSpPr>
      <dsp:spPr>
        <a:xfrm>
          <a:off x="5170365" y="758504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Collect and Sort Data</a:t>
          </a:r>
          <a:endParaRPr lang="en-US" sz="1800" kern="1200" dirty="0"/>
        </a:p>
      </dsp:txBody>
      <dsp:txXfrm>
        <a:off x="5226332" y="814471"/>
        <a:ext cx="1651910" cy="1034564"/>
      </dsp:txXfrm>
    </dsp:sp>
    <dsp:sp modelId="{FE8C15F5-E6FB-471A-8D73-A752CCE9AF79}">
      <dsp:nvSpPr>
        <dsp:cNvPr id="0" name=""/>
        <dsp:cNvSpPr/>
      </dsp:nvSpPr>
      <dsp:spPr>
        <a:xfrm>
          <a:off x="1230861" y="312478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5263044" y="1752228"/>
              </a:moveTo>
              <a:arcTo wR="2720612" hR="2720612" stAng="20348924" swAng="660887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DD312197-E56E-41E8-BB7F-3EA73EFECC39}">
      <dsp:nvSpPr>
        <dsp:cNvPr id="0" name=""/>
        <dsp:cNvSpPr/>
      </dsp:nvSpPr>
      <dsp:spPr>
        <a:xfrm>
          <a:off x="5792671" y="2739700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Analyze the Data</a:t>
          </a:r>
          <a:endParaRPr lang="en-US" sz="1800" kern="1200" dirty="0"/>
        </a:p>
      </dsp:txBody>
      <dsp:txXfrm>
        <a:off x="5848638" y="2795667"/>
        <a:ext cx="1651910" cy="1034564"/>
      </dsp:txXfrm>
    </dsp:sp>
    <dsp:sp modelId="{AB956949-A3DA-43D0-AF88-117530317F5A}">
      <dsp:nvSpPr>
        <dsp:cNvPr id="0" name=""/>
        <dsp:cNvSpPr/>
      </dsp:nvSpPr>
      <dsp:spPr>
        <a:xfrm>
          <a:off x="1270529" y="299191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5266013" y="3681166"/>
              </a:moveTo>
              <a:arcTo wR="2720612" hR="2720612" stAng="1240495" swAng="379854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FB465F58-59D2-40C8-A02F-A90DC61057A3}">
      <dsp:nvSpPr>
        <dsp:cNvPr id="0" name=""/>
        <dsp:cNvSpPr/>
      </dsp:nvSpPr>
      <dsp:spPr>
        <a:xfrm>
          <a:off x="5094154" y="4343396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Set and Prioritize Goals</a:t>
          </a:r>
          <a:endParaRPr lang="en-US" sz="1800" kern="1200" dirty="0"/>
        </a:p>
      </dsp:txBody>
      <dsp:txXfrm>
        <a:off x="5150121" y="4399363"/>
        <a:ext cx="1651910" cy="1034564"/>
      </dsp:txXfrm>
    </dsp:sp>
    <dsp:sp modelId="{5D04F9DD-6B32-4B9A-A725-E3F1F5EC5D2F}">
      <dsp:nvSpPr>
        <dsp:cNvPr id="0" name=""/>
        <dsp:cNvSpPr/>
      </dsp:nvSpPr>
      <dsp:spPr>
        <a:xfrm>
          <a:off x="1171474" y="414668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4002586" y="5120252"/>
              </a:moveTo>
              <a:arcTo wR="2720612" hR="2720612" stAng="3713235" swAng="351809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8D536F3E-ED8E-4D11-AEE3-3A63993B6DEE}">
      <dsp:nvSpPr>
        <dsp:cNvPr id="0" name=""/>
        <dsp:cNvSpPr/>
      </dsp:nvSpPr>
      <dsp:spPr>
        <a:xfrm>
          <a:off x="3072061" y="5260594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Research and Select Effective Practices</a:t>
          </a:r>
          <a:endParaRPr lang="en-US" sz="1800" kern="1200" dirty="0"/>
        </a:p>
      </dsp:txBody>
      <dsp:txXfrm>
        <a:off x="3128028" y="5316561"/>
        <a:ext cx="1651910" cy="1034564"/>
      </dsp:txXfrm>
    </dsp:sp>
    <dsp:sp modelId="{DD2642E7-6023-456E-9ED4-C9334ACEEFEB}">
      <dsp:nvSpPr>
        <dsp:cNvPr id="0" name=""/>
        <dsp:cNvSpPr/>
      </dsp:nvSpPr>
      <dsp:spPr>
        <a:xfrm>
          <a:off x="1300781" y="416714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1658724" y="5225432"/>
              </a:moveTo>
              <a:arcTo wR="2720612" hR="2720612" stAng="6778434" swAng="460837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56FD5DA1-F9F3-447A-894C-8D95F573B8F2}">
      <dsp:nvSpPr>
        <dsp:cNvPr id="0" name=""/>
        <dsp:cNvSpPr/>
      </dsp:nvSpPr>
      <dsp:spPr>
        <a:xfrm>
          <a:off x="990608" y="4267185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Craft an Action Plan</a:t>
          </a:r>
          <a:endParaRPr lang="en-US" sz="1800" kern="1200" dirty="0"/>
        </a:p>
      </dsp:txBody>
      <dsp:txXfrm>
        <a:off x="1046575" y="4323152"/>
        <a:ext cx="1651910" cy="1034564"/>
      </dsp:txXfrm>
    </dsp:sp>
    <dsp:sp modelId="{C64C4D1B-62E9-4508-94B1-69880A796F9F}">
      <dsp:nvSpPr>
        <dsp:cNvPr id="0" name=""/>
        <dsp:cNvSpPr/>
      </dsp:nvSpPr>
      <dsp:spPr>
        <a:xfrm>
          <a:off x="1217716" y="324276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236976" y="3831145"/>
              </a:moveTo>
              <a:arcTo wR="2720612" hR="2720612" stAng="9354520" swAng="470718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16505366-6022-486C-BE3B-B1E0138C7AA9}">
      <dsp:nvSpPr>
        <dsp:cNvPr id="0" name=""/>
        <dsp:cNvSpPr/>
      </dsp:nvSpPr>
      <dsp:spPr>
        <a:xfrm>
          <a:off x="351449" y="2539982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Monitor Implementation</a:t>
          </a:r>
          <a:endParaRPr lang="en-US" sz="1800" kern="1200" dirty="0"/>
        </a:p>
      </dsp:txBody>
      <dsp:txXfrm>
        <a:off x="407416" y="2595949"/>
        <a:ext cx="1651910" cy="1034564"/>
      </dsp:txXfrm>
    </dsp:sp>
    <dsp:sp modelId="{F6741702-556E-4D14-BA72-D9B5020F0449}">
      <dsp:nvSpPr>
        <dsp:cNvPr id="0" name=""/>
        <dsp:cNvSpPr/>
      </dsp:nvSpPr>
      <dsp:spPr>
        <a:xfrm>
          <a:off x="1248871" y="315283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73051" y="2094392"/>
              </a:moveTo>
              <a:arcTo wR="2720612" hR="2720612" stAng="11598446" swAng="506988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5AD83D64-996C-4B5C-A506-C7B5AFEE02F1}">
      <dsp:nvSpPr>
        <dsp:cNvPr id="0" name=""/>
        <dsp:cNvSpPr/>
      </dsp:nvSpPr>
      <dsp:spPr>
        <a:xfrm>
          <a:off x="990603" y="758495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Evaluate Impact on Student Achievement</a:t>
          </a:r>
          <a:endParaRPr lang="en-US" sz="1800" kern="1200" dirty="0"/>
        </a:p>
      </dsp:txBody>
      <dsp:txXfrm>
        <a:off x="1046570" y="814462"/>
        <a:ext cx="1651910" cy="1034564"/>
      </dsp:txXfrm>
    </dsp:sp>
    <dsp:sp modelId="{F12E852E-F3F8-40C7-B44E-1EC8970E2EBE}">
      <dsp:nvSpPr>
        <dsp:cNvPr id="0" name=""/>
        <dsp:cNvSpPr/>
      </dsp:nvSpPr>
      <dsp:spPr>
        <a:xfrm>
          <a:off x="1144784" y="421291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1508429" y="284971"/>
              </a:moveTo>
              <a:arcTo wR="2720612" hR="2720612" stAng="14612468" swAng="428044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4ECC3-16CA-4241-9202-2685E343BD7A}">
      <dsp:nvSpPr>
        <dsp:cNvPr id="0" name=""/>
        <dsp:cNvSpPr/>
      </dsp:nvSpPr>
      <dsp:spPr>
        <a:xfrm>
          <a:off x="3072061" y="-180629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Assess Readiness</a:t>
          </a:r>
          <a:endParaRPr lang="en-US" sz="1000" kern="1200" dirty="0"/>
        </a:p>
      </dsp:txBody>
      <dsp:txXfrm>
        <a:off x="3128028" y="-124662"/>
        <a:ext cx="1651910" cy="1034564"/>
      </dsp:txXfrm>
    </dsp:sp>
    <dsp:sp modelId="{BE483E2D-B501-40AF-B3FD-8543F9F29BFE}">
      <dsp:nvSpPr>
        <dsp:cNvPr id="0" name=""/>
        <dsp:cNvSpPr/>
      </dsp:nvSpPr>
      <dsp:spPr>
        <a:xfrm>
          <a:off x="1601260" y="490527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3372658" y="79293"/>
              </a:moveTo>
              <a:arcTo wR="2720612" hR="2720612" stAng="17032021" swAng="538217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85C84477-103E-4BED-A1A0-CDC158A2E5C3}">
      <dsp:nvSpPr>
        <dsp:cNvPr id="0" name=""/>
        <dsp:cNvSpPr/>
      </dsp:nvSpPr>
      <dsp:spPr>
        <a:xfrm>
          <a:off x="5257809" y="761997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Gather Needs Assessment Data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FF00"/>
              </a:solidFill>
            </a:rPr>
            <a:t>(PFS, OSY, student needs, input from PAC…)</a:t>
          </a:r>
          <a:endParaRPr lang="en-US" sz="1000" kern="1200" dirty="0">
            <a:solidFill>
              <a:srgbClr val="FFFF00"/>
            </a:solidFill>
          </a:endParaRPr>
        </a:p>
      </dsp:txBody>
      <dsp:txXfrm>
        <a:off x="5313776" y="817964"/>
        <a:ext cx="1651910" cy="1034564"/>
      </dsp:txXfrm>
    </dsp:sp>
    <dsp:sp modelId="{FE8C15F5-E6FB-471A-8D73-A752CCE9AF79}">
      <dsp:nvSpPr>
        <dsp:cNvPr id="0" name=""/>
        <dsp:cNvSpPr/>
      </dsp:nvSpPr>
      <dsp:spPr>
        <a:xfrm>
          <a:off x="1184994" y="3735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5354198" y="2038005"/>
              </a:moveTo>
              <a:arcTo wR="2720612" hR="2720612" stAng="20728147" swAng="527875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DD312197-E56E-41E8-BB7F-3EA73EFECC39}">
      <dsp:nvSpPr>
        <dsp:cNvPr id="0" name=""/>
        <dsp:cNvSpPr/>
      </dsp:nvSpPr>
      <dsp:spPr>
        <a:xfrm>
          <a:off x="5791192" y="2590801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What does data say? </a:t>
          </a:r>
          <a:r>
            <a:rPr lang="en-US" sz="1000" b="1" kern="1200" dirty="0" smtClean="0">
              <a:solidFill>
                <a:srgbClr val="FFFF00"/>
              </a:solidFill>
            </a:rPr>
            <a:t>(Sub-groups, gaps…)</a:t>
          </a:r>
          <a:endParaRPr lang="en-US" sz="1000" b="1" kern="1200" dirty="0">
            <a:solidFill>
              <a:srgbClr val="FFFF00"/>
            </a:solidFill>
          </a:endParaRPr>
        </a:p>
      </dsp:txBody>
      <dsp:txXfrm>
        <a:off x="5847159" y="2646768"/>
        <a:ext cx="1651910" cy="1034564"/>
      </dsp:txXfrm>
    </dsp:sp>
    <dsp:sp modelId="{AB956949-A3DA-43D0-AF88-117530317F5A}">
      <dsp:nvSpPr>
        <dsp:cNvPr id="0" name=""/>
        <dsp:cNvSpPr/>
      </dsp:nvSpPr>
      <dsp:spPr>
        <a:xfrm>
          <a:off x="1242567" y="350704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5323669" y="3511702"/>
              </a:moveTo>
              <a:arcTo wR="2720612" hR="2720612" stAng="1014267" swAng="494244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FB465F58-59D2-40C8-A02F-A90DC61057A3}">
      <dsp:nvSpPr>
        <dsp:cNvPr id="0" name=""/>
        <dsp:cNvSpPr/>
      </dsp:nvSpPr>
      <dsp:spPr>
        <a:xfrm>
          <a:off x="5094154" y="4343396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Review state and local targets (already set)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How do we measure up?  </a:t>
          </a:r>
          <a:r>
            <a:rPr lang="en-US" sz="1000" b="1" kern="1200" dirty="0" smtClean="0">
              <a:solidFill>
                <a:srgbClr val="FFFF00"/>
              </a:solidFill>
            </a:rPr>
            <a:t>Where do we need to focus our efforts?</a:t>
          </a:r>
          <a:endParaRPr lang="en-US" sz="1000" b="1" kern="1200" dirty="0">
            <a:solidFill>
              <a:srgbClr val="FFFF00"/>
            </a:solidFill>
          </a:endParaRPr>
        </a:p>
      </dsp:txBody>
      <dsp:txXfrm>
        <a:off x="5150121" y="4399363"/>
        <a:ext cx="1651910" cy="1034564"/>
      </dsp:txXfrm>
    </dsp:sp>
    <dsp:sp modelId="{5D04F9DD-6B32-4B9A-A725-E3F1F5EC5D2F}">
      <dsp:nvSpPr>
        <dsp:cNvPr id="0" name=""/>
        <dsp:cNvSpPr/>
      </dsp:nvSpPr>
      <dsp:spPr>
        <a:xfrm>
          <a:off x="1187439" y="405499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3982057" y="5131106"/>
              </a:moveTo>
              <a:arcTo wR="2720612" hR="2720612" stAng="3742578" swAng="370164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8D536F3E-ED8E-4D11-AEE3-3A63993B6DEE}">
      <dsp:nvSpPr>
        <dsp:cNvPr id="0" name=""/>
        <dsp:cNvSpPr/>
      </dsp:nvSpPr>
      <dsp:spPr>
        <a:xfrm>
          <a:off x="3047997" y="5257794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Research and Select Effective Practices  </a:t>
          </a:r>
          <a:r>
            <a:rPr lang="en-US" sz="1000" b="1" kern="1200" dirty="0" smtClean="0">
              <a:solidFill>
                <a:srgbClr val="FFFF00"/>
              </a:solidFill>
            </a:rPr>
            <a:t>In our area of focus, what is effective practice?</a:t>
          </a:r>
          <a:endParaRPr lang="en-US" sz="1000" b="1" kern="1200" dirty="0">
            <a:solidFill>
              <a:srgbClr val="FFFF00"/>
            </a:solidFill>
          </a:endParaRPr>
        </a:p>
      </dsp:txBody>
      <dsp:txXfrm>
        <a:off x="3103964" y="5313761"/>
        <a:ext cx="1651910" cy="1034564"/>
      </dsp:txXfrm>
    </dsp:sp>
    <dsp:sp modelId="{DD2642E7-6023-456E-9ED4-C9334ACEEFEB}">
      <dsp:nvSpPr>
        <dsp:cNvPr id="0" name=""/>
        <dsp:cNvSpPr/>
      </dsp:nvSpPr>
      <dsp:spPr>
        <a:xfrm>
          <a:off x="1056769" y="334076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1861454" y="5302003"/>
              </a:moveTo>
              <a:arcTo wR="2720612" hR="2720612" stAng="6504531" swAng="516657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56FD5DA1-F9F3-447A-894C-8D95F573B8F2}">
      <dsp:nvSpPr>
        <dsp:cNvPr id="0" name=""/>
        <dsp:cNvSpPr/>
      </dsp:nvSpPr>
      <dsp:spPr>
        <a:xfrm>
          <a:off x="914396" y="4267207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Craft an Action Plan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FF00"/>
              </a:solidFill>
            </a:rPr>
            <a:t>(iGrant, I&amp;R plan, PD plan)</a:t>
          </a:r>
          <a:endParaRPr lang="en-US" sz="1000" b="1" kern="1200" dirty="0">
            <a:solidFill>
              <a:srgbClr val="FFFF00"/>
            </a:solidFill>
          </a:endParaRPr>
        </a:p>
      </dsp:txBody>
      <dsp:txXfrm>
        <a:off x="970363" y="4323174"/>
        <a:ext cx="1651910" cy="1034564"/>
      </dsp:txXfrm>
    </dsp:sp>
    <dsp:sp modelId="{C64C4D1B-62E9-4508-94B1-69880A796F9F}">
      <dsp:nvSpPr>
        <dsp:cNvPr id="0" name=""/>
        <dsp:cNvSpPr/>
      </dsp:nvSpPr>
      <dsp:spPr>
        <a:xfrm>
          <a:off x="1268068" y="587907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134754" y="3566231"/>
              </a:moveTo>
              <a:arcTo wR="2720612" hR="2720612" stAng="9713483" swAng="455917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16505366-6022-486C-BE3B-B1E0138C7AA9}">
      <dsp:nvSpPr>
        <dsp:cNvPr id="0" name=""/>
        <dsp:cNvSpPr/>
      </dsp:nvSpPr>
      <dsp:spPr>
        <a:xfrm>
          <a:off x="351449" y="2539982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Monitor Implementation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FF00"/>
              </a:solidFill>
            </a:rPr>
            <a:t>(conduct staff orientation, PAC orientation, schedule PD, establish monitor schedule)</a:t>
          </a: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407416" y="2595949"/>
        <a:ext cx="1651910" cy="1034564"/>
      </dsp:txXfrm>
    </dsp:sp>
    <dsp:sp modelId="{F6741702-556E-4D14-BA72-D9B5020F0449}">
      <dsp:nvSpPr>
        <dsp:cNvPr id="0" name=""/>
        <dsp:cNvSpPr/>
      </dsp:nvSpPr>
      <dsp:spPr>
        <a:xfrm>
          <a:off x="1194518" y="549966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140034" y="1859016"/>
              </a:moveTo>
              <a:arcTo wR="2720612" hR="2720612" stAng="11907779" swAng="521695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5AD83D64-996C-4B5C-A506-C7B5AFEE02F1}">
      <dsp:nvSpPr>
        <dsp:cNvPr id="0" name=""/>
        <dsp:cNvSpPr/>
      </dsp:nvSpPr>
      <dsp:spPr>
        <a:xfrm>
          <a:off x="1066792" y="761988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Evaluate Impact on Student Achievement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FF00"/>
              </a:solidFill>
            </a:rPr>
            <a:t>How are we doing in reaching our targets?  Are we closing the gaps? Stay the course or refocus?</a:t>
          </a:r>
          <a:endParaRPr lang="en-US" sz="1000" b="1" kern="1200" dirty="0">
            <a:solidFill>
              <a:srgbClr val="FFFF00"/>
            </a:solidFill>
          </a:endParaRPr>
        </a:p>
      </dsp:txBody>
      <dsp:txXfrm>
        <a:off x="1122759" y="817955"/>
        <a:ext cx="1651910" cy="1034564"/>
      </dsp:txXfrm>
    </dsp:sp>
    <dsp:sp modelId="{F12E852E-F3F8-40C7-B44E-1EC8970E2EBE}">
      <dsp:nvSpPr>
        <dsp:cNvPr id="0" name=""/>
        <dsp:cNvSpPr/>
      </dsp:nvSpPr>
      <dsp:spPr>
        <a:xfrm>
          <a:off x="1456519" y="304988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1288999" y="407126"/>
              </a:moveTo>
              <a:arcTo wR="2720612" hR="2720612" stAng="14295017" swAng="350471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4ECC3-16CA-4241-9202-2685E343BD7A}">
      <dsp:nvSpPr>
        <dsp:cNvPr id="0" name=""/>
        <dsp:cNvSpPr/>
      </dsp:nvSpPr>
      <dsp:spPr>
        <a:xfrm>
          <a:off x="3072061" y="-180629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Assess Readiness</a:t>
          </a:r>
          <a:endParaRPr lang="en-US" sz="1000" kern="1200" dirty="0"/>
        </a:p>
      </dsp:txBody>
      <dsp:txXfrm>
        <a:off x="3128028" y="-124662"/>
        <a:ext cx="1651910" cy="1034564"/>
      </dsp:txXfrm>
    </dsp:sp>
    <dsp:sp modelId="{BE483E2D-B501-40AF-B3FD-8543F9F29BFE}">
      <dsp:nvSpPr>
        <dsp:cNvPr id="0" name=""/>
        <dsp:cNvSpPr/>
      </dsp:nvSpPr>
      <dsp:spPr>
        <a:xfrm>
          <a:off x="1601260" y="490527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3372658" y="79293"/>
              </a:moveTo>
              <a:arcTo wR="2720612" hR="2720612" stAng="17032021" swAng="538217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85C84477-103E-4BED-A1A0-CDC158A2E5C3}">
      <dsp:nvSpPr>
        <dsp:cNvPr id="0" name=""/>
        <dsp:cNvSpPr/>
      </dsp:nvSpPr>
      <dsp:spPr>
        <a:xfrm>
          <a:off x="5257809" y="761997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Gather Needs Assessment Data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FF00"/>
              </a:solidFill>
            </a:rPr>
            <a:t>(PFS, OSY, student needs, input from PAC…)</a:t>
          </a:r>
          <a:endParaRPr lang="en-US" sz="1000" kern="1200" dirty="0">
            <a:solidFill>
              <a:srgbClr val="FFFF00"/>
            </a:solidFill>
          </a:endParaRPr>
        </a:p>
      </dsp:txBody>
      <dsp:txXfrm>
        <a:off x="5313776" y="817964"/>
        <a:ext cx="1651910" cy="1034564"/>
      </dsp:txXfrm>
    </dsp:sp>
    <dsp:sp modelId="{FE8C15F5-E6FB-471A-8D73-A752CCE9AF79}">
      <dsp:nvSpPr>
        <dsp:cNvPr id="0" name=""/>
        <dsp:cNvSpPr/>
      </dsp:nvSpPr>
      <dsp:spPr>
        <a:xfrm>
          <a:off x="1184994" y="3735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5354198" y="2038005"/>
              </a:moveTo>
              <a:arcTo wR="2720612" hR="2720612" stAng="20728147" swAng="527875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DD312197-E56E-41E8-BB7F-3EA73EFECC39}">
      <dsp:nvSpPr>
        <dsp:cNvPr id="0" name=""/>
        <dsp:cNvSpPr/>
      </dsp:nvSpPr>
      <dsp:spPr>
        <a:xfrm>
          <a:off x="5791192" y="2590801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What does data say? </a:t>
          </a:r>
          <a:r>
            <a:rPr lang="en-US" sz="1000" b="1" kern="1200" dirty="0" smtClean="0">
              <a:solidFill>
                <a:srgbClr val="FFFF00"/>
              </a:solidFill>
            </a:rPr>
            <a:t>(Sub-groups, gaps…)</a:t>
          </a:r>
          <a:endParaRPr lang="en-US" sz="1000" b="1" kern="1200" dirty="0">
            <a:solidFill>
              <a:srgbClr val="FFFF00"/>
            </a:solidFill>
          </a:endParaRPr>
        </a:p>
      </dsp:txBody>
      <dsp:txXfrm>
        <a:off x="5847159" y="2646768"/>
        <a:ext cx="1651910" cy="1034564"/>
      </dsp:txXfrm>
    </dsp:sp>
    <dsp:sp modelId="{AB956949-A3DA-43D0-AF88-117530317F5A}">
      <dsp:nvSpPr>
        <dsp:cNvPr id="0" name=""/>
        <dsp:cNvSpPr/>
      </dsp:nvSpPr>
      <dsp:spPr>
        <a:xfrm>
          <a:off x="1242567" y="350704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5323669" y="3511702"/>
              </a:moveTo>
              <a:arcTo wR="2720612" hR="2720612" stAng="1014267" swAng="494244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FB465F58-59D2-40C8-A02F-A90DC61057A3}">
      <dsp:nvSpPr>
        <dsp:cNvPr id="0" name=""/>
        <dsp:cNvSpPr/>
      </dsp:nvSpPr>
      <dsp:spPr>
        <a:xfrm>
          <a:off x="5094154" y="4343396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Review state and local targets (already set)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How do we measure up?  </a:t>
          </a:r>
          <a:r>
            <a:rPr lang="en-US" sz="1000" b="1" kern="1200" dirty="0" smtClean="0">
              <a:solidFill>
                <a:srgbClr val="FFFF00"/>
              </a:solidFill>
            </a:rPr>
            <a:t>Where do we need to focus our efforts?</a:t>
          </a:r>
          <a:endParaRPr lang="en-US" sz="1000" b="1" kern="1200" dirty="0">
            <a:solidFill>
              <a:srgbClr val="FFFF00"/>
            </a:solidFill>
          </a:endParaRPr>
        </a:p>
      </dsp:txBody>
      <dsp:txXfrm>
        <a:off x="5150121" y="4399363"/>
        <a:ext cx="1651910" cy="1034564"/>
      </dsp:txXfrm>
    </dsp:sp>
    <dsp:sp modelId="{5D04F9DD-6B32-4B9A-A725-E3F1F5EC5D2F}">
      <dsp:nvSpPr>
        <dsp:cNvPr id="0" name=""/>
        <dsp:cNvSpPr/>
      </dsp:nvSpPr>
      <dsp:spPr>
        <a:xfrm>
          <a:off x="1187439" y="405499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3982057" y="5131106"/>
              </a:moveTo>
              <a:arcTo wR="2720612" hR="2720612" stAng="3742578" swAng="370164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8D536F3E-ED8E-4D11-AEE3-3A63993B6DEE}">
      <dsp:nvSpPr>
        <dsp:cNvPr id="0" name=""/>
        <dsp:cNvSpPr/>
      </dsp:nvSpPr>
      <dsp:spPr>
        <a:xfrm>
          <a:off x="3047997" y="5257794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Research and Select Effective Practices  </a:t>
          </a:r>
          <a:r>
            <a:rPr lang="en-US" sz="1000" b="1" kern="1200" dirty="0" smtClean="0">
              <a:solidFill>
                <a:srgbClr val="FFFF00"/>
              </a:solidFill>
            </a:rPr>
            <a:t>In our area of focus, what is effective practice?</a:t>
          </a:r>
          <a:endParaRPr lang="en-US" sz="1000" b="1" kern="1200" dirty="0">
            <a:solidFill>
              <a:srgbClr val="FFFF00"/>
            </a:solidFill>
          </a:endParaRPr>
        </a:p>
      </dsp:txBody>
      <dsp:txXfrm>
        <a:off x="3103964" y="5313761"/>
        <a:ext cx="1651910" cy="1034564"/>
      </dsp:txXfrm>
    </dsp:sp>
    <dsp:sp modelId="{DD2642E7-6023-456E-9ED4-C9334ACEEFEB}">
      <dsp:nvSpPr>
        <dsp:cNvPr id="0" name=""/>
        <dsp:cNvSpPr/>
      </dsp:nvSpPr>
      <dsp:spPr>
        <a:xfrm>
          <a:off x="1056769" y="334076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1861454" y="5302003"/>
              </a:moveTo>
              <a:arcTo wR="2720612" hR="2720612" stAng="6504531" swAng="516657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56FD5DA1-F9F3-447A-894C-8D95F573B8F2}">
      <dsp:nvSpPr>
        <dsp:cNvPr id="0" name=""/>
        <dsp:cNvSpPr/>
      </dsp:nvSpPr>
      <dsp:spPr>
        <a:xfrm>
          <a:off x="914396" y="4267207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Craft an Action Plan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FF00"/>
              </a:solidFill>
            </a:rPr>
            <a:t>(iGrant, I&amp;R plan, PD plan)</a:t>
          </a:r>
          <a:endParaRPr lang="en-US" sz="1000" b="1" kern="1200" dirty="0">
            <a:solidFill>
              <a:srgbClr val="FFFF00"/>
            </a:solidFill>
          </a:endParaRPr>
        </a:p>
      </dsp:txBody>
      <dsp:txXfrm>
        <a:off x="970363" y="4323174"/>
        <a:ext cx="1651910" cy="1034564"/>
      </dsp:txXfrm>
    </dsp:sp>
    <dsp:sp modelId="{C64C4D1B-62E9-4508-94B1-69880A796F9F}">
      <dsp:nvSpPr>
        <dsp:cNvPr id="0" name=""/>
        <dsp:cNvSpPr/>
      </dsp:nvSpPr>
      <dsp:spPr>
        <a:xfrm>
          <a:off x="1268068" y="587907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134754" y="3566231"/>
              </a:moveTo>
              <a:arcTo wR="2720612" hR="2720612" stAng="9713483" swAng="455917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16505366-6022-486C-BE3B-B1E0138C7AA9}">
      <dsp:nvSpPr>
        <dsp:cNvPr id="0" name=""/>
        <dsp:cNvSpPr/>
      </dsp:nvSpPr>
      <dsp:spPr>
        <a:xfrm>
          <a:off x="351449" y="2539982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Monitor Implementation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FF00"/>
              </a:solidFill>
            </a:rPr>
            <a:t>(conduct staff orientation, PAC orientation, schedule PD, establish monitor schedule)</a:t>
          </a: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407416" y="2595949"/>
        <a:ext cx="1651910" cy="1034564"/>
      </dsp:txXfrm>
    </dsp:sp>
    <dsp:sp modelId="{F6741702-556E-4D14-BA72-D9B5020F0449}">
      <dsp:nvSpPr>
        <dsp:cNvPr id="0" name=""/>
        <dsp:cNvSpPr/>
      </dsp:nvSpPr>
      <dsp:spPr>
        <a:xfrm>
          <a:off x="1194518" y="549966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140034" y="1859016"/>
              </a:moveTo>
              <a:arcTo wR="2720612" hR="2720612" stAng="11907779" swAng="521695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5AD83D64-996C-4B5C-A506-C7B5AFEE02F1}">
      <dsp:nvSpPr>
        <dsp:cNvPr id="0" name=""/>
        <dsp:cNvSpPr/>
      </dsp:nvSpPr>
      <dsp:spPr>
        <a:xfrm>
          <a:off x="1066792" y="761988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Evaluate Impact on Student Achievement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FF00"/>
              </a:solidFill>
            </a:rPr>
            <a:t>How are we doing in reaching our targets?  Are we closing the gaps? Stay the course or refocus?</a:t>
          </a:r>
          <a:endParaRPr lang="en-US" sz="1000" b="1" kern="1200" dirty="0">
            <a:solidFill>
              <a:srgbClr val="FFFF00"/>
            </a:solidFill>
          </a:endParaRPr>
        </a:p>
      </dsp:txBody>
      <dsp:txXfrm>
        <a:off x="1122759" y="817955"/>
        <a:ext cx="1651910" cy="1034564"/>
      </dsp:txXfrm>
    </dsp:sp>
    <dsp:sp modelId="{F12E852E-F3F8-40C7-B44E-1EC8970E2EBE}">
      <dsp:nvSpPr>
        <dsp:cNvPr id="0" name=""/>
        <dsp:cNvSpPr/>
      </dsp:nvSpPr>
      <dsp:spPr>
        <a:xfrm>
          <a:off x="1456519" y="304988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1288999" y="407126"/>
              </a:moveTo>
              <a:arcTo wR="2720612" hR="2720612" stAng="14295017" swAng="350471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4ECC3-16CA-4241-9202-2685E343BD7A}">
      <dsp:nvSpPr>
        <dsp:cNvPr id="0" name=""/>
        <dsp:cNvSpPr/>
      </dsp:nvSpPr>
      <dsp:spPr>
        <a:xfrm>
          <a:off x="3072061" y="-180629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Assess Readiness</a:t>
          </a:r>
          <a:endParaRPr lang="en-US" sz="1000" kern="1200" dirty="0"/>
        </a:p>
      </dsp:txBody>
      <dsp:txXfrm>
        <a:off x="3128028" y="-124662"/>
        <a:ext cx="1651910" cy="1034564"/>
      </dsp:txXfrm>
    </dsp:sp>
    <dsp:sp modelId="{BE483E2D-B501-40AF-B3FD-8543F9F29BFE}">
      <dsp:nvSpPr>
        <dsp:cNvPr id="0" name=""/>
        <dsp:cNvSpPr/>
      </dsp:nvSpPr>
      <dsp:spPr>
        <a:xfrm>
          <a:off x="1601260" y="490527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3372658" y="79293"/>
              </a:moveTo>
              <a:arcTo wR="2720612" hR="2720612" stAng="17032021" swAng="538217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85C84477-103E-4BED-A1A0-CDC158A2E5C3}">
      <dsp:nvSpPr>
        <dsp:cNvPr id="0" name=""/>
        <dsp:cNvSpPr/>
      </dsp:nvSpPr>
      <dsp:spPr>
        <a:xfrm>
          <a:off x="5257809" y="761997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Gather Needs Assessment Data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FF00"/>
              </a:solidFill>
            </a:rPr>
            <a:t>(PFS, OSY, student needs, input from PAC…)</a:t>
          </a:r>
          <a:endParaRPr lang="en-US" sz="1000" kern="1200" dirty="0">
            <a:solidFill>
              <a:srgbClr val="FFFF00"/>
            </a:solidFill>
          </a:endParaRPr>
        </a:p>
      </dsp:txBody>
      <dsp:txXfrm>
        <a:off x="5313776" y="817964"/>
        <a:ext cx="1651910" cy="1034564"/>
      </dsp:txXfrm>
    </dsp:sp>
    <dsp:sp modelId="{FE8C15F5-E6FB-471A-8D73-A752CCE9AF79}">
      <dsp:nvSpPr>
        <dsp:cNvPr id="0" name=""/>
        <dsp:cNvSpPr/>
      </dsp:nvSpPr>
      <dsp:spPr>
        <a:xfrm>
          <a:off x="1184994" y="3735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5354198" y="2038005"/>
              </a:moveTo>
              <a:arcTo wR="2720612" hR="2720612" stAng="20728147" swAng="527875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DD312197-E56E-41E8-BB7F-3EA73EFECC39}">
      <dsp:nvSpPr>
        <dsp:cNvPr id="0" name=""/>
        <dsp:cNvSpPr/>
      </dsp:nvSpPr>
      <dsp:spPr>
        <a:xfrm>
          <a:off x="5791192" y="2590801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What does data say? </a:t>
          </a:r>
          <a:r>
            <a:rPr lang="en-US" sz="1000" b="1" kern="1200" dirty="0" smtClean="0">
              <a:solidFill>
                <a:srgbClr val="FFFF00"/>
              </a:solidFill>
            </a:rPr>
            <a:t>(Sub-groups, gaps…)</a:t>
          </a:r>
          <a:endParaRPr lang="en-US" sz="1000" b="1" kern="1200" dirty="0">
            <a:solidFill>
              <a:srgbClr val="FFFF00"/>
            </a:solidFill>
          </a:endParaRPr>
        </a:p>
      </dsp:txBody>
      <dsp:txXfrm>
        <a:off x="5847159" y="2646768"/>
        <a:ext cx="1651910" cy="1034564"/>
      </dsp:txXfrm>
    </dsp:sp>
    <dsp:sp modelId="{AB956949-A3DA-43D0-AF88-117530317F5A}">
      <dsp:nvSpPr>
        <dsp:cNvPr id="0" name=""/>
        <dsp:cNvSpPr/>
      </dsp:nvSpPr>
      <dsp:spPr>
        <a:xfrm>
          <a:off x="1242567" y="350704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5323669" y="3511702"/>
              </a:moveTo>
              <a:arcTo wR="2720612" hR="2720612" stAng="1014267" swAng="494244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FB465F58-59D2-40C8-A02F-A90DC61057A3}">
      <dsp:nvSpPr>
        <dsp:cNvPr id="0" name=""/>
        <dsp:cNvSpPr/>
      </dsp:nvSpPr>
      <dsp:spPr>
        <a:xfrm>
          <a:off x="5094154" y="4343396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Review state and local targets (already set)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How do we measure up?  </a:t>
          </a:r>
          <a:r>
            <a:rPr lang="en-US" sz="1000" b="1" kern="1200" dirty="0" smtClean="0">
              <a:solidFill>
                <a:srgbClr val="FFFF00"/>
              </a:solidFill>
            </a:rPr>
            <a:t>Where do we need to focus our efforts?</a:t>
          </a:r>
          <a:endParaRPr lang="en-US" sz="1000" b="1" kern="1200" dirty="0">
            <a:solidFill>
              <a:srgbClr val="FFFF00"/>
            </a:solidFill>
          </a:endParaRPr>
        </a:p>
      </dsp:txBody>
      <dsp:txXfrm>
        <a:off x="5150121" y="4399363"/>
        <a:ext cx="1651910" cy="1034564"/>
      </dsp:txXfrm>
    </dsp:sp>
    <dsp:sp modelId="{5D04F9DD-6B32-4B9A-A725-E3F1F5EC5D2F}">
      <dsp:nvSpPr>
        <dsp:cNvPr id="0" name=""/>
        <dsp:cNvSpPr/>
      </dsp:nvSpPr>
      <dsp:spPr>
        <a:xfrm>
          <a:off x="1187439" y="405499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3982057" y="5131106"/>
              </a:moveTo>
              <a:arcTo wR="2720612" hR="2720612" stAng="3742578" swAng="370164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8D536F3E-ED8E-4D11-AEE3-3A63993B6DEE}">
      <dsp:nvSpPr>
        <dsp:cNvPr id="0" name=""/>
        <dsp:cNvSpPr/>
      </dsp:nvSpPr>
      <dsp:spPr>
        <a:xfrm>
          <a:off x="3047997" y="5257794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Research and Select Effective Practices  </a:t>
          </a:r>
          <a:r>
            <a:rPr lang="en-US" sz="1000" b="1" kern="1200" dirty="0" smtClean="0">
              <a:solidFill>
                <a:srgbClr val="FFFF00"/>
              </a:solidFill>
            </a:rPr>
            <a:t>In our area of focus, what is effective practice?</a:t>
          </a:r>
          <a:endParaRPr lang="en-US" sz="1000" b="1" kern="1200" dirty="0">
            <a:solidFill>
              <a:srgbClr val="FFFF00"/>
            </a:solidFill>
          </a:endParaRPr>
        </a:p>
      </dsp:txBody>
      <dsp:txXfrm>
        <a:off x="3103964" y="5313761"/>
        <a:ext cx="1651910" cy="1034564"/>
      </dsp:txXfrm>
    </dsp:sp>
    <dsp:sp modelId="{DD2642E7-6023-456E-9ED4-C9334ACEEFEB}">
      <dsp:nvSpPr>
        <dsp:cNvPr id="0" name=""/>
        <dsp:cNvSpPr/>
      </dsp:nvSpPr>
      <dsp:spPr>
        <a:xfrm>
          <a:off x="1056769" y="334076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1861454" y="5302003"/>
              </a:moveTo>
              <a:arcTo wR="2720612" hR="2720612" stAng="6504531" swAng="516657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56FD5DA1-F9F3-447A-894C-8D95F573B8F2}">
      <dsp:nvSpPr>
        <dsp:cNvPr id="0" name=""/>
        <dsp:cNvSpPr/>
      </dsp:nvSpPr>
      <dsp:spPr>
        <a:xfrm>
          <a:off x="914396" y="4267207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Craft an Action Plan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FF00"/>
              </a:solidFill>
            </a:rPr>
            <a:t>(iGrant, I&amp;R plan, PD plan)</a:t>
          </a:r>
          <a:endParaRPr lang="en-US" sz="1000" b="1" kern="1200" dirty="0">
            <a:solidFill>
              <a:srgbClr val="FFFF00"/>
            </a:solidFill>
          </a:endParaRPr>
        </a:p>
      </dsp:txBody>
      <dsp:txXfrm>
        <a:off x="970363" y="4323174"/>
        <a:ext cx="1651910" cy="1034564"/>
      </dsp:txXfrm>
    </dsp:sp>
    <dsp:sp modelId="{C64C4D1B-62E9-4508-94B1-69880A796F9F}">
      <dsp:nvSpPr>
        <dsp:cNvPr id="0" name=""/>
        <dsp:cNvSpPr/>
      </dsp:nvSpPr>
      <dsp:spPr>
        <a:xfrm>
          <a:off x="1268068" y="587907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134754" y="3566231"/>
              </a:moveTo>
              <a:arcTo wR="2720612" hR="2720612" stAng="9713483" swAng="455917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16505366-6022-486C-BE3B-B1E0138C7AA9}">
      <dsp:nvSpPr>
        <dsp:cNvPr id="0" name=""/>
        <dsp:cNvSpPr/>
      </dsp:nvSpPr>
      <dsp:spPr>
        <a:xfrm>
          <a:off x="351449" y="2539982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Monitor Implementation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FF00"/>
              </a:solidFill>
            </a:rPr>
            <a:t>(conduct staff orientation, PAC orientation, schedule PD, establish monitor schedule)</a:t>
          </a: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407416" y="2595949"/>
        <a:ext cx="1651910" cy="1034564"/>
      </dsp:txXfrm>
    </dsp:sp>
    <dsp:sp modelId="{F6741702-556E-4D14-BA72-D9B5020F0449}">
      <dsp:nvSpPr>
        <dsp:cNvPr id="0" name=""/>
        <dsp:cNvSpPr/>
      </dsp:nvSpPr>
      <dsp:spPr>
        <a:xfrm>
          <a:off x="1194518" y="549966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140034" y="1859016"/>
              </a:moveTo>
              <a:arcTo wR="2720612" hR="2720612" stAng="11907779" swAng="521695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5AD83D64-996C-4B5C-A506-C7B5AFEE02F1}">
      <dsp:nvSpPr>
        <dsp:cNvPr id="0" name=""/>
        <dsp:cNvSpPr/>
      </dsp:nvSpPr>
      <dsp:spPr>
        <a:xfrm>
          <a:off x="1066792" y="761988"/>
          <a:ext cx="1763844" cy="114649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Evaluate Impact on Student Achievement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FF00"/>
              </a:solidFill>
            </a:rPr>
            <a:t>How are we doing in reaching our targets?  Are we closing the gaps? Stay the course or refocus?</a:t>
          </a:r>
          <a:endParaRPr lang="en-US" sz="1000" b="1" kern="1200" dirty="0">
            <a:solidFill>
              <a:srgbClr val="FFFF00"/>
            </a:solidFill>
          </a:endParaRPr>
        </a:p>
      </dsp:txBody>
      <dsp:txXfrm>
        <a:off x="1122759" y="817955"/>
        <a:ext cx="1651910" cy="1034564"/>
      </dsp:txXfrm>
    </dsp:sp>
    <dsp:sp modelId="{F12E852E-F3F8-40C7-B44E-1EC8970E2EBE}">
      <dsp:nvSpPr>
        <dsp:cNvPr id="0" name=""/>
        <dsp:cNvSpPr/>
      </dsp:nvSpPr>
      <dsp:spPr>
        <a:xfrm>
          <a:off x="1456519" y="304988"/>
          <a:ext cx="5441224" cy="5441224"/>
        </a:xfrm>
        <a:custGeom>
          <a:avLst/>
          <a:gdLst/>
          <a:ahLst/>
          <a:cxnLst/>
          <a:rect l="0" t="0" r="0" b="0"/>
          <a:pathLst>
            <a:path>
              <a:moveTo>
                <a:pt x="1288999" y="407126"/>
              </a:moveTo>
              <a:arcTo wR="2720612" hR="2720612" stAng="14295017" swAng="350471"/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647D4-122D-440A-8303-D2818C3B50C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4B5C0-E616-45DB-A3AF-F51D0CD19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64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4238" y="522288"/>
            <a:ext cx="2322512" cy="1743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3400" y="2548330"/>
            <a:ext cx="5486400" cy="4114800"/>
          </a:xfrm>
        </p:spPr>
        <p:txBody>
          <a:bodyPr/>
          <a:lstStyle/>
          <a:p>
            <a:pPr marL="169811" indent="-16981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Time is about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“developing district-wide systems of support”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May be familiar with this graphic--(OSPI SIP process cycle)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Will refer to these stages throughout the workshop, but </a:t>
            </a:r>
            <a:r>
              <a:rPr lang="en-US" b="1" baseline="0" dirty="0" smtClean="0">
                <a:latin typeface="Arial" pitchFamily="34" charset="0"/>
                <a:cs typeface="Arial" pitchFamily="34" charset="0"/>
              </a:rPr>
              <a:t>focused through the lens of ELL improvement</a:t>
            </a:r>
          </a:p>
          <a:p>
            <a:pPr marL="169811" indent="-169811" defTabSz="905662">
              <a:buFont typeface="Arial" pitchFamily="34" charset="0"/>
              <a:buChar char="•"/>
              <a:defRPr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 defTabSz="905662">
              <a:buFont typeface="Arial" pitchFamily="34" charset="0"/>
              <a:buChar char="•"/>
              <a:defRPr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Readiness</a:t>
            </a:r>
            <a:r>
              <a:rPr lang="en-US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Assume you already have readiness, or your team wouldn’t be here today.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Collect, Sort, and Analyze Data–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Realize you are already looking at data; will offer some particular data points that you may not be collecting that might inform ELL action plan work.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Goal Setting–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Will not be spending time on the actual goal setting process today, but the NWESD can offer services in this area if you desire them.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Researching Effective Practices–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Your data and goals will drive the research on which models and services are </a:t>
            </a:r>
            <a:r>
              <a:rPr lang="en-US" b="1" baseline="0" dirty="0" smtClean="0">
                <a:latin typeface="Arial" pitchFamily="34" charset="0"/>
                <a:cs typeface="Arial" pitchFamily="34" charset="0"/>
              </a:rPr>
              <a:t>most effective with the particular needs of your ELL student group. 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Today an overview of research supported models, and their effectiveness, will be shared to support your work.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Crafting an Action Plan–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we call this IMPLEMENTATION and will provide some important points to consider about </a:t>
            </a:r>
            <a:r>
              <a:rPr lang="en-US" b="1" baseline="0" dirty="0" smtClean="0">
                <a:latin typeface="Arial" pitchFamily="34" charset="0"/>
                <a:cs typeface="Arial" pitchFamily="34" charset="0"/>
              </a:rPr>
              <a:t>budget, legal implications, staffing, and sustained professional development to support teachers as they transition this type of systems change.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Monitoring and Assessment–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Again, we will some points for consideration regarding these areas, including (time permitting) some information on the new Student Growth Measures (SGMs) as a way to evaluate student achievement for English language learners.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9314C-E0A3-490F-BAA9-656B8911B37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46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4238" y="522288"/>
            <a:ext cx="2322512" cy="1743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3400" y="2548330"/>
            <a:ext cx="5486400" cy="4114800"/>
          </a:xfrm>
        </p:spPr>
        <p:txBody>
          <a:bodyPr/>
          <a:lstStyle/>
          <a:p>
            <a:pPr marL="169811" indent="-16981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Time is about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“developing district-wide systems of support”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May be familiar with this graphic--(OSPI SIP process cycle)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Will refer to these stages throughout the workshop, but </a:t>
            </a:r>
            <a:r>
              <a:rPr lang="en-US" b="1" baseline="0" dirty="0" smtClean="0">
                <a:latin typeface="Arial" pitchFamily="34" charset="0"/>
                <a:cs typeface="Arial" pitchFamily="34" charset="0"/>
              </a:rPr>
              <a:t>focused through the lens of ELL improvement</a:t>
            </a:r>
          </a:p>
          <a:p>
            <a:pPr marL="169811" indent="-169811" defTabSz="905662">
              <a:buFont typeface="Arial" pitchFamily="34" charset="0"/>
              <a:buChar char="•"/>
              <a:defRPr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 defTabSz="905662">
              <a:buFont typeface="Arial" pitchFamily="34" charset="0"/>
              <a:buChar char="•"/>
              <a:defRPr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Readiness</a:t>
            </a:r>
            <a:r>
              <a:rPr lang="en-US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Assume you already have readiness, or your team wouldn’t be here today.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Collect, Sort, and Analyze Data–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Realize you are already looking at data; will offer some particular data points that you may not be collecting that might inform ELL action plan work.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Goal Setting–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Will not be spending time on the actual goal setting process today, but the NWESD can offer services in this area if you desire them.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Researching Effective Practices–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Your data and goals will drive the research on which models and services are </a:t>
            </a:r>
            <a:r>
              <a:rPr lang="en-US" b="1" baseline="0" dirty="0" smtClean="0">
                <a:latin typeface="Arial" pitchFamily="34" charset="0"/>
                <a:cs typeface="Arial" pitchFamily="34" charset="0"/>
              </a:rPr>
              <a:t>most effective with the particular needs of your ELL student group. 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Today an overview of research supported models, and their effectiveness, will be shared to support your work.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Crafting an Action Plan–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we call this IMPLEMENTATION and will provide some important points to consider about </a:t>
            </a:r>
            <a:r>
              <a:rPr lang="en-US" b="1" baseline="0" dirty="0" smtClean="0">
                <a:latin typeface="Arial" pitchFamily="34" charset="0"/>
                <a:cs typeface="Arial" pitchFamily="34" charset="0"/>
              </a:rPr>
              <a:t>budget, legal implications, staffing, and sustained professional development to support teachers as they transition this type of systems change.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Monitoring and Assessment–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Again, we will some points for consideration regarding these areas, including (time permitting) some information on the new Student Growth Measures (SGMs) as a way to evaluate student achievement for English language learners.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9314C-E0A3-490F-BAA9-656B8911B37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46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4238" y="522288"/>
            <a:ext cx="2322512" cy="1743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3400" y="2548330"/>
            <a:ext cx="5486400" cy="4114800"/>
          </a:xfrm>
        </p:spPr>
        <p:txBody>
          <a:bodyPr/>
          <a:lstStyle/>
          <a:p>
            <a:pPr marL="169811" indent="-16981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Time is about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“developing district-wide systems of support”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May be familiar with this graphic--(OSPI SIP process cycle)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Will refer to these stages throughout the workshop, but </a:t>
            </a:r>
            <a:r>
              <a:rPr lang="en-US" b="1" baseline="0" dirty="0" smtClean="0">
                <a:latin typeface="Arial" pitchFamily="34" charset="0"/>
                <a:cs typeface="Arial" pitchFamily="34" charset="0"/>
              </a:rPr>
              <a:t>focused through the lens of ELL improvement</a:t>
            </a:r>
          </a:p>
          <a:p>
            <a:pPr marL="169811" indent="-169811" defTabSz="905662">
              <a:buFont typeface="Arial" pitchFamily="34" charset="0"/>
              <a:buChar char="•"/>
              <a:defRPr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 defTabSz="905662">
              <a:buFont typeface="Arial" pitchFamily="34" charset="0"/>
              <a:buChar char="•"/>
              <a:defRPr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Readiness</a:t>
            </a:r>
            <a:r>
              <a:rPr lang="en-US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Assume you already have readiness, or your team wouldn’t be here today.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Collect, Sort, and Analyze Data–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Realize you are already looking at data; will offer some particular data points that you may not be collecting that might inform ELL action plan work.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Goal Setting–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Will not be spending time on the actual goal setting process today, but the NWESD can offer services in this area if you desire them.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Researching Effective Practices–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Your data and goals will drive the research on which models and services are </a:t>
            </a:r>
            <a:r>
              <a:rPr lang="en-US" b="1" baseline="0" dirty="0" smtClean="0">
                <a:latin typeface="Arial" pitchFamily="34" charset="0"/>
                <a:cs typeface="Arial" pitchFamily="34" charset="0"/>
              </a:rPr>
              <a:t>most effective with the particular needs of your ELL student group. 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Today an overview of research supported models, and their effectiveness, will be shared to support your work.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Crafting an Action Plan–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we call this IMPLEMENTATION and will provide some important points to consider about </a:t>
            </a:r>
            <a:r>
              <a:rPr lang="en-US" b="1" baseline="0" dirty="0" smtClean="0">
                <a:latin typeface="Arial" pitchFamily="34" charset="0"/>
                <a:cs typeface="Arial" pitchFamily="34" charset="0"/>
              </a:rPr>
              <a:t>budget, legal implications, staffing, and sustained professional development to support teachers as they transition this type of systems change.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Monitoring and Assessment–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Again, we will some points for consideration regarding these areas, including (time permitting) some information on the new Student Growth Measures (SGMs) as a way to evaluate student achievement for English language learners.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9314C-E0A3-490F-BAA9-656B8911B37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46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4238" y="522288"/>
            <a:ext cx="2322512" cy="1743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3400" y="2548330"/>
            <a:ext cx="5486400" cy="4114800"/>
          </a:xfrm>
        </p:spPr>
        <p:txBody>
          <a:bodyPr/>
          <a:lstStyle/>
          <a:p>
            <a:pPr marL="169811" indent="-16981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Time is about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“developing district-wide systems of support”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May be familiar with this graphic--(OSPI SIP process cycle)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Will refer to these stages throughout the workshop, but </a:t>
            </a:r>
            <a:r>
              <a:rPr lang="en-US" b="1" baseline="0" dirty="0" smtClean="0">
                <a:latin typeface="Arial" pitchFamily="34" charset="0"/>
                <a:cs typeface="Arial" pitchFamily="34" charset="0"/>
              </a:rPr>
              <a:t>focused through the lens of ELL improvement</a:t>
            </a:r>
          </a:p>
          <a:p>
            <a:pPr marL="169811" indent="-169811" defTabSz="905662">
              <a:buFont typeface="Arial" pitchFamily="34" charset="0"/>
              <a:buChar char="•"/>
              <a:defRPr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 defTabSz="905662">
              <a:buFont typeface="Arial" pitchFamily="34" charset="0"/>
              <a:buChar char="•"/>
              <a:defRPr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Readiness</a:t>
            </a:r>
            <a:r>
              <a:rPr lang="en-US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Assume you already have readiness, or your team wouldn’t be here today.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Collect, Sort, and Analyze Data–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Realize you are already looking at data; will offer some particular data points that you may not be collecting that might inform ELL action plan work.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Goal Setting–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Will not be spending time on the actual goal setting process today, but the NWESD can offer services in this area if you desire them.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Researching Effective Practices–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Your data and goals will drive the research on which models and services are </a:t>
            </a:r>
            <a:r>
              <a:rPr lang="en-US" b="1" baseline="0" dirty="0" smtClean="0">
                <a:latin typeface="Arial" pitchFamily="34" charset="0"/>
                <a:cs typeface="Arial" pitchFamily="34" charset="0"/>
              </a:rPr>
              <a:t>most effective with the particular needs of your ELL student group. 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Today an overview of research supported models, and their effectiveness, will be shared to support your work.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Crafting an Action Plan–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we call this IMPLEMENTATION and will provide some important points to consider about </a:t>
            </a:r>
            <a:r>
              <a:rPr lang="en-US" b="1" baseline="0" dirty="0" smtClean="0">
                <a:latin typeface="Arial" pitchFamily="34" charset="0"/>
                <a:cs typeface="Arial" pitchFamily="34" charset="0"/>
              </a:rPr>
              <a:t>budget, legal implications, staffing, and sustained professional development to support teachers as they transition this type of systems change.</a:t>
            </a:r>
          </a:p>
          <a:p>
            <a:pPr marL="169811" indent="-169811">
              <a:buFont typeface="Arial" pitchFamily="34" charset="0"/>
              <a:buChar char="•"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169811" indent="-169811">
              <a:buFont typeface="Arial" pitchFamily="34" charset="0"/>
              <a:buChar char="•"/>
            </a:pPr>
            <a:r>
              <a:rPr lang="en-US" b="1" baseline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Monitoring and Assessment– 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Again, we will some points for consideration regarding these areas, including (time permitting) some information on the new Student Growth Measures (SGMs) as a way to evaluate student achievement for English language learners.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9314C-E0A3-490F-BAA9-656B8911B37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46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8659-B6D1-466A-BB2E-FBBC6CD795E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E4FD-8B6C-472B-A435-B262BF97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3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8659-B6D1-466A-BB2E-FBBC6CD795E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E4FD-8B6C-472B-A435-B262BF97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1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8659-B6D1-466A-BB2E-FBBC6CD795E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E4FD-8B6C-472B-A435-B262BF97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64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CC36FA-C6DA-4AD1-8198-683308A645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9333C6-F421-4150-B8A6-B95372D34A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40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909F9-B261-4977-92E6-3FE3F5F95E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4F8E5-C2A6-4AEA-9FD0-1350C2BE5A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742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D46547-6A67-47C5-8645-6F2DE0AAB3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1C206-3341-4F37-B98C-9BE2C4AE7E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604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3DA4D8-59AD-4507-935A-D8C96C785A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7423F-5A07-4C1F-B0CE-7B3CFDA64D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42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43544E-2357-43E0-8EDE-410D24B309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DF260-E53D-4B86-9DCD-2094D75A23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058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686729-9A55-4C38-AB21-575C1EB963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D1A7AC-3BEB-4FF4-A24D-A56390577F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338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B7BF5-0F63-4D80-AA2D-6CF31F69D4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8FF51-39A6-4D37-91EE-9CA7F68500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53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F2416-6694-4AC1-B1DB-AC18D0854D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FFE9B-7EF4-472D-8997-72694937AD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78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8659-B6D1-466A-BB2E-FBBC6CD795E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E4FD-8B6C-472B-A435-B262BF97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8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ADF9E9-B0E0-4C2B-A135-E9AC070D79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789352-9A51-46F7-9672-57E2A8A0BE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814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063B70-D2DF-40E1-A8D3-BD9D07CA9B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EF2BF-97D1-429E-A245-63AB9052E7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667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EDE56A-E712-4F53-B496-62FB032695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0E160-67D9-496A-A038-9FE1D1B8DD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6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3571C1-BC0F-4960-9EBF-7E8EB5D7BAA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0D7E4-9320-44B5-A6D1-E72B80F898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5441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: Empha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63571C1-BC0F-4960-9EBF-7E8EB5D7BAA4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2/14/2014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5E0D7E4-9320-44B5-A6D1-E72B80F89883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67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8659-B6D1-466A-BB2E-FBBC6CD795E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E4FD-8B6C-472B-A435-B262BF97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9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8659-B6D1-466A-BB2E-FBBC6CD795E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E4FD-8B6C-472B-A435-B262BF97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0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8659-B6D1-466A-BB2E-FBBC6CD795E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E4FD-8B6C-472B-A435-B262BF97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2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8659-B6D1-466A-BB2E-FBBC6CD795E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E4FD-8B6C-472B-A435-B262BF97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2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8659-B6D1-466A-BB2E-FBBC6CD795E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E4FD-8B6C-472B-A435-B262BF97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3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8659-B6D1-466A-BB2E-FBBC6CD795E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E4FD-8B6C-472B-A435-B262BF97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9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8659-B6D1-466A-BB2E-FBBC6CD795E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E4FD-8B6C-472B-A435-B262BF97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9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38659-B6D1-466A-BB2E-FBBC6CD795E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7E4FD-8B6C-472B-A435-B262BF97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1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CBBB5D-8907-47E7-AAB0-CB1724D4A9DE}" type="datetime1">
              <a:rPr lang="en-US" smtClean="0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2/14/2014</a:t>
            </a:fld>
            <a:endParaRPr lang="en-US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F3A8CA-E34C-4201-B798-EE45676E0C36}" type="slidenum">
              <a:rPr lang="en-US" smtClean="0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552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 (x86)\Microsoft Office\MEDIA\CAGCAT10\j029889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618" y="838200"/>
            <a:ext cx="1381566" cy="1206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Fall 2013</a:t>
            </a:r>
            <a:br>
              <a:rPr lang="en-US" dirty="0" smtClean="0"/>
            </a:br>
            <a:r>
              <a:rPr lang="en-US" dirty="0" smtClean="0"/>
              <a:t>Migrant Director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Using Data to Implement and Monitor Your Migrant Education Program</a:t>
            </a:r>
            <a:endParaRPr lang="en-US" sz="3600" b="1" dirty="0">
              <a:solidFill>
                <a:srgbClr val="7030A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819828"/>
            <a:ext cx="1606108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57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86460960"/>
              </p:ext>
            </p:extLst>
          </p:nvPr>
        </p:nvGraphicFramePr>
        <p:xfrm>
          <a:off x="457200" y="152400"/>
          <a:ext cx="7907968" cy="622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25784" y="1905000"/>
            <a:ext cx="3352800" cy="2667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Continuous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Improvement Systems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81200" y="2971800"/>
            <a:ext cx="74814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86313897"/>
              </p:ext>
            </p:extLst>
          </p:nvPr>
        </p:nvGraphicFramePr>
        <p:xfrm>
          <a:off x="457200" y="152400"/>
          <a:ext cx="7907968" cy="622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25784" y="1905000"/>
            <a:ext cx="3352800" cy="2667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Migrant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Education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4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83579196"/>
              </p:ext>
            </p:extLst>
          </p:nvPr>
        </p:nvGraphicFramePr>
        <p:xfrm>
          <a:off x="457200" y="152400"/>
          <a:ext cx="7907968" cy="622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25784" y="1905000"/>
            <a:ext cx="3352800" cy="2667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Fall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Migrant Director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Workshop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58156" y="2101429"/>
            <a:ext cx="2607235" cy="2265472"/>
          </a:xfrm>
          <a:custGeom>
            <a:avLst/>
            <a:gdLst>
              <a:gd name="connsiteX0" fmla="*/ 1513373 w 2607235"/>
              <a:gd name="connsiteY0" fmla="*/ 43565 h 2265472"/>
              <a:gd name="connsiteX1" fmla="*/ 1342457 w 2607235"/>
              <a:gd name="connsiteY1" fmla="*/ 836 h 2265472"/>
              <a:gd name="connsiteX2" fmla="*/ 692977 w 2607235"/>
              <a:gd name="connsiteY2" fmla="*/ 137569 h 2265472"/>
              <a:gd name="connsiteX3" fmla="*/ 453694 w 2607235"/>
              <a:gd name="connsiteY3" fmla="*/ 308485 h 2265472"/>
              <a:gd name="connsiteX4" fmla="*/ 94771 w 2607235"/>
              <a:gd name="connsiteY4" fmla="*/ 752866 h 2265472"/>
              <a:gd name="connsiteX5" fmla="*/ 767 w 2607235"/>
              <a:gd name="connsiteY5" fmla="*/ 1214339 h 2265472"/>
              <a:gd name="connsiteX6" fmla="*/ 26405 w 2607235"/>
              <a:gd name="connsiteY6" fmla="*/ 1547625 h 2265472"/>
              <a:gd name="connsiteX7" fmla="*/ 257141 w 2607235"/>
              <a:gd name="connsiteY7" fmla="*/ 1940732 h 2265472"/>
              <a:gd name="connsiteX8" fmla="*/ 445149 w 2607235"/>
              <a:gd name="connsiteY8" fmla="*/ 2060373 h 2265472"/>
              <a:gd name="connsiteX9" fmla="*/ 513515 w 2607235"/>
              <a:gd name="connsiteY9" fmla="*/ 2111648 h 2265472"/>
              <a:gd name="connsiteX10" fmla="*/ 1667197 w 2607235"/>
              <a:gd name="connsiteY10" fmla="*/ 2265472 h 2265472"/>
              <a:gd name="connsiteX11" fmla="*/ 2026121 w 2607235"/>
              <a:gd name="connsiteY11" fmla="*/ 2214197 h 2265472"/>
              <a:gd name="connsiteX12" fmla="*/ 2607235 w 2607235"/>
              <a:gd name="connsiteY12" fmla="*/ 1564717 h 2265472"/>
              <a:gd name="connsiteX13" fmla="*/ 2547414 w 2607235"/>
              <a:gd name="connsiteY13" fmla="*/ 1069061 h 2265472"/>
              <a:gd name="connsiteX14" fmla="*/ 2043212 w 2607235"/>
              <a:gd name="connsiteY14" fmla="*/ 137569 h 2265472"/>
              <a:gd name="connsiteX15" fmla="*/ 1983392 w 2607235"/>
              <a:gd name="connsiteY15" fmla="*/ 111932 h 2265472"/>
              <a:gd name="connsiteX16" fmla="*/ 1650106 w 2607235"/>
              <a:gd name="connsiteY16" fmla="*/ 35020 h 2265472"/>
              <a:gd name="connsiteX17" fmla="*/ 1325365 w 2607235"/>
              <a:gd name="connsiteY17" fmla="*/ 86294 h 2265472"/>
              <a:gd name="connsiteX18" fmla="*/ 1197179 w 2607235"/>
              <a:gd name="connsiteY18" fmla="*/ 120478 h 2265472"/>
              <a:gd name="connsiteX19" fmla="*/ 1111721 w 2607235"/>
              <a:gd name="connsiteY19" fmla="*/ 265756 h 2265472"/>
              <a:gd name="connsiteX20" fmla="*/ 1068992 w 2607235"/>
              <a:gd name="connsiteY20" fmla="*/ 325577 h 2265472"/>
              <a:gd name="connsiteX21" fmla="*/ 1060446 w 2607235"/>
              <a:gd name="connsiteY21" fmla="*/ 291393 h 226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607235" h="2265472">
                <a:moveTo>
                  <a:pt x="1513373" y="43565"/>
                </a:moveTo>
                <a:cubicBezTo>
                  <a:pt x="1456401" y="29322"/>
                  <a:pt x="1400801" y="-5849"/>
                  <a:pt x="1342457" y="836"/>
                </a:cubicBezTo>
                <a:cubicBezTo>
                  <a:pt x="1122656" y="26022"/>
                  <a:pt x="902045" y="65199"/>
                  <a:pt x="692977" y="137569"/>
                </a:cubicBezTo>
                <a:cubicBezTo>
                  <a:pt x="600351" y="169632"/>
                  <a:pt x="533455" y="251513"/>
                  <a:pt x="453694" y="308485"/>
                </a:cubicBezTo>
                <a:cubicBezTo>
                  <a:pt x="263553" y="444300"/>
                  <a:pt x="202226" y="573775"/>
                  <a:pt x="94771" y="752866"/>
                </a:cubicBezTo>
                <a:cubicBezTo>
                  <a:pt x="50614" y="914779"/>
                  <a:pt x="20367" y="1015536"/>
                  <a:pt x="767" y="1214339"/>
                </a:cubicBezTo>
                <a:cubicBezTo>
                  <a:pt x="-1528" y="1237620"/>
                  <a:pt x="-185" y="1473992"/>
                  <a:pt x="26405" y="1547625"/>
                </a:cubicBezTo>
                <a:cubicBezTo>
                  <a:pt x="77014" y="1687773"/>
                  <a:pt x="144477" y="1836963"/>
                  <a:pt x="257141" y="1940732"/>
                </a:cubicBezTo>
                <a:cubicBezTo>
                  <a:pt x="311779" y="1991057"/>
                  <a:pt x="383342" y="2019168"/>
                  <a:pt x="445149" y="2060373"/>
                </a:cubicBezTo>
                <a:cubicBezTo>
                  <a:pt x="468851" y="2076174"/>
                  <a:pt x="486253" y="2103387"/>
                  <a:pt x="513515" y="2111648"/>
                </a:cubicBezTo>
                <a:cubicBezTo>
                  <a:pt x="1048547" y="2273779"/>
                  <a:pt x="1064458" y="2234161"/>
                  <a:pt x="1667197" y="2265472"/>
                </a:cubicBezTo>
                <a:cubicBezTo>
                  <a:pt x="1786838" y="2248380"/>
                  <a:pt x="1908761" y="2243056"/>
                  <a:pt x="2026121" y="2214197"/>
                </a:cubicBezTo>
                <a:cubicBezTo>
                  <a:pt x="2325797" y="2140506"/>
                  <a:pt x="2454714" y="1773266"/>
                  <a:pt x="2607235" y="1564717"/>
                </a:cubicBezTo>
                <a:cubicBezTo>
                  <a:pt x="2587295" y="1399498"/>
                  <a:pt x="2599720" y="1227045"/>
                  <a:pt x="2547414" y="1069061"/>
                </a:cubicBezTo>
                <a:cubicBezTo>
                  <a:pt x="2444583" y="758468"/>
                  <a:pt x="2303515" y="376180"/>
                  <a:pt x="2043212" y="137569"/>
                </a:cubicBezTo>
                <a:cubicBezTo>
                  <a:pt x="2027220" y="122910"/>
                  <a:pt x="2004384" y="117408"/>
                  <a:pt x="1983392" y="111932"/>
                </a:cubicBezTo>
                <a:cubicBezTo>
                  <a:pt x="1873069" y="83152"/>
                  <a:pt x="1761201" y="60657"/>
                  <a:pt x="1650106" y="35020"/>
                </a:cubicBezTo>
                <a:cubicBezTo>
                  <a:pt x="1541859" y="52111"/>
                  <a:pt x="1433053" y="65976"/>
                  <a:pt x="1325365" y="86294"/>
                </a:cubicBezTo>
                <a:cubicBezTo>
                  <a:pt x="1281910" y="94493"/>
                  <a:pt x="1231040" y="92035"/>
                  <a:pt x="1197179" y="120478"/>
                </a:cubicBezTo>
                <a:cubicBezTo>
                  <a:pt x="1154160" y="156615"/>
                  <a:pt x="1141498" y="218113"/>
                  <a:pt x="1111721" y="265756"/>
                </a:cubicBezTo>
                <a:cubicBezTo>
                  <a:pt x="1098734" y="286536"/>
                  <a:pt x="1083235" y="305637"/>
                  <a:pt x="1068992" y="325577"/>
                </a:cubicBezTo>
                <a:cubicBezTo>
                  <a:pt x="1049665" y="296587"/>
                  <a:pt x="1044637" y="307202"/>
                  <a:pt x="1060446" y="29139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6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41146601"/>
              </p:ext>
            </p:extLst>
          </p:nvPr>
        </p:nvGraphicFramePr>
        <p:xfrm>
          <a:off x="457200" y="152400"/>
          <a:ext cx="7907968" cy="622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25784" y="1905000"/>
            <a:ext cx="3352800" cy="2667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Spring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Migrant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Director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Workshop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358469" y="452927"/>
            <a:ext cx="2225348" cy="2264636"/>
          </a:xfrm>
          <a:custGeom>
            <a:avLst/>
            <a:gdLst>
              <a:gd name="connsiteX0" fmla="*/ 777980 w 2225348"/>
              <a:gd name="connsiteY0" fmla="*/ 25637 h 2264636"/>
              <a:gd name="connsiteX1" fmla="*/ 222503 w 2225348"/>
              <a:gd name="connsiteY1" fmla="*/ 170916 h 2264636"/>
              <a:gd name="connsiteX2" fmla="*/ 94316 w 2225348"/>
              <a:gd name="connsiteY2" fmla="*/ 401652 h 2264636"/>
              <a:gd name="connsiteX3" fmla="*/ 312 w 2225348"/>
              <a:gd name="connsiteY3" fmla="*/ 786213 h 2264636"/>
              <a:gd name="connsiteX4" fmla="*/ 111408 w 2225348"/>
              <a:gd name="connsiteY4" fmla="*/ 1307507 h 2264636"/>
              <a:gd name="connsiteX5" fmla="*/ 393419 w 2225348"/>
              <a:gd name="connsiteY5" fmla="*/ 1811709 h 2264636"/>
              <a:gd name="connsiteX6" fmla="*/ 974533 w 2225348"/>
              <a:gd name="connsiteY6" fmla="*/ 2204815 h 2264636"/>
              <a:gd name="connsiteX7" fmla="*/ 1307819 w 2225348"/>
              <a:gd name="connsiteY7" fmla="*/ 2264636 h 2264636"/>
              <a:gd name="connsiteX8" fmla="*/ 2102578 w 2225348"/>
              <a:gd name="connsiteY8" fmla="*/ 2059537 h 2264636"/>
              <a:gd name="connsiteX9" fmla="*/ 2222219 w 2225348"/>
              <a:gd name="connsiteY9" fmla="*/ 1529697 h 2264636"/>
              <a:gd name="connsiteX10" fmla="*/ 1803475 w 2225348"/>
              <a:gd name="connsiteY10" fmla="*/ 452927 h 2264636"/>
              <a:gd name="connsiteX11" fmla="*/ 1555647 w 2225348"/>
              <a:gd name="connsiteY11" fmla="*/ 145279 h 2264636"/>
              <a:gd name="connsiteX12" fmla="*/ 1504372 w 2225348"/>
              <a:gd name="connsiteY12" fmla="*/ 94004 h 2264636"/>
              <a:gd name="connsiteX13" fmla="*/ 1290727 w 2225348"/>
              <a:gd name="connsiteY13" fmla="*/ 0 h 2264636"/>
              <a:gd name="connsiteX14" fmla="*/ 1034353 w 2225348"/>
              <a:gd name="connsiteY14" fmla="*/ 34183 h 2264636"/>
              <a:gd name="connsiteX15" fmla="*/ 795071 w 2225348"/>
              <a:gd name="connsiteY15" fmla="*/ 94004 h 2264636"/>
              <a:gd name="connsiteX16" fmla="*/ 760888 w 2225348"/>
              <a:gd name="connsiteY16" fmla="*/ 179462 h 2264636"/>
              <a:gd name="connsiteX17" fmla="*/ 735251 w 2225348"/>
              <a:gd name="connsiteY17" fmla="*/ 213645 h 226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25348" h="2264636">
                <a:moveTo>
                  <a:pt x="777980" y="25637"/>
                </a:moveTo>
                <a:cubicBezTo>
                  <a:pt x="549139" y="42800"/>
                  <a:pt x="396992" y="5859"/>
                  <a:pt x="222503" y="170916"/>
                </a:cubicBezTo>
                <a:cubicBezTo>
                  <a:pt x="195931" y="196051"/>
                  <a:pt x="127064" y="336156"/>
                  <a:pt x="94316" y="401652"/>
                </a:cubicBezTo>
                <a:cubicBezTo>
                  <a:pt x="62981" y="529839"/>
                  <a:pt x="6171" y="654382"/>
                  <a:pt x="312" y="786213"/>
                </a:cubicBezTo>
                <a:cubicBezTo>
                  <a:pt x="-4247" y="888795"/>
                  <a:pt x="41546" y="1173158"/>
                  <a:pt x="111408" y="1307507"/>
                </a:cubicBezTo>
                <a:cubicBezTo>
                  <a:pt x="200251" y="1478359"/>
                  <a:pt x="259920" y="1672923"/>
                  <a:pt x="393419" y="1811709"/>
                </a:cubicBezTo>
                <a:cubicBezTo>
                  <a:pt x="555543" y="1980254"/>
                  <a:pt x="764970" y="2101013"/>
                  <a:pt x="974533" y="2204815"/>
                </a:cubicBezTo>
                <a:cubicBezTo>
                  <a:pt x="1075676" y="2254914"/>
                  <a:pt x="1196724" y="2244696"/>
                  <a:pt x="1307819" y="2264636"/>
                </a:cubicBezTo>
                <a:cubicBezTo>
                  <a:pt x="1572739" y="2196270"/>
                  <a:pt x="1889323" y="2230939"/>
                  <a:pt x="2102578" y="2059537"/>
                </a:cubicBezTo>
                <a:cubicBezTo>
                  <a:pt x="2243704" y="1946108"/>
                  <a:pt x="2203839" y="1709822"/>
                  <a:pt x="2222219" y="1529697"/>
                </a:cubicBezTo>
                <a:cubicBezTo>
                  <a:pt x="2259979" y="1159654"/>
                  <a:pt x="1946390" y="696269"/>
                  <a:pt x="1803475" y="452927"/>
                </a:cubicBezTo>
                <a:cubicBezTo>
                  <a:pt x="1736787" y="339378"/>
                  <a:pt x="1639949" y="246441"/>
                  <a:pt x="1555647" y="145279"/>
                </a:cubicBezTo>
                <a:cubicBezTo>
                  <a:pt x="1540173" y="126710"/>
                  <a:pt x="1525566" y="105626"/>
                  <a:pt x="1504372" y="94004"/>
                </a:cubicBezTo>
                <a:cubicBezTo>
                  <a:pt x="1436153" y="56593"/>
                  <a:pt x="1361942" y="31335"/>
                  <a:pt x="1290727" y="0"/>
                </a:cubicBezTo>
                <a:cubicBezTo>
                  <a:pt x="1205269" y="11394"/>
                  <a:pt x="1119255" y="19200"/>
                  <a:pt x="1034353" y="34183"/>
                </a:cubicBezTo>
                <a:cubicBezTo>
                  <a:pt x="947330" y="49540"/>
                  <a:pt x="876040" y="70870"/>
                  <a:pt x="795071" y="94004"/>
                </a:cubicBezTo>
                <a:cubicBezTo>
                  <a:pt x="783677" y="122490"/>
                  <a:pt x="774609" y="152021"/>
                  <a:pt x="760888" y="179462"/>
                </a:cubicBezTo>
                <a:cubicBezTo>
                  <a:pt x="754518" y="192201"/>
                  <a:pt x="735251" y="213645"/>
                  <a:pt x="735251" y="2136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452217" y="435836"/>
            <a:ext cx="2597921" cy="2058784"/>
          </a:xfrm>
          <a:custGeom>
            <a:avLst/>
            <a:gdLst>
              <a:gd name="connsiteX0" fmla="*/ 888762 w 2597921"/>
              <a:gd name="connsiteY0" fmla="*/ 25637 h 2058784"/>
              <a:gd name="connsiteX1" fmla="*/ 581114 w 2597921"/>
              <a:gd name="connsiteY1" fmla="*/ 94003 h 2058784"/>
              <a:gd name="connsiteX2" fmla="*/ 0 w 2597921"/>
              <a:gd name="connsiteY2" fmla="*/ 1025495 h 2058784"/>
              <a:gd name="connsiteX3" fmla="*/ 675118 w 2597921"/>
              <a:gd name="connsiteY3" fmla="*/ 1897166 h 2058784"/>
              <a:gd name="connsiteX4" fmla="*/ 2597921 w 2597921"/>
              <a:gd name="connsiteY4" fmla="*/ 1469876 h 2058784"/>
              <a:gd name="connsiteX5" fmla="*/ 2221906 w 2597921"/>
              <a:gd name="connsiteY5" fmla="*/ 692209 h 2058784"/>
              <a:gd name="connsiteX6" fmla="*/ 777667 w 2597921"/>
              <a:gd name="connsiteY6" fmla="*/ 0 h 2058784"/>
              <a:gd name="connsiteX7" fmla="*/ 675118 w 2597921"/>
              <a:gd name="connsiteY7" fmla="*/ 17091 h 205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7921" h="2058784">
                <a:moveTo>
                  <a:pt x="888762" y="25637"/>
                </a:moveTo>
                <a:cubicBezTo>
                  <a:pt x="786213" y="48426"/>
                  <a:pt x="673871" y="44689"/>
                  <a:pt x="581114" y="94003"/>
                </a:cubicBezTo>
                <a:cubicBezTo>
                  <a:pt x="94099" y="352923"/>
                  <a:pt x="180670" y="483486"/>
                  <a:pt x="0" y="1025495"/>
                </a:cubicBezTo>
                <a:cubicBezTo>
                  <a:pt x="225039" y="1316052"/>
                  <a:pt x="335495" y="1756731"/>
                  <a:pt x="675118" y="1897166"/>
                </a:cubicBezTo>
                <a:cubicBezTo>
                  <a:pt x="1625859" y="2290300"/>
                  <a:pt x="1978619" y="1895069"/>
                  <a:pt x="2597921" y="1469876"/>
                </a:cubicBezTo>
                <a:cubicBezTo>
                  <a:pt x="2472583" y="1210654"/>
                  <a:pt x="2416710" y="904241"/>
                  <a:pt x="2221906" y="692209"/>
                </a:cubicBezTo>
                <a:cubicBezTo>
                  <a:pt x="1662564" y="83401"/>
                  <a:pt x="1429626" y="118537"/>
                  <a:pt x="777667" y="0"/>
                </a:cubicBezTo>
                <a:lnTo>
                  <a:pt x="675118" y="1709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080552" y="2461128"/>
            <a:ext cx="2080682" cy="1709220"/>
          </a:xfrm>
          <a:custGeom>
            <a:avLst/>
            <a:gdLst>
              <a:gd name="connsiteX0" fmla="*/ 414252 w 2080682"/>
              <a:gd name="connsiteY0" fmla="*/ 42790 h 1709220"/>
              <a:gd name="connsiteX1" fmla="*/ 354431 w 2080682"/>
              <a:gd name="connsiteY1" fmla="*/ 8607 h 1709220"/>
              <a:gd name="connsiteX2" fmla="*/ 29691 w 2080682"/>
              <a:gd name="connsiteY2" fmla="*/ 393167 h 1709220"/>
              <a:gd name="connsiteX3" fmla="*/ 72420 w 2080682"/>
              <a:gd name="connsiteY3" fmla="*/ 1111014 h 1709220"/>
              <a:gd name="connsiteX4" fmla="*/ 696263 w 2080682"/>
              <a:gd name="connsiteY4" fmla="*/ 1675036 h 1709220"/>
              <a:gd name="connsiteX5" fmla="*/ 1149190 w 2080682"/>
              <a:gd name="connsiteY5" fmla="*/ 1709220 h 1709220"/>
              <a:gd name="connsiteX6" fmla="*/ 1773033 w 2080682"/>
              <a:gd name="connsiteY6" fmla="*/ 1410117 h 1709220"/>
              <a:gd name="connsiteX7" fmla="*/ 2003769 w 2080682"/>
              <a:gd name="connsiteY7" fmla="*/ 1102468 h 1709220"/>
              <a:gd name="connsiteX8" fmla="*/ 2080682 w 2080682"/>
              <a:gd name="connsiteY8" fmla="*/ 632450 h 1709220"/>
              <a:gd name="connsiteX9" fmla="*/ 1969586 w 2080682"/>
              <a:gd name="connsiteY9" fmla="*/ 324801 h 1709220"/>
              <a:gd name="connsiteX10" fmla="*/ 1773033 w 2080682"/>
              <a:gd name="connsiteY10" fmla="*/ 128248 h 1709220"/>
              <a:gd name="connsiteX11" fmla="*/ 1328652 w 2080682"/>
              <a:gd name="connsiteY11" fmla="*/ 42790 h 1709220"/>
              <a:gd name="connsiteX12" fmla="*/ 986820 w 2080682"/>
              <a:gd name="connsiteY12" fmla="*/ 61 h 170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80682" h="1709220">
                <a:moveTo>
                  <a:pt x="414252" y="42790"/>
                </a:moveTo>
                <a:cubicBezTo>
                  <a:pt x="394312" y="31396"/>
                  <a:pt x="376712" y="3037"/>
                  <a:pt x="354431" y="8607"/>
                </a:cubicBezTo>
                <a:cubicBezTo>
                  <a:pt x="122134" y="66681"/>
                  <a:pt x="136080" y="180387"/>
                  <a:pt x="29691" y="393167"/>
                </a:cubicBezTo>
                <a:cubicBezTo>
                  <a:pt x="3086" y="650348"/>
                  <a:pt x="-37112" y="841191"/>
                  <a:pt x="72420" y="1111014"/>
                </a:cubicBezTo>
                <a:cubicBezTo>
                  <a:pt x="188416" y="1396761"/>
                  <a:pt x="399994" y="1598579"/>
                  <a:pt x="696263" y="1675036"/>
                </a:cubicBezTo>
                <a:cubicBezTo>
                  <a:pt x="842865" y="1712869"/>
                  <a:pt x="998214" y="1697825"/>
                  <a:pt x="1149190" y="1709220"/>
                </a:cubicBezTo>
                <a:cubicBezTo>
                  <a:pt x="1362299" y="1629304"/>
                  <a:pt x="1595091" y="1547810"/>
                  <a:pt x="1773033" y="1410117"/>
                </a:cubicBezTo>
                <a:cubicBezTo>
                  <a:pt x="1874412" y="1331669"/>
                  <a:pt x="1926857" y="1205018"/>
                  <a:pt x="2003769" y="1102468"/>
                </a:cubicBezTo>
                <a:cubicBezTo>
                  <a:pt x="2043408" y="943915"/>
                  <a:pt x="2080682" y="810245"/>
                  <a:pt x="2080682" y="632450"/>
                </a:cubicBezTo>
                <a:cubicBezTo>
                  <a:pt x="2080682" y="489704"/>
                  <a:pt x="2053737" y="414562"/>
                  <a:pt x="1969586" y="324801"/>
                </a:cubicBezTo>
                <a:cubicBezTo>
                  <a:pt x="1906215" y="257205"/>
                  <a:pt x="1857842" y="165564"/>
                  <a:pt x="1773033" y="128248"/>
                </a:cubicBezTo>
                <a:cubicBezTo>
                  <a:pt x="1634966" y="67498"/>
                  <a:pt x="1477144" y="69306"/>
                  <a:pt x="1328652" y="42790"/>
                </a:cubicBezTo>
                <a:cubicBezTo>
                  <a:pt x="1069669" y="-3457"/>
                  <a:pt x="1138309" y="61"/>
                  <a:pt x="986820" y="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435125" y="4170348"/>
            <a:ext cx="2505141" cy="2273181"/>
          </a:xfrm>
          <a:custGeom>
            <a:avLst/>
            <a:gdLst>
              <a:gd name="connsiteX0" fmla="*/ 487111 w 2505141"/>
              <a:gd name="connsiteY0" fmla="*/ 0 h 2273181"/>
              <a:gd name="connsiteX1" fmla="*/ 358924 w 2505141"/>
              <a:gd name="connsiteY1" fmla="*/ 25637 h 2273181"/>
              <a:gd name="connsiteX2" fmla="*/ 0 w 2505141"/>
              <a:gd name="connsiteY2" fmla="*/ 683663 h 2273181"/>
              <a:gd name="connsiteX3" fmla="*/ 504202 w 2505141"/>
              <a:gd name="connsiteY3" fmla="*/ 1888620 h 2273181"/>
              <a:gd name="connsiteX4" fmla="*/ 1239140 w 2505141"/>
              <a:gd name="connsiteY4" fmla="*/ 2273181 h 2273181"/>
              <a:gd name="connsiteX5" fmla="*/ 2384277 w 2505141"/>
              <a:gd name="connsiteY5" fmla="*/ 1956987 h 2273181"/>
              <a:gd name="connsiteX6" fmla="*/ 2444097 w 2505141"/>
              <a:gd name="connsiteY6" fmla="*/ 1145136 h 2273181"/>
              <a:gd name="connsiteX7" fmla="*/ 2170632 w 2505141"/>
              <a:gd name="connsiteY7" fmla="*/ 632388 h 2273181"/>
              <a:gd name="connsiteX8" fmla="*/ 1247686 w 2505141"/>
              <a:gd name="connsiteY8" fmla="*/ 85458 h 2273181"/>
              <a:gd name="connsiteX9" fmla="*/ 769122 w 2505141"/>
              <a:gd name="connsiteY9" fmla="*/ 51274 h 2273181"/>
              <a:gd name="connsiteX10" fmla="*/ 307649 w 2505141"/>
              <a:gd name="connsiteY10" fmla="*/ 68366 h 227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05141" h="2273181">
                <a:moveTo>
                  <a:pt x="487111" y="0"/>
                </a:moveTo>
                <a:cubicBezTo>
                  <a:pt x="444382" y="8546"/>
                  <a:pt x="394287" y="176"/>
                  <a:pt x="358924" y="25637"/>
                </a:cubicBezTo>
                <a:cubicBezTo>
                  <a:pt x="-16847" y="296191"/>
                  <a:pt x="66833" y="263570"/>
                  <a:pt x="0" y="683663"/>
                </a:cubicBezTo>
                <a:cubicBezTo>
                  <a:pt x="71776" y="1204035"/>
                  <a:pt x="38468" y="1453482"/>
                  <a:pt x="504202" y="1888620"/>
                </a:cubicBezTo>
                <a:cubicBezTo>
                  <a:pt x="706233" y="2077379"/>
                  <a:pt x="994161" y="2144994"/>
                  <a:pt x="1239140" y="2273181"/>
                </a:cubicBezTo>
                <a:cubicBezTo>
                  <a:pt x="1620852" y="2167783"/>
                  <a:pt x="2095191" y="2227620"/>
                  <a:pt x="2384277" y="1956987"/>
                </a:cubicBezTo>
                <a:cubicBezTo>
                  <a:pt x="2582369" y="1771539"/>
                  <a:pt x="2487305" y="1413024"/>
                  <a:pt x="2444097" y="1145136"/>
                </a:cubicBezTo>
                <a:cubicBezTo>
                  <a:pt x="2413253" y="953903"/>
                  <a:pt x="2289657" y="785210"/>
                  <a:pt x="2170632" y="632388"/>
                </a:cubicBezTo>
                <a:cubicBezTo>
                  <a:pt x="1904906" y="291209"/>
                  <a:pt x="1659899" y="171485"/>
                  <a:pt x="1247686" y="85458"/>
                </a:cubicBezTo>
                <a:cubicBezTo>
                  <a:pt x="1091131" y="52786"/>
                  <a:pt x="928643" y="62669"/>
                  <a:pt x="769122" y="51274"/>
                </a:cubicBezTo>
                <a:lnTo>
                  <a:pt x="307649" y="6836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229002" y="4871103"/>
            <a:ext cx="2531137" cy="2016807"/>
          </a:xfrm>
          <a:custGeom>
            <a:avLst/>
            <a:gdLst>
              <a:gd name="connsiteX0" fmla="*/ 1069533 w 2531137"/>
              <a:gd name="connsiteY0" fmla="*/ 222190 h 2016807"/>
              <a:gd name="connsiteX1" fmla="*/ 872979 w 2531137"/>
              <a:gd name="connsiteY1" fmla="*/ 128187 h 2016807"/>
              <a:gd name="connsiteX2" fmla="*/ 223499 w 2531137"/>
              <a:gd name="connsiteY2" fmla="*/ 307648 h 2016807"/>
              <a:gd name="connsiteX3" fmla="*/ 61129 w 2531137"/>
              <a:gd name="connsiteY3" fmla="*/ 589660 h 2016807"/>
              <a:gd name="connsiteX4" fmla="*/ 1308 w 2531137"/>
              <a:gd name="connsiteY4" fmla="*/ 1008404 h 2016807"/>
              <a:gd name="connsiteX5" fmla="*/ 103858 w 2531137"/>
              <a:gd name="connsiteY5" fmla="*/ 1401510 h 2016807"/>
              <a:gd name="connsiteX6" fmla="*/ 240591 w 2531137"/>
              <a:gd name="connsiteY6" fmla="*/ 1640792 h 2016807"/>
              <a:gd name="connsiteX7" fmla="*/ 317503 w 2531137"/>
              <a:gd name="connsiteY7" fmla="*/ 1709159 h 2016807"/>
              <a:gd name="connsiteX8" fmla="*/ 693518 w 2531137"/>
              <a:gd name="connsiteY8" fmla="*/ 1905712 h 2016807"/>
              <a:gd name="connsiteX9" fmla="*/ 1727559 w 2531137"/>
              <a:gd name="connsiteY9" fmla="*/ 2016807 h 2016807"/>
              <a:gd name="connsiteX10" fmla="*/ 2180486 w 2531137"/>
              <a:gd name="connsiteY10" fmla="*/ 1837346 h 2016807"/>
              <a:gd name="connsiteX11" fmla="*/ 2488134 w 2531137"/>
              <a:gd name="connsiteY11" fmla="*/ 1512605 h 2016807"/>
              <a:gd name="connsiteX12" fmla="*/ 2513772 w 2531137"/>
              <a:gd name="connsiteY12" fmla="*/ 1068224 h 2016807"/>
              <a:gd name="connsiteX13" fmla="*/ 2283035 w 2531137"/>
              <a:gd name="connsiteY13" fmla="*/ 581114 h 2016807"/>
              <a:gd name="connsiteX14" fmla="*/ 1813017 w 2531137"/>
              <a:gd name="connsiteY14" fmla="*/ 188007 h 2016807"/>
              <a:gd name="connsiteX15" fmla="*/ 1719013 w 2531137"/>
              <a:gd name="connsiteY15" fmla="*/ 128187 h 2016807"/>
              <a:gd name="connsiteX16" fmla="*/ 1095170 w 2531137"/>
              <a:gd name="connsiteY16" fmla="*/ 0 h 2016807"/>
              <a:gd name="connsiteX17" fmla="*/ 855888 w 2531137"/>
              <a:gd name="connsiteY17" fmla="*/ 162370 h 2016807"/>
              <a:gd name="connsiteX18" fmla="*/ 830250 w 2531137"/>
              <a:gd name="connsiteY18" fmla="*/ 222190 h 2016807"/>
              <a:gd name="connsiteX19" fmla="*/ 813159 w 2531137"/>
              <a:gd name="connsiteY19" fmla="*/ 247828 h 201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31137" h="2016807">
                <a:moveTo>
                  <a:pt x="1069533" y="222190"/>
                </a:moveTo>
                <a:cubicBezTo>
                  <a:pt x="1004015" y="190856"/>
                  <a:pt x="944512" y="140736"/>
                  <a:pt x="872979" y="128187"/>
                </a:cubicBezTo>
                <a:cubicBezTo>
                  <a:pt x="582947" y="77305"/>
                  <a:pt x="488038" y="181677"/>
                  <a:pt x="223499" y="307648"/>
                </a:cubicBezTo>
                <a:cubicBezTo>
                  <a:pt x="169376" y="401652"/>
                  <a:pt x="93914" y="486262"/>
                  <a:pt x="61129" y="589660"/>
                </a:cubicBezTo>
                <a:cubicBezTo>
                  <a:pt x="18513" y="724064"/>
                  <a:pt x="-6103" y="867600"/>
                  <a:pt x="1308" y="1008404"/>
                </a:cubicBezTo>
                <a:cubicBezTo>
                  <a:pt x="8426" y="1143637"/>
                  <a:pt x="55934" y="1274853"/>
                  <a:pt x="103858" y="1401510"/>
                </a:cubicBezTo>
                <a:cubicBezTo>
                  <a:pt x="136368" y="1487430"/>
                  <a:pt x="188192" y="1565337"/>
                  <a:pt x="240591" y="1640792"/>
                </a:cubicBezTo>
                <a:cubicBezTo>
                  <a:pt x="260157" y="1668966"/>
                  <a:pt x="287894" y="1691841"/>
                  <a:pt x="317503" y="1709159"/>
                </a:cubicBezTo>
                <a:cubicBezTo>
                  <a:pt x="439583" y="1780564"/>
                  <a:pt x="559217" y="1861379"/>
                  <a:pt x="693518" y="1905712"/>
                </a:cubicBezTo>
                <a:cubicBezTo>
                  <a:pt x="1044457" y="2021556"/>
                  <a:pt x="1364801" y="2005106"/>
                  <a:pt x="1727559" y="2016807"/>
                </a:cubicBezTo>
                <a:cubicBezTo>
                  <a:pt x="1769165" y="2002938"/>
                  <a:pt x="2090667" y="1919980"/>
                  <a:pt x="2180486" y="1837346"/>
                </a:cubicBezTo>
                <a:cubicBezTo>
                  <a:pt x="2290220" y="1736390"/>
                  <a:pt x="2385585" y="1620852"/>
                  <a:pt x="2488134" y="1512605"/>
                </a:cubicBezTo>
                <a:cubicBezTo>
                  <a:pt x="2499112" y="1433565"/>
                  <a:pt x="2560594" y="1186086"/>
                  <a:pt x="2513772" y="1068224"/>
                </a:cubicBezTo>
                <a:cubicBezTo>
                  <a:pt x="2447441" y="901252"/>
                  <a:pt x="2375997" y="734859"/>
                  <a:pt x="2283035" y="581114"/>
                </a:cubicBezTo>
                <a:cubicBezTo>
                  <a:pt x="2126818" y="322755"/>
                  <a:pt x="2054806" y="329542"/>
                  <a:pt x="1813017" y="188007"/>
                </a:cubicBezTo>
                <a:cubicBezTo>
                  <a:pt x="1780964" y="169244"/>
                  <a:pt x="1754309" y="139749"/>
                  <a:pt x="1719013" y="128187"/>
                </a:cubicBezTo>
                <a:cubicBezTo>
                  <a:pt x="1406506" y="25814"/>
                  <a:pt x="1367555" y="31428"/>
                  <a:pt x="1095170" y="0"/>
                </a:cubicBezTo>
                <a:cubicBezTo>
                  <a:pt x="942111" y="35321"/>
                  <a:pt x="978982" y="5085"/>
                  <a:pt x="855888" y="162370"/>
                </a:cubicBezTo>
                <a:cubicBezTo>
                  <a:pt x="842518" y="179454"/>
                  <a:pt x="839952" y="202786"/>
                  <a:pt x="830250" y="222190"/>
                </a:cubicBezTo>
                <a:cubicBezTo>
                  <a:pt x="825657" y="231377"/>
                  <a:pt x="813159" y="247828"/>
                  <a:pt x="813159" y="24782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058878" y="4024649"/>
            <a:ext cx="2385077" cy="2213781"/>
          </a:xfrm>
          <a:custGeom>
            <a:avLst/>
            <a:gdLst>
              <a:gd name="connsiteX0" fmla="*/ 1974879 w 2385077"/>
              <a:gd name="connsiteY0" fmla="*/ 171336 h 2213781"/>
              <a:gd name="connsiteX1" fmla="*/ 872472 w 2385077"/>
              <a:gd name="connsiteY1" fmla="*/ 51695 h 2213781"/>
              <a:gd name="connsiteX2" fmla="*/ 325541 w 2385077"/>
              <a:gd name="connsiteY2" fmla="*/ 248248 h 2213781"/>
              <a:gd name="connsiteX3" fmla="*/ 69167 w 2385077"/>
              <a:gd name="connsiteY3" fmla="*/ 572988 h 2213781"/>
              <a:gd name="connsiteX4" fmla="*/ 801 w 2385077"/>
              <a:gd name="connsiteY4" fmla="*/ 786633 h 2213781"/>
              <a:gd name="connsiteX5" fmla="*/ 539186 w 2385077"/>
              <a:gd name="connsiteY5" fmla="*/ 1906132 h 2213781"/>
              <a:gd name="connsiteX6" fmla="*/ 727193 w 2385077"/>
              <a:gd name="connsiteY6" fmla="*/ 2000136 h 2213781"/>
              <a:gd name="connsiteX7" fmla="*/ 1521952 w 2385077"/>
              <a:gd name="connsiteY7" fmla="*/ 2213781 h 2213781"/>
              <a:gd name="connsiteX8" fmla="*/ 1957787 w 2385077"/>
              <a:gd name="connsiteY8" fmla="*/ 2145415 h 2213781"/>
              <a:gd name="connsiteX9" fmla="*/ 2385077 w 2385077"/>
              <a:gd name="connsiteY9" fmla="*/ 1077190 h 2213781"/>
              <a:gd name="connsiteX10" fmla="*/ 2162886 w 2385077"/>
              <a:gd name="connsiteY10" fmla="*/ 384981 h 2213781"/>
              <a:gd name="connsiteX11" fmla="*/ 1983425 w 2385077"/>
              <a:gd name="connsiteY11" fmla="*/ 111515 h 221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85077" h="2213781">
                <a:moveTo>
                  <a:pt x="1974879" y="171336"/>
                </a:moveTo>
                <a:cubicBezTo>
                  <a:pt x="1536690" y="-12420"/>
                  <a:pt x="1560268" y="-41709"/>
                  <a:pt x="872472" y="51695"/>
                </a:cubicBezTo>
                <a:cubicBezTo>
                  <a:pt x="680508" y="77764"/>
                  <a:pt x="507851" y="182730"/>
                  <a:pt x="325541" y="248248"/>
                </a:cubicBezTo>
                <a:cubicBezTo>
                  <a:pt x="240083" y="356495"/>
                  <a:pt x="140399" y="454893"/>
                  <a:pt x="69167" y="572988"/>
                </a:cubicBezTo>
                <a:cubicBezTo>
                  <a:pt x="30548" y="637015"/>
                  <a:pt x="-5901" y="712162"/>
                  <a:pt x="801" y="786633"/>
                </a:cubicBezTo>
                <a:cubicBezTo>
                  <a:pt x="52461" y="1360631"/>
                  <a:pt x="138258" y="1511100"/>
                  <a:pt x="539186" y="1906132"/>
                </a:cubicBezTo>
                <a:cubicBezTo>
                  <a:pt x="589096" y="1955308"/>
                  <a:pt x="660327" y="1979204"/>
                  <a:pt x="727193" y="2000136"/>
                </a:cubicBezTo>
                <a:cubicBezTo>
                  <a:pt x="988990" y="2082090"/>
                  <a:pt x="1257032" y="2142566"/>
                  <a:pt x="1521952" y="2213781"/>
                </a:cubicBezTo>
                <a:cubicBezTo>
                  <a:pt x="1667230" y="2190992"/>
                  <a:pt x="1840589" y="2234239"/>
                  <a:pt x="1957787" y="2145415"/>
                </a:cubicBezTo>
                <a:cubicBezTo>
                  <a:pt x="2397554" y="1812118"/>
                  <a:pt x="2339898" y="1536508"/>
                  <a:pt x="2385077" y="1077190"/>
                </a:cubicBezTo>
                <a:cubicBezTo>
                  <a:pt x="2322198" y="825675"/>
                  <a:pt x="2285039" y="656101"/>
                  <a:pt x="2162886" y="384981"/>
                </a:cubicBezTo>
                <a:cubicBezTo>
                  <a:pt x="2118098" y="285574"/>
                  <a:pt x="2032185" y="209035"/>
                  <a:pt x="1983425" y="11151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9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Prepare to Implement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57400"/>
            <a:ext cx="76962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Review our data</a:t>
            </a:r>
          </a:p>
          <a:p>
            <a:endParaRPr lang="en-US" sz="3600" dirty="0" smtClean="0"/>
          </a:p>
          <a:p>
            <a:r>
              <a:rPr lang="en-US" sz="3600" dirty="0" smtClean="0"/>
              <a:t>Review our targets</a:t>
            </a:r>
          </a:p>
          <a:p>
            <a:endParaRPr lang="en-US" sz="3600" dirty="0" smtClean="0"/>
          </a:p>
          <a:p>
            <a:r>
              <a:rPr lang="en-US" sz="3600" dirty="0" smtClean="0"/>
              <a:t>Review our iGrant action plan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696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Implementation of Services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67000" y="2895600"/>
            <a:ext cx="5791200" cy="2971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Expectations</a:t>
            </a:r>
          </a:p>
          <a:p>
            <a:r>
              <a:rPr lang="en-US" sz="3600" dirty="0" smtClean="0"/>
              <a:t>Monitoring</a:t>
            </a:r>
          </a:p>
          <a:p>
            <a:r>
              <a:rPr lang="en-US" sz="3600" dirty="0" smtClean="0"/>
              <a:t>Orientation</a:t>
            </a:r>
          </a:p>
          <a:p>
            <a:r>
              <a:rPr lang="en-US" sz="3600" dirty="0" smtClean="0"/>
              <a:t>PD Plan for year</a:t>
            </a:r>
          </a:p>
          <a:p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2057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For each MEP staff position: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081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8919" y="1752600"/>
            <a:ext cx="533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What do other program administrators need to know about migrant students, migrant services and targets?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219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1492</Words>
  <Application>Microsoft Office PowerPoint</Application>
  <PresentationFormat>On-screen Show (4:3)</PresentationFormat>
  <Paragraphs>139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Fall 2013 Migrant Director Workshop</vt:lpstr>
      <vt:lpstr>Continuous  Improvement Systems</vt:lpstr>
      <vt:lpstr>Migrant Education</vt:lpstr>
      <vt:lpstr>Fall Migrant Director Workshop</vt:lpstr>
      <vt:lpstr>Spring Migrant Director Workshop</vt:lpstr>
      <vt:lpstr>Prepare to Implement</vt:lpstr>
      <vt:lpstr>Implementation of Services</vt:lpstr>
      <vt:lpstr>PowerPoint Presentation</vt:lpstr>
    </vt:vector>
  </TitlesOfParts>
  <Company>NWESD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Kernel</dc:creator>
  <cp:lastModifiedBy>Mary Kernel</cp:lastModifiedBy>
  <cp:revision>4</cp:revision>
  <dcterms:created xsi:type="dcterms:W3CDTF">2013-10-02T14:24:19Z</dcterms:created>
  <dcterms:modified xsi:type="dcterms:W3CDTF">2014-02-14T21:24:25Z</dcterms:modified>
</cp:coreProperties>
</file>