
<file path=[Content_Types].xml><?xml version="1.0" encoding="utf-8"?>
<Types xmlns="http://schemas.openxmlformats.org/package/2006/content-types">
  <Default Extension="tmp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6" d="100"/>
          <a:sy n="56" d="100"/>
        </p:scale>
        <p:origin x="-1032" y="1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C1F1-06A3-4840-9F9E-479FE4B9F5F2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A808-4970-49C5-995A-559871D25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24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C1F1-06A3-4840-9F9E-479FE4B9F5F2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A808-4970-49C5-995A-559871D25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709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C1F1-06A3-4840-9F9E-479FE4B9F5F2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A808-4970-49C5-995A-559871D25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10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C1F1-06A3-4840-9F9E-479FE4B9F5F2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A808-4970-49C5-995A-559871D25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1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C1F1-06A3-4840-9F9E-479FE4B9F5F2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A808-4970-49C5-995A-559871D25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28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C1F1-06A3-4840-9F9E-479FE4B9F5F2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A808-4970-49C5-995A-559871D25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1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C1F1-06A3-4840-9F9E-479FE4B9F5F2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A808-4970-49C5-995A-559871D25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36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C1F1-06A3-4840-9F9E-479FE4B9F5F2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A808-4970-49C5-995A-559871D25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40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C1F1-06A3-4840-9F9E-479FE4B9F5F2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A808-4970-49C5-995A-559871D25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87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C1F1-06A3-4840-9F9E-479FE4B9F5F2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A808-4970-49C5-995A-559871D25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99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C1F1-06A3-4840-9F9E-479FE4B9F5F2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A808-4970-49C5-995A-559871D25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971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8C1F1-06A3-4840-9F9E-479FE4B9F5F2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CA808-4970-49C5-995A-559871D25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578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782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ESD 105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Godina</dc:creator>
  <cp:lastModifiedBy>Mary Kernel</cp:lastModifiedBy>
  <cp:revision>1</cp:revision>
  <dcterms:created xsi:type="dcterms:W3CDTF">2013-01-15T21:29:16Z</dcterms:created>
  <dcterms:modified xsi:type="dcterms:W3CDTF">2013-01-28T18:24:09Z</dcterms:modified>
</cp:coreProperties>
</file>