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7019925" cy="93059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8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4E0E7A49-2F97-4F68-B33D-46126ECC90F9}" type="datetimeFigureOut">
              <a:rPr lang="es-MX" smtClean="0"/>
              <a:t>25/01/2013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287094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4E0E7A49-2F97-4F68-B33D-46126ECC90F9}" type="datetimeFigureOut">
              <a:rPr lang="es-MX" smtClean="0"/>
              <a:t>25/01/2013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132195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4E0E7A49-2F97-4F68-B33D-46126ECC90F9}" type="datetimeFigureOut">
              <a:rPr lang="es-MX" smtClean="0"/>
              <a:t>25/01/2013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262635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4E0E7A49-2F97-4F68-B33D-46126ECC90F9}" type="datetimeFigureOut">
              <a:rPr lang="es-MX" smtClean="0"/>
              <a:t>25/01/2013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57979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0E7A49-2F97-4F68-B33D-46126ECC90F9}" type="datetimeFigureOut">
              <a:rPr lang="es-MX" smtClean="0"/>
              <a:t>25/01/2013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226889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4E0E7A49-2F97-4F68-B33D-46126ECC90F9}" type="datetimeFigureOut">
              <a:rPr lang="es-MX" smtClean="0"/>
              <a:t>25/01/2013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207718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4E0E7A49-2F97-4F68-B33D-46126ECC90F9}" type="datetimeFigureOut">
              <a:rPr lang="es-MX" smtClean="0"/>
              <a:t>25/01/2013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326586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4E0E7A49-2F97-4F68-B33D-46126ECC90F9}" type="datetimeFigureOut">
              <a:rPr lang="es-MX" smtClean="0"/>
              <a:t>25/01/2013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97428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E7A49-2F97-4F68-B33D-46126ECC90F9}" type="datetimeFigureOut">
              <a:rPr lang="es-MX" smtClean="0"/>
              <a:t>25/01/2013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61073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E7A49-2F97-4F68-B33D-46126ECC90F9}" type="datetimeFigureOut">
              <a:rPr lang="es-MX" smtClean="0"/>
              <a:t>25/01/2013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395482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E7A49-2F97-4F68-B33D-46126ECC90F9}" type="datetimeFigureOut">
              <a:rPr lang="es-MX" smtClean="0"/>
              <a:t>25/01/2013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37506E6-092A-449C-98C2-9594D7769AF3}" type="slidenum">
              <a:rPr lang="es-MX" smtClean="0"/>
              <a:t>‹#›</a:t>
            </a:fld>
            <a:endParaRPr lang="es-MX"/>
          </a:p>
        </p:txBody>
      </p:sp>
    </p:spTree>
    <p:extLst>
      <p:ext uri="{BB962C8B-B14F-4D97-AF65-F5344CB8AC3E}">
        <p14:creationId xmlns:p14="http://schemas.microsoft.com/office/powerpoint/2010/main" val="390034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E7A49-2F97-4F68-B33D-46126ECC90F9}" type="datetimeFigureOut">
              <a:rPr lang="es-MX" smtClean="0"/>
              <a:t>25/01/2013</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506E6-092A-449C-98C2-9594D7769AF3}" type="slidenum">
              <a:rPr lang="es-MX" smtClean="0"/>
              <a:t>‹#›</a:t>
            </a:fld>
            <a:endParaRPr lang="es-MX"/>
          </a:p>
        </p:txBody>
      </p:sp>
    </p:spTree>
    <p:extLst>
      <p:ext uri="{BB962C8B-B14F-4D97-AF65-F5344CB8AC3E}">
        <p14:creationId xmlns:p14="http://schemas.microsoft.com/office/powerpoint/2010/main" val="242570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3810000" cy="655638"/>
          </a:xfrm>
        </p:spPr>
        <p:txBody>
          <a:bodyPr>
            <a:normAutofit fontScale="90000"/>
          </a:bodyPr>
          <a:lstStyle/>
          <a:p>
            <a:r>
              <a:rPr lang="en-US" dirty="0" smtClean="0"/>
              <a:t>Cause and Effect</a:t>
            </a:r>
            <a:endParaRPr lang="es-MX" dirty="0"/>
          </a:p>
        </p:txBody>
      </p:sp>
      <p:sp>
        <p:nvSpPr>
          <p:cNvPr id="5" name="Title 1"/>
          <p:cNvSpPr txBox="1">
            <a:spLocks/>
          </p:cNvSpPr>
          <p:nvPr/>
        </p:nvSpPr>
        <p:spPr>
          <a:xfrm>
            <a:off x="4724400" y="762000"/>
            <a:ext cx="3810000" cy="65563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Cause and Effect</a:t>
            </a:r>
            <a:endParaRPr lang="es-MX" dirty="0"/>
          </a:p>
        </p:txBody>
      </p:sp>
      <p:grpSp>
        <p:nvGrpSpPr>
          <p:cNvPr id="18" name="Group 17"/>
          <p:cNvGrpSpPr/>
          <p:nvPr/>
        </p:nvGrpSpPr>
        <p:grpSpPr>
          <a:xfrm>
            <a:off x="644769" y="1981200"/>
            <a:ext cx="3774831" cy="3276600"/>
            <a:chOff x="644769" y="1981200"/>
            <a:chExt cx="3774831" cy="3276600"/>
          </a:xfrm>
        </p:grpSpPr>
        <p:sp>
          <p:nvSpPr>
            <p:cNvPr id="6" name="Rectangle 5"/>
            <p:cNvSpPr/>
            <p:nvPr/>
          </p:nvSpPr>
          <p:spPr>
            <a:xfrm>
              <a:off x="644769" y="2743200"/>
              <a:ext cx="2057400" cy="190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Oval 6"/>
            <p:cNvSpPr/>
            <p:nvPr/>
          </p:nvSpPr>
          <p:spPr>
            <a:xfrm>
              <a:off x="3124200" y="4419600"/>
              <a:ext cx="1295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Oval 9"/>
            <p:cNvSpPr/>
            <p:nvPr/>
          </p:nvSpPr>
          <p:spPr>
            <a:xfrm>
              <a:off x="3124200" y="3206262"/>
              <a:ext cx="1295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Oval 10"/>
            <p:cNvSpPr/>
            <p:nvPr/>
          </p:nvSpPr>
          <p:spPr>
            <a:xfrm>
              <a:off x="3124200" y="1981200"/>
              <a:ext cx="1295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2" name="Straight Arrow Connector 11"/>
            <p:cNvCxnSpPr>
              <a:stCxn id="6" idx="3"/>
            </p:cNvCxnSpPr>
            <p:nvPr/>
          </p:nvCxnSpPr>
          <p:spPr>
            <a:xfrm flipV="1">
              <a:off x="2702169" y="2819400"/>
              <a:ext cx="574431"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p:cNvCxnSpPr>
            <p:nvPr/>
          </p:nvCxnSpPr>
          <p:spPr>
            <a:xfrm>
              <a:off x="2702169" y="3695700"/>
              <a:ext cx="42203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p:cNvCxnSpPr>
            <p:nvPr/>
          </p:nvCxnSpPr>
          <p:spPr>
            <a:xfrm>
              <a:off x="2702169" y="3695700"/>
              <a:ext cx="574431"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890103"/>
            <a:ext cx="3798887" cy="330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3" name="Straight Arrow Connector 22"/>
          <p:cNvCxnSpPr/>
          <p:nvPr/>
        </p:nvCxnSpPr>
        <p:spPr>
          <a:xfrm>
            <a:off x="7010400" y="362536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010400" y="3625362"/>
            <a:ext cx="533400" cy="794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105400" y="2819400"/>
            <a:ext cx="1747043" cy="1754326"/>
          </a:xfrm>
          <a:prstGeom prst="rect">
            <a:avLst/>
          </a:prstGeom>
          <a:noFill/>
        </p:spPr>
        <p:txBody>
          <a:bodyPr wrap="square" rtlCol="0">
            <a:spAutoFit/>
          </a:bodyPr>
          <a:lstStyle/>
          <a:p>
            <a:pPr algn="ctr"/>
            <a:r>
              <a:rPr lang="en-US" dirty="0" smtClean="0"/>
              <a:t>What could be some of the effects caused by Global Warming on the Polar Ice Cap?</a:t>
            </a:r>
          </a:p>
        </p:txBody>
      </p:sp>
      <p:sp>
        <p:nvSpPr>
          <p:cNvPr id="27" name="TextBox 26"/>
          <p:cNvSpPr txBox="1"/>
          <p:nvPr/>
        </p:nvSpPr>
        <p:spPr>
          <a:xfrm>
            <a:off x="7554913" y="2066836"/>
            <a:ext cx="1131887" cy="600164"/>
          </a:xfrm>
          <a:prstGeom prst="rect">
            <a:avLst/>
          </a:prstGeom>
          <a:noFill/>
        </p:spPr>
        <p:txBody>
          <a:bodyPr wrap="square" rtlCol="0">
            <a:spAutoFit/>
          </a:bodyPr>
          <a:lstStyle/>
          <a:p>
            <a:pPr algn="ctr"/>
            <a:r>
              <a:rPr lang="en-US" sz="1100" dirty="0" smtClean="0"/>
              <a:t>Environmental-Melting of the Ice Cap</a:t>
            </a:r>
            <a:endParaRPr lang="es-MX" sz="1100" dirty="0"/>
          </a:p>
        </p:txBody>
      </p:sp>
      <p:sp>
        <p:nvSpPr>
          <p:cNvPr id="28" name="TextBox 27"/>
          <p:cNvSpPr txBox="1"/>
          <p:nvPr/>
        </p:nvSpPr>
        <p:spPr>
          <a:xfrm>
            <a:off x="7625556" y="3218730"/>
            <a:ext cx="990600" cy="646331"/>
          </a:xfrm>
          <a:prstGeom prst="rect">
            <a:avLst/>
          </a:prstGeom>
          <a:noFill/>
        </p:spPr>
        <p:txBody>
          <a:bodyPr wrap="square" rtlCol="0">
            <a:spAutoFit/>
          </a:bodyPr>
          <a:lstStyle/>
          <a:p>
            <a:pPr algn="ctr"/>
            <a:r>
              <a:rPr lang="en-US" sz="1200" dirty="0" smtClean="0"/>
              <a:t>Extinction of species (</a:t>
            </a:r>
            <a:r>
              <a:rPr lang="en-US" sz="1200" dirty="0" err="1" smtClean="0"/>
              <a:t>i.e</a:t>
            </a:r>
            <a:r>
              <a:rPr lang="en-US" sz="1200" dirty="0" smtClean="0"/>
              <a:t> . Polar Bears)</a:t>
            </a:r>
            <a:endParaRPr lang="es-MX" sz="1200" dirty="0"/>
          </a:p>
        </p:txBody>
      </p:sp>
      <p:sp>
        <p:nvSpPr>
          <p:cNvPr id="29" name="TextBox 28"/>
          <p:cNvSpPr txBox="1"/>
          <p:nvPr/>
        </p:nvSpPr>
        <p:spPr>
          <a:xfrm>
            <a:off x="7613833" y="4343400"/>
            <a:ext cx="990600" cy="830997"/>
          </a:xfrm>
          <a:prstGeom prst="rect">
            <a:avLst/>
          </a:prstGeom>
          <a:noFill/>
        </p:spPr>
        <p:txBody>
          <a:bodyPr wrap="square" rtlCol="0">
            <a:spAutoFit/>
          </a:bodyPr>
          <a:lstStyle/>
          <a:p>
            <a:pPr algn="ctr"/>
            <a:r>
              <a:rPr lang="en-US" sz="1200" dirty="0" smtClean="0"/>
              <a:t>Over Population of a species, unbalanced</a:t>
            </a:r>
            <a:endParaRPr lang="es-MX" sz="1200" dirty="0"/>
          </a:p>
        </p:txBody>
      </p:sp>
      <p:pic>
        <p:nvPicPr>
          <p:cNvPr id="1031" name="Picture 7" descr="C:\Users\thomasr\AppData\Local\Microsoft\Windows\Temporary Internet Files\Content.IE5\RBFOZT63\MC9004382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809875"/>
            <a:ext cx="1844675" cy="1762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3094892" y="1981200"/>
            <a:ext cx="1324708" cy="883139"/>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rotWithShape="1">
          <a:blip r:embed="rId5">
            <a:extLst>
              <a:ext uri="{28A0092B-C50C-407E-A947-70E740481C1C}">
                <a14:useLocalDpi xmlns:a14="http://schemas.microsoft.com/office/drawing/2010/main" val="0"/>
              </a:ext>
            </a:extLst>
          </a:blip>
          <a:srcRect l="26280" t="25143" r="25243" b="17011"/>
          <a:stretch/>
        </p:blipFill>
        <p:spPr bwMode="auto">
          <a:xfrm>
            <a:off x="3048000" y="3131084"/>
            <a:ext cx="1447800" cy="98371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4343400"/>
            <a:ext cx="1289955" cy="96622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90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945370" y="1402570"/>
            <a:ext cx="6502926" cy="4154984"/>
          </a:xfrm>
          <a:prstGeom prst="rect">
            <a:avLst/>
          </a:prstGeom>
          <a:noFill/>
        </p:spPr>
        <p:txBody>
          <a:bodyPr wrap="square" rtlCol="0">
            <a:spAutoFit/>
          </a:bodyPr>
          <a:lstStyle/>
          <a:p>
            <a:r>
              <a:rPr lang="en-US" sz="2400" dirty="0" smtClean="0"/>
              <a:t>        Global warming may have a significant impact on planet Earth. </a:t>
            </a:r>
            <a:r>
              <a:rPr lang="en-US" sz="2400" dirty="0"/>
              <a:t> </a:t>
            </a:r>
            <a:r>
              <a:rPr lang="en-US" sz="2400" dirty="0" smtClean="0"/>
              <a:t>Some of the major effects of global  warming may cause and be traced to the environmental changes that may result in the melting of the polar ice cap. Due to the warming of the earth, the polar ice cap will melt; thus causing extinction of species such as the Polar Bear.  The end result is that there may be a change in the trophic levels in the polar ice cap .  This will potentially lead to the overpopulation of a species, resulting in an environmental imbalance. </a:t>
            </a:r>
            <a:endParaRPr lang="es-MX"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4087" y="115887"/>
            <a:ext cx="4303713"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293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148</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Cause and Effect</vt:lpstr>
      <vt:lpstr>PowerPoint Presentation</vt:lpstr>
    </vt:vector>
  </TitlesOfParts>
  <Company>ESD 105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Romero</dc:creator>
  <cp:lastModifiedBy>Mary Kernel</cp:lastModifiedBy>
  <cp:revision>12</cp:revision>
  <cp:lastPrinted>2013-01-08T23:58:28Z</cp:lastPrinted>
  <dcterms:created xsi:type="dcterms:W3CDTF">2013-01-08T21:07:29Z</dcterms:created>
  <dcterms:modified xsi:type="dcterms:W3CDTF">2013-01-25T23:36:10Z</dcterms:modified>
</cp:coreProperties>
</file>