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1"/>
  </p:notesMasterIdLst>
  <p:sldIdLst>
    <p:sldId id="334" r:id="rId2"/>
    <p:sldId id="328" r:id="rId3"/>
    <p:sldId id="333" r:id="rId4"/>
    <p:sldId id="337" r:id="rId5"/>
    <p:sldId id="330" r:id="rId6"/>
    <p:sldId id="331" r:id="rId7"/>
    <p:sldId id="332" r:id="rId8"/>
    <p:sldId id="354" r:id="rId9"/>
    <p:sldId id="339" r:id="rId10"/>
  </p:sldIdLst>
  <p:sldSz cx="9144000" cy="6858000" type="screen4x3"/>
  <p:notesSz cx="7010400" cy="9236075"/>
  <p:defaultTextStyle>
    <a:defPPr>
      <a:defRPr lang="en-US"/>
    </a:defPPr>
    <a:lvl1pPr algn="ctr" rtl="0" fontAlgn="base">
      <a:spcBef>
        <a:spcPct val="0"/>
      </a:spcBef>
      <a:spcAft>
        <a:spcPct val="0"/>
      </a:spcAft>
      <a:defRPr sz="4200" kern="1200">
        <a:solidFill>
          <a:srgbClr val="000000"/>
        </a:solidFill>
        <a:latin typeface="Gill Sans" charset="0"/>
        <a:ea typeface="ヒラギノ角ゴ ProN W3" charset="0"/>
        <a:cs typeface="ヒラギノ角ゴ ProN W3" charset="0"/>
        <a:sym typeface="Gill Sans" charset="0"/>
      </a:defRPr>
    </a:lvl1pPr>
    <a:lvl2pPr marL="457200" algn="ctr" rtl="0" fontAlgn="base">
      <a:spcBef>
        <a:spcPct val="0"/>
      </a:spcBef>
      <a:spcAft>
        <a:spcPct val="0"/>
      </a:spcAft>
      <a:defRPr sz="4200" kern="1200">
        <a:solidFill>
          <a:srgbClr val="000000"/>
        </a:solidFill>
        <a:latin typeface="Gill Sans" charset="0"/>
        <a:ea typeface="ヒラギノ角ゴ ProN W3" charset="0"/>
        <a:cs typeface="ヒラギノ角ゴ ProN W3" charset="0"/>
        <a:sym typeface="Gill Sans" charset="0"/>
      </a:defRPr>
    </a:lvl2pPr>
    <a:lvl3pPr marL="914400" algn="ctr" rtl="0" fontAlgn="base">
      <a:spcBef>
        <a:spcPct val="0"/>
      </a:spcBef>
      <a:spcAft>
        <a:spcPct val="0"/>
      </a:spcAft>
      <a:defRPr sz="4200" kern="1200">
        <a:solidFill>
          <a:srgbClr val="000000"/>
        </a:solidFill>
        <a:latin typeface="Gill Sans" charset="0"/>
        <a:ea typeface="ヒラギノ角ゴ ProN W3" charset="0"/>
        <a:cs typeface="ヒラギノ角ゴ ProN W3" charset="0"/>
        <a:sym typeface="Gill Sans" charset="0"/>
      </a:defRPr>
    </a:lvl3pPr>
    <a:lvl4pPr marL="1371600" algn="ctr" rtl="0" fontAlgn="base">
      <a:spcBef>
        <a:spcPct val="0"/>
      </a:spcBef>
      <a:spcAft>
        <a:spcPct val="0"/>
      </a:spcAft>
      <a:defRPr sz="4200" kern="1200">
        <a:solidFill>
          <a:srgbClr val="000000"/>
        </a:solidFill>
        <a:latin typeface="Gill Sans" charset="0"/>
        <a:ea typeface="ヒラギノ角ゴ ProN W3" charset="0"/>
        <a:cs typeface="ヒラギノ角ゴ ProN W3" charset="0"/>
        <a:sym typeface="Gill Sans" charset="0"/>
      </a:defRPr>
    </a:lvl4pPr>
    <a:lvl5pPr marL="1828800" algn="ctr" rtl="0" fontAlgn="base">
      <a:spcBef>
        <a:spcPct val="0"/>
      </a:spcBef>
      <a:spcAft>
        <a:spcPct val="0"/>
      </a:spcAft>
      <a:defRPr sz="4200" kern="1200">
        <a:solidFill>
          <a:srgbClr val="000000"/>
        </a:solidFill>
        <a:latin typeface="Gill Sans" charset="0"/>
        <a:ea typeface="ヒラギノ角ゴ ProN W3" charset="0"/>
        <a:cs typeface="ヒラギノ角ゴ ProN W3" charset="0"/>
        <a:sym typeface="Gill Sans" charset="0"/>
      </a:defRPr>
    </a:lvl5pPr>
    <a:lvl6pPr marL="2286000" algn="l" defTabSz="457200" rtl="0" eaLnBrk="1" latinLnBrk="0" hangingPunct="1">
      <a:defRPr sz="4200" kern="1200">
        <a:solidFill>
          <a:srgbClr val="000000"/>
        </a:solidFill>
        <a:latin typeface="Gill Sans" charset="0"/>
        <a:ea typeface="ヒラギノ角ゴ ProN W3" charset="0"/>
        <a:cs typeface="ヒラギノ角ゴ ProN W3" charset="0"/>
        <a:sym typeface="Gill Sans" charset="0"/>
      </a:defRPr>
    </a:lvl6pPr>
    <a:lvl7pPr marL="2743200" algn="l" defTabSz="457200" rtl="0" eaLnBrk="1" latinLnBrk="0" hangingPunct="1">
      <a:defRPr sz="4200" kern="1200">
        <a:solidFill>
          <a:srgbClr val="000000"/>
        </a:solidFill>
        <a:latin typeface="Gill Sans" charset="0"/>
        <a:ea typeface="ヒラギノ角ゴ ProN W3" charset="0"/>
        <a:cs typeface="ヒラギノ角ゴ ProN W3" charset="0"/>
        <a:sym typeface="Gill Sans" charset="0"/>
      </a:defRPr>
    </a:lvl7pPr>
    <a:lvl8pPr marL="3200400" algn="l" defTabSz="457200" rtl="0" eaLnBrk="1" latinLnBrk="0" hangingPunct="1">
      <a:defRPr sz="4200" kern="1200">
        <a:solidFill>
          <a:srgbClr val="000000"/>
        </a:solidFill>
        <a:latin typeface="Gill Sans" charset="0"/>
        <a:ea typeface="ヒラギノ角ゴ ProN W3" charset="0"/>
        <a:cs typeface="ヒラギノ角ゴ ProN W3" charset="0"/>
        <a:sym typeface="Gill Sans" charset="0"/>
      </a:defRPr>
    </a:lvl8pPr>
    <a:lvl9pPr marL="3657600" algn="l" defTabSz="457200" rtl="0" eaLnBrk="1" latinLnBrk="0" hangingPunct="1">
      <a:defRPr sz="4200" kern="1200">
        <a:solidFill>
          <a:srgbClr val="000000"/>
        </a:solidFill>
        <a:latin typeface="Gill Sans" charset="0"/>
        <a:ea typeface="ヒラギノ角ゴ ProN W3" charset="0"/>
        <a:cs typeface="ヒラギノ角ゴ ProN W3" charset="0"/>
        <a:sym typeface="Gill Sans" charset="0"/>
      </a:defRPr>
    </a:lvl9pPr>
  </p:defaultTextStyle>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ED1CE"/>
    <a:srgbClr val="CDFF99"/>
    <a:srgbClr val="435637"/>
    <a:srgbClr val="C2E8C3"/>
    <a:srgbClr val="1F2819"/>
    <a:srgbClr val="637F51"/>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howGuides="1">
      <p:cViewPr varScale="1">
        <p:scale>
          <a:sx n="77" d="100"/>
          <a:sy n="77" d="100"/>
        </p:scale>
        <p:origin x="-1872" y="-112"/>
      </p:cViewPr>
      <p:guideLst>
        <p:guide orient="horz" pos="2064"/>
        <p:guide pos="2880"/>
      </p:guideLst>
    </p:cSldViewPr>
  </p:slideViewPr>
  <p:notesTextViewPr>
    <p:cViewPr>
      <p:scale>
        <a:sx n="100" d="100"/>
        <a:sy n="100" d="100"/>
      </p:scale>
      <p:origin x="0" y="0"/>
    </p:cViewPr>
  </p:notesTextViewPr>
  <p:sorterViewPr>
    <p:cViewPr>
      <p:scale>
        <a:sx n="66" d="100"/>
        <a:sy n="66" d="100"/>
      </p:scale>
      <p:origin x="0" y="3120"/>
    </p:cViewPr>
  </p:sorter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notesMaster" Target="notesMasters/notesMaster1.xml"/><Relationship Id="rId12" Type="http://schemas.openxmlformats.org/officeDocument/2006/relationships/printerSettings" Target="printerSettings/printerSettings1.bin"/><Relationship Id="rId13" Type="http://schemas.openxmlformats.org/officeDocument/2006/relationships/presProps" Target="presProps.xml"/><Relationship Id="rId14" Type="http://schemas.openxmlformats.org/officeDocument/2006/relationships/viewProps" Target="viewProps.xml"/><Relationship Id="rId15" Type="http://schemas.openxmlformats.org/officeDocument/2006/relationships/theme" Target="theme/theme1.xml"/><Relationship Id="rId1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69" name="Rectangle 1"/>
          <p:cNvSpPr>
            <a:spLocks noGrp="1" noRot="1" noChangeAspect="1" noChangeArrowheads="1" noTextEdit="1"/>
          </p:cNvSpPr>
          <p:nvPr>
            <p:ph type="sldImg"/>
          </p:nvPr>
        </p:nvSpPr>
        <p:spPr bwMode="auto">
          <a:xfrm>
            <a:off x="1195388" y="692150"/>
            <a:ext cx="4619625" cy="3463925"/>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sp>
      <p:sp>
        <p:nvSpPr>
          <p:cNvPr id="7170" name="Rectangle 2"/>
          <p:cNvSpPr>
            <a:spLocks noGrp="1" noChangeArrowheads="1"/>
          </p:cNvSpPr>
          <p:nvPr>
            <p:ph type="body" sz="quarter" idx="1"/>
          </p:nvPr>
        </p:nvSpPr>
        <p:spPr bwMode="auto">
          <a:xfrm>
            <a:off x="701040" y="4387136"/>
            <a:ext cx="5608320" cy="415623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Tree>
    <p:extLst>
      <p:ext uri="{BB962C8B-B14F-4D97-AF65-F5344CB8AC3E}">
        <p14:creationId xmlns:p14="http://schemas.microsoft.com/office/powerpoint/2010/main" val="3768268423"/>
      </p:ext>
    </p:extLst>
  </p:cSld>
  <p:clrMap bg1="lt1" tx1="dk1" bg2="lt2" tx2="dk2" accent1="accent1" accent2="accent2" accent3="accent3" accent4="accent4" accent5="accent5" accent6="accent6" hlink="hlink" folHlink="folHlink"/>
  <p:notesStyle>
    <a:lvl1pPr algn="l" rtl="0" eaLnBrk="0" fontAlgn="base" hangingPunct="0">
      <a:spcBef>
        <a:spcPct val="0"/>
      </a:spcBef>
      <a:spcAft>
        <a:spcPct val="0"/>
      </a:spcAft>
      <a:defRPr sz="1200" kern="1200">
        <a:solidFill>
          <a:schemeClr val="tx1"/>
        </a:solidFill>
        <a:latin typeface="Gill Sans" charset="0"/>
        <a:ea typeface="ＭＳ Ｐゴシック" charset="0"/>
        <a:cs typeface="ＭＳ Ｐゴシック" charset="0"/>
      </a:defRPr>
    </a:lvl1pPr>
    <a:lvl2pPr marL="457200" algn="l" rtl="0" eaLnBrk="0" fontAlgn="base" hangingPunct="0">
      <a:spcBef>
        <a:spcPct val="0"/>
      </a:spcBef>
      <a:spcAft>
        <a:spcPct val="0"/>
      </a:spcAft>
      <a:defRPr sz="1200" kern="1200">
        <a:solidFill>
          <a:schemeClr val="tx1"/>
        </a:solidFill>
        <a:latin typeface="Gill Sans" charset="0"/>
        <a:ea typeface="ＭＳ Ｐゴシック" charset="0"/>
        <a:cs typeface="+mn-cs"/>
      </a:defRPr>
    </a:lvl2pPr>
    <a:lvl3pPr marL="914400" algn="l" rtl="0" eaLnBrk="0" fontAlgn="base" hangingPunct="0">
      <a:spcBef>
        <a:spcPct val="0"/>
      </a:spcBef>
      <a:spcAft>
        <a:spcPct val="0"/>
      </a:spcAft>
      <a:defRPr sz="1200" kern="1200">
        <a:solidFill>
          <a:schemeClr val="tx1"/>
        </a:solidFill>
        <a:latin typeface="Gill Sans" charset="0"/>
        <a:ea typeface="ＭＳ Ｐゴシック" charset="0"/>
        <a:cs typeface="+mn-cs"/>
      </a:defRPr>
    </a:lvl3pPr>
    <a:lvl4pPr marL="1371600" algn="l" rtl="0" eaLnBrk="0" fontAlgn="base" hangingPunct="0">
      <a:spcBef>
        <a:spcPct val="0"/>
      </a:spcBef>
      <a:spcAft>
        <a:spcPct val="0"/>
      </a:spcAft>
      <a:defRPr sz="1200" kern="1200">
        <a:solidFill>
          <a:schemeClr val="tx1"/>
        </a:solidFill>
        <a:latin typeface="Gill Sans" charset="0"/>
        <a:ea typeface="ＭＳ Ｐゴシック" charset="0"/>
        <a:cs typeface="+mn-cs"/>
      </a:defRPr>
    </a:lvl4pPr>
    <a:lvl5pPr marL="1828800" algn="l" rtl="0" eaLnBrk="0" fontAlgn="base" hangingPunct="0">
      <a:spcBef>
        <a:spcPct val="0"/>
      </a:spcBef>
      <a:spcAft>
        <a:spcPct val="0"/>
      </a:spcAft>
      <a:defRPr sz="1200" kern="1200">
        <a:solidFill>
          <a:schemeClr val="tx1"/>
        </a:solidFill>
        <a:latin typeface="Gill Sans"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NGSS website has a rich collection of resources in the appendices. The term is unfortunate as it seems to make the unimportant, but there are lots of good things to be found and read here.</a:t>
            </a:r>
          </a:p>
          <a:p>
            <a:endParaRPr lang="en-US" dirty="0" smtClean="0"/>
          </a:p>
          <a:p>
            <a:r>
              <a:rPr lang="en-US" dirty="0" smtClean="0"/>
              <a:t>This protocol will help a group of 6 or more teachers read more about the </a:t>
            </a:r>
            <a:r>
              <a:rPr lang="en-US" b="1" dirty="0" smtClean="0"/>
              <a:t>CONCEPTUAL SHIFTS</a:t>
            </a:r>
            <a:r>
              <a:rPr lang="en-US" b="0" baseline="0" dirty="0" smtClean="0"/>
              <a:t> found in the NGSS.</a:t>
            </a:r>
            <a:endParaRPr lang="en-US" b="0" dirty="0"/>
          </a:p>
        </p:txBody>
      </p:sp>
    </p:spTree>
    <p:extLst>
      <p:ext uri="{BB962C8B-B14F-4D97-AF65-F5344CB8AC3E}">
        <p14:creationId xmlns:p14="http://schemas.microsoft.com/office/powerpoint/2010/main" val="36809883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1"/>
          <p:cNvSpPr>
            <a:spLocks noGrp="1" noRot="1" noChangeAspect="1" noChangeArrowheads="1"/>
          </p:cNvSpPr>
          <p:nvPr>
            <p:ph type="sldImg"/>
          </p:nvPr>
        </p:nvSpPr>
        <p:spPr>
          <a:solidFill>
            <a:srgbClr val="FFFFFF"/>
          </a:solidFill>
          <a:ln/>
        </p:spPr>
      </p:sp>
      <p:sp>
        <p:nvSpPr>
          <p:cNvPr id="20482" name="Rectangle 2"/>
          <p:cNvSpPr>
            <a:spLocks noGrp="1" noChangeArrowheads="1"/>
          </p:cNvSpPr>
          <p:nvPr>
            <p:ph type="body" idx="1"/>
          </p:nvPr>
        </p:nvSpPr>
        <p:spPr>
          <a:ln/>
        </p:spPr>
        <p:txBody>
          <a:bodyPr/>
          <a:lstStyle/>
          <a:p>
            <a:pPr marL="0" indent="0" eaLnBrk="1" hangingPunct="1">
              <a:spcBef>
                <a:spcPct val="0"/>
              </a:spcBef>
              <a:buSzPct val="99000"/>
              <a:buNone/>
              <a:defRPr/>
            </a:pPr>
            <a:r>
              <a:rPr lang="en-US" dirty="0" smtClean="0"/>
              <a:t>We’ll count you off into groups 1-6.</a:t>
            </a:r>
          </a:p>
          <a:p>
            <a:pPr marL="0" indent="0" eaLnBrk="1" hangingPunct="1">
              <a:spcBef>
                <a:spcPct val="0"/>
              </a:spcBef>
              <a:buSzPct val="99000"/>
              <a:buNone/>
              <a:defRPr/>
            </a:pPr>
            <a:endParaRPr lang="en-US" dirty="0" smtClean="0"/>
          </a:p>
          <a:p>
            <a:pPr marL="0" indent="0" eaLnBrk="1" hangingPunct="1">
              <a:spcBef>
                <a:spcPct val="0"/>
              </a:spcBef>
              <a:buSzPct val="99000"/>
              <a:buNone/>
              <a:defRPr/>
            </a:pPr>
            <a:r>
              <a:rPr lang="en-US" dirty="0" smtClean="0"/>
              <a:t>If there’s a number you really can’t stand, you can switch with a neighbor. </a:t>
            </a:r>
            <a:r>
              <a:rPr lang="en-US" dirty="0" smtClean="0">
                <a:sym typeface="Wingdings"/>
              </a:rPr>
              <a:t></a:t>
            </a:r>
            <a:endParaRPr lang="en-US"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1"/>
          <p:cNvSpPr>
            <a:spLocks noGrp="1" noRot="1" noChangeAspect="1" noChangeArrowheads="1"/>
          </p:cNvSpPr>
          <p:nvPr>
            <p:ph type="sldImg"/>
          </p:nvPr>
        </p:nvSpPr>
        <p:spPr>
          <a:solidFill>
            <a:srgbClr val="FFFFFF"/>
          </a:solidFill>
          <a:ln/>
        </p:spPr>
      </p:sp>
      <p:sp>
        <p:nvSpPr>
          <p:cNvPr id="20482" name="Rectangle 2"/>
          <p:cNvSpPr>
            <a:spLocks noGrp="1" noChangeArrowheads="1"/>
          </p:cNvSpPr>
          <p:nvPr>
            <p:ph type="body" idx="1"/>
          </p:nvPr>
        </p:nvSpPr>
        <p:spPr>
          <a:ln/>
        </p:spPr>
        <p:txBody>
          <a:bodyPr/>
          <a:lstStyle/>
          <a:p>
            <a:pPr marL="228600" indent="-228600" eaLnBrk="1" hangingPunct="1">
              <a:spcBef>
                <a:spcPts val="1200"/>
              </a:spcBef>
              <a:buFontTx/>
              <a:buAutoNum type="arabicPeriod"/>
              <a:defRPr/>
            </a:pPr>
            <a:r>
              <a:rPr lang="en-US" smtClean="0">
                <a:solidFill>
                  <a:srgbClr val="000000"/>
                </a:solidFill>
                <a:latin typeface="Calibri" charset="0"/>
                <a:cs typeface="Calibri" charset="0"/>
                <a:sym typeface="Calibri" charset="0"/>
              </a:rPr>
              <a:t>Learn how to navigate the NGSS Performance Expectations in order to make instructional decisions</a:t>
            </a:r>
          </a:p>
          <a:p>
            <a:pPr marL="228600" indent="-228600" eaLnBrk="1" hangingPunct="1">
              <a:spcBef>
                <a:spcPts val="1200"/>
              </a:spcBef>
              <a:buFontTx/>
              <a:buAutoNum type="arabicPeriod"/>
              <a:defRPr/>
            </a:pPr>
            <a:r>
              <a:rPr lang="en-US" smtClean="0">
                <a:solidFill>
                  <a:srgbClr val="000000"/>
                </a:solidFill>
                <a:latin typeface="Calibri" charset="0"/>
                <a:cs typeface="Calibri" charset="0"/>
                <a:sym typeface="Calibri" charset="0"/>
              </a:rPr>
              <a:t>Learn how to help educators in my district navigate the NGSS Performance Expectations</a:t>
            </a:r>
          </a:p>
          <a:p>
            <a:pPr marL="228600" indent="-228600" eaLnBrk="1" hangingPunct="1">
              <a:spcBef>
                <a:spcPts val="1200"/>
              </a:spcBef>
              <a:buFontTx/>
              <a:buChar char="•"/>
              <a:defRPr/>
            </a:pPr>
            <a:r>
              <a:rPr lang="en-US" smtClean="0">
                <a:solidFill>
                  <a:srgbClr val="000000"/>
                </a:solidFill>
                <a:latin typeface="Calibri" charset="0"/>
                <a:cs typeface="Calibri" charset="0"/>
                <a:sym typeface="Calibri" charset="0"/>
              </a:rPr>
              <a:t>Learn how to use a protocol to help ALL students (including Migrant, Bilingual, and ELL students) engage in the Science and Engineering Practices</a:t>
            </a:r>
          </a:p>
          <a:p>
            <a:pPr marL="228600" indent="-228600" eaLnBrk="1" hangingPunct="1">
              <a:spcBef>
                <a:spcPts val="1200"/>
              </a:spcBef>
              <a:defRPr/>
            </a:pPr>
            <a:endParaRPr lang="en-US" smtClean="0">
              <a:solidFill>
                <a:srgbClr val="000000"/>
              </a:solidFill>
              <a:latin typeface="Calibri" charset="0"/>
              <a:cs typeface="Calibri" charset="0"/>
              <a:sym typeface="Calibri" charset="0"/>
            </a:endParaRPr>
          </a:p>
          <a:p>
            <a:pPr marL="228600" indent="-228600" eaLnBrk="1" hangingPunct="1">
              <a:spcBef>
                <a:spcPts val="1200"/>
              </a:spcBef>
              <a:defRPr/>
            </a:pPr>
            <a:endParaRPr lang="en-US" smtClean="0">
              <a:solidFill>
                <a:srgbClr val="000000"/>
              </a:solidFill>
              <a:latin typeface="Calibri" charset="0"/>
              <a:cs typeface="Calibri" charset="0"/>
              <a:sym typeface="Calibri" charset="0"/>
            </a:endParaRPr>
          </a:p>
          <a:p>
            <a:pPr marL="228600" indent="-228600" eaLnBrk="1" hangingPunct="1">
              <a:spcBef>
                <a:spcPts val="1200"/>
              </a:spcBef>
              <a:defRPr/>
            </a:pPr>
            <a:r>
              <a:rPr lang="en-US" smtClean="0">
                <a:solidFill>
                  <a:srgbClr val="000000"/>
                </a:solidFill>
                <a:latin typeface="Calibri" charset="0"/>
                <a:cs typeface="Calibri" charset="0"/>
                <a:sym typeface="Calibri" charset="0"/>
              </a:rPr>
              <a:t>http://zour.deviantart.com/art/The-goal-3D-Anaglyph-169055907</a:t>
            </a:r>
          </a:p>
          <a:p>
            <a:pPr marL="228600" indent="-228600" eaLnBrk="1" hangingPunct="1">
              <a:spcBef>
                <a:spcPts val="1200"/>
              </a:spcBef>
              <a:defRPr/>
            </a:pPr>
            <a:endParaRPr lang="en-US" smtClean="0">
              <a:solidFill>
                <a:srgbClr val="000000"/>
              </a:solidFill>
              <a:latin typeface="Calibri" charset="0"/>
              <a:cs typeface="Calibri" charset="0"/>
              <a:sym typeface="Calibri" charset="0"/>
            </a:endParaRPr>
          </a:p>
          <a:p>
            <a:pPr marL="228600" indent="-228600" eaLnBrk="1" hangingPunct="1">
              <a:spcBef>
                <a:spcPts val="1200"/>
              </a:spcBef>
              <a:defRPr/>
            </a:pPr>
            <a:r>
              <a:rPr lang="en-US" smtClean="0">
                <a:solidFill>
                  <a:srgbClr val="000000"/>
                </a:solidFill>
                <a:latin typeface="Calibri" charset="0"/>
                <a:cs typeface="Calibri" charset="0"/>
                <a:sym typeface="Calibri" charset="0"/>
              </a:rPr>
              <a:t>For 3D image of goal</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1"/>
          <p:cNvSpPr>
            <a:spLocks noGrp="1" noRot="1" noChangeAspect="1" noChangeArrowheads="1"/>
          </p:cNvSpPr>
          <p:nvPr>
            <p:ph type="sldImg"/>
          </p:nvPr>
        </p:nvSpPr>
        <p:spPr>
          <a:solidFill>
            <a:srgbClr val="FFFFFF"/>
          </a:solidFill>
          <a:ln/>
        </p:spPr>
      </p:sp>
      <p:sp>
        <p:nvSpPr>
          <p:cNvPr id="20482" name="Rectangle 2"/>
          <p:cNvSpPr>
            <a:spLocks noGrp="1" noChangeArrowheads="1"/>
          </p:cNvSpPr>
          <p:nvPr>
            <p:ph type="body" idx="1"/>
          </p:nvPr>
        </p:nvSpPr>
        <p:spPr>
          <a:ln/>
        </p:spPr>
        <p:txBody>
          <a:bodyPr/>
          <a:lstStyle/>
          <a:p>
            <a:pPr marL="228600" indent="-228600" eaLnBrk="1" hangingPunct="1">
              <a:spcBef>
                <a:spcPts val="1200"/>
              </a:spcBef>
              <a:buFontTx/>
              <a:buAutoNum type="arabicPeriod"/>
              <a:defRPr/>
            </a:pPr>
            <a:r>
              <a:rPr lang="en-US" smtClean="0">
                <a:solidFill>
                  <a:srgbClr val="000000"/>
                </a:solidFill>
                <a:latin typeface="Calibri" charset="0"/>
                <a:cs typeface="Calibri" charset="0"/>
                <a:sym typeface="Calibri" charset="0"/>
              </a:rPr>
              <a:t>Learn how to navigate the NGSS Performance Expectations in order to make instructional decisions</a:t>
            </a:r>
          </a:p>
          <a:p>
            <a:pPr marL="228600" indent="-228600" eaLnBrk="1" hangingPunct="1">
              <a:spcBef>
                <a:spcPts val="1200"/>
              </a:spcBef>
              <a:buFontTx/>
              <a:buAutoNum type="arabicPeriod"/>
              <a:defRPr/>
            </a:pPr>
            <a:r>
              <a:rPr lang="en-US" smtClean="0">
                <a:solidFill>
                  <a:srgbClr val="000000"/>
                </a:solidFill>
                <a:latin typeface="Calibri" charset="0"/>
                <a:cs typeface="Calibri" charset="0"/>
                <a:sym typeface="Calibri" charset="0"/>
              </a:rPr>
              <a:t>Learn how to help educators in my district navigate the NGSS Performance Expectations</a:t>
            </a:r>
          </a:p>
          <a:p>
            <a:pPr marL="228600" indent="-228600" eaLnBrk="1" hangingPunct="1">
              <a:spcBef>
                <a:spcPts val="1200"/>
              </a:spcBef>
              <a:buFontTx/>
              <a:buChar char="•"/>
              <a:defRPr/>
            </a:pPr>
            <a:r>
              <a:rPr lang="en-US" smtClean="0">
                <a:solidFill>
                  <a:srgbClr val="000000"/>
                </a:solidFill>
                <a:latin typeface="Calibri" charset="0"/>
                <a:cs typeface="Calibri" charset="0"/>
                <a:sym typeface="Calibri" charset="0"/>
              </a:rPr>
              <a:t>Learn how to use a protocol to help ALL students (including Migrant, Bilingual, and ELL students) engage in the Science and Engineering Practices</a:t>
            </a:r>
          </a:p>
          <a:p>
            <a:pPr marL="228600" indent="-228600" eaLnBrk="1" hangingPunct="1">
              <a:spcBef>
                <a:spcPts val="1200"/>
              </a:spcBef>
              <a:defRPr/>
            </a:pPr>
            <a:endParaRPr lang="en-US" smtClean="0">
              <a:solidFill>
                <a:srgbClr val="000000"/>
              </a:solidFill>
              <a:latin typeface="Calibri" charset="0"/>
              <a:cs typeface="Calibri" charset="0"/>
              <a:sym typeface="Calibri" charset="0"/>
            </a:endParaRPr>
          </a:p>
          <a:p>
            <a:pPr marL="228600" indent="-228600" eaLnBrk="1" hangingPunct="1">
              <a:spcBef>
                <a:spcPts val="1200"/>
              </a:spcBef>
              <a:defRPr/>
            </a:pPr>
            <a:endParaRPr lang="en-US" smtClean="0">
              <a:solidFill>
                <a:srgbClr val="000000"/>
              </a:solidFill>
              <a:latin typeface="Calibri" charset="0"/>
              <a:cs typeface="Calibri" charset="0"/>
              <a:sym typeface="Calibri" charset="0"/>
            </a:endParaRPr>
          </a:p>
          <a:p>
            <a:pPr marL="228600" indent="-228600" eaLnBrk="1" hangingPunct="1">
              <a:spcBef>
                <a:spcPts val="1200"/>
              </a:spcBef>
              <a:defRPr/>
            </a:pPr>
            <a:r>
              <a:rPr lang="en-US" smtClean="0">
                <a:solidFill>
                  <a:srgbClr val="000000"/>
                </a:solidFill>
                <a:latin typeface="Calibri" charset="0"/>
                <a:cs typeface="Calibri" charset="0"/>
                <a:sym typeface="Calibri" charset="0"/>
              </a:rPr>
              <a:t>http://zour.deviantart.com/art/The-goal-3D-Anaglyph-169055907</a:t>
            </a:r>
          </a:p>
          <a:p>
            <a:pPr marL="228600" indent="-228600" eaLnBrk="1" hangingPunct="1">
              <a:spcBef>
                <a:spcPts val="1200"/>
              </a:spcBef>
              <a:defRPr/>
            </a:pPr>
            <a:endParaRPr lang="en-US" smtClean="0">
              <a:solidFill>
                <a:srgbClr val="000000"/>
              </a:solidFill>
              <a:latin typeface="Calibri" charset="0"/>
              <a:cs typeface="Calibri" charset="0"/>
              <a:sym typeface="Calibri" charset="0"/>
            </a:endParaRPr>
          </a:p>
          <a:p>
            <a:pPr marL="228600" indent="-228600" eaLnBrk="1" hangingPunct="1">
              <a:spcBef>
                <a:spcPts val="1200"/>
              </a:spcBef>
              <a:defRPr/>
            </a:pPr>
            <a:r>
              <a:rPr lang="en-US" smtClean="0">
                <a:solidFill>
                  <a:srgbClr val="000000"/>
                </a:solidFill>
                <a:latin typeface="Calibri" charset="0"/>
                <a:cs typeface="Calibri" charset="0"/>
                <a:sym typeface="Calibri" charset="0"/>
              </a:rPr>
              <a:t>For 3D image of goal</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1"/>
          <p:cNvSpPr>
            <a:spLocks noGrp="1" noRot="1" noChangeAspect="1" noChangeArrowheads="1"/>
          </p:cNvSpPr>
          <p:nvPr>
            <p:ph type="sldImg"/>
          </p:nvPr>
        </p:nvSpPr>
        <p:spPr>
          <a:solidFill>
            <a:srgbClr val="FFFFFF"/>
          </a:solidFill>
          <a:ln/>
        </p:spPr>
      </p:sp>
      <p:sp>
        <p:nvSpPr>
          <p:cNvPr id="22530" name="Rectangle 2"/>
          <p:cNvSpPr>
            <a:spLocks noGrp="1" noChangeArrowheads="1"/>
          </p:cNvSpPr>
          <p:nvPr>
            <p:ph type="body" idx="1"/>
          </p:nvPr>
        </p:nvSpPr>
        <p:spPr>
          <a:ln/>
        </p:spPr>
        <p:txBody>
          <a:bodyPr/>
          <a:lstStyle/>
          <a:p>
            <a:pPr marL="228600" indent="-228600" eaLnBrk="1" hangingPunct="1">
              <a:spcBef>
                <a:spcPts val="1200"/>
              </a:spcBef>
              <a:buFontTx/>
              <a:buAutoNum type="arabicPeriod"/>
              <a:defRPr/>
            </a:pPr>
            <a:r>
              <a:rPr lang="en-US" smtClean="0">
                <a:solidFill>
                  <a:srgbClr val="000000"/>
                </a:solidFill>
                <a:latin typeface="Calibri" charset="0"/>
                <a:cs typeface="Calibri" charset="0"/>
                <a:sym typeface="Calibri" charset="0"/>
              </a:rPr>
              <a:t>Learn how to navigate the NGSS Performance Expectations in order to make instructional decisions</a:t>
            </a:r>
          </a:p>
          <a:p>
            <a:pPr marL="228600" indent="-228600" eaLnBrk="1" hangingPunct="1">
              <a:spcBef>
                <a:spcPts val="1200"/>
              </a:spcBef>
              <a:buFontTx/>
              <a:buAutoNum type="arabicPeriod"/>
              <a:defRPr/>
            </a:pPr>
            <a:r>
              <a:rPr lang="en-US" smtClean="0">
                <a:solidFill>
                  <a:srgbClr val="000000"/>
                </a:solidFill>
                <a:latin typeface="Calibri" charset="0"/>
                <a:cs typeface="Calibri" charset="0"/>
                <a:sym typeface="Calibri" charset="0"/>
              </a:rPr>
              <a:t>Learn how to help educators in my district navigate the NGSS Performance Expectations</a:t>
            </a:r>
          </a:p>
          <a:p>
            <a:pPr marL="228600" indent="-228600" eaLnBrk="1" hangingPunct="1">
              <a:spcBef>
                <a:spcPts val="1200"/>
              </a:spcBef>
              <a:buFontTx/>
              <a:buChar char="•"/>
              <a:defRPr/>
            </a:pPr>
            <a:r>
              <a:rPr lang="en-US" smtClean="0">
                <a:solidFill>
                  <a:srgbClr val="000000"/>
                </a:solidFill>
                <a:latin typeface="Calibri" charset="0"/>
                <a:cs typeface="Calibri" charset="0"/>
                <a:sym typeface="Calibri" charset="0"/>
              </a:rPr>
              <a:t>Learn how to use a protocol to help ALL students (including Migrant, Bilingual, and ELL students) engage in the Science and Engineering Practices</a:t>
            </a:r>
          </a:p>
          <a:p>
            <a:pPr marL="228600" indent="-228600" eaLnBrk="1" hangingPunct="1">
              <a:spcBef>
                <a:spcPts val="1200"/>
              </a:spcBef>
              <a:defRPr/>
            </a:pPr>
            <a:endParaRPr lang="en-US" smtClean="0">
              <a:solidFill>
                <a:srgbClr val="000000"/>
              </a:solidFill>
              <a:latin typeface="Calibri" charset="0"/>
              <a:cs typeface="Calibri" charset="0"/>
              <a:sym typeface="Calibri" charset="0"/>
            </a:endParaRPr>
          </a:p>
          <a:p>
            <a:pPr marL="228600" indent="-228600" eaLnBrk="1" hangingPunct="1">
              <a:spcBef>
                <a:spcPts val="1200"/>
              </a:spcBef>
              <a:defRPr/>
            </a:pPr>
            <a:endParaRPr lang="en-US" smtClean="0">
              <a:solidFill>
                <a:srgbClr val="000000"/>
              </a:solidFill>
              <a:latin typeface="Calibri" charset="0"/>
              <a:cs typeface="Calibri" charset="0"/>
              <a:sym typeface="Calibri" charset="0"/>
            </a:endParaRPr>
          </a:p>
          <a:p>
            <a:pPr marL="228600" indent="-228600" eaLnBrk="1" hangingPunct="1">
              <a:spcBef>
                <a:spcPts val="1200"/>
              </a:spcBef>
              <a:defRPr/>
            </a:pPr>
            <a:r>
              <a:rPr lang="en-US" smtClean="0">
                <a:solidFill>
                  <a:srgbClr val="000000"/>
                </a:solidFill>
                <a:latin typeface="Calibri" charset="0"/>
                <a:cs typeface="Calibri" charset="0"/>
                <a:sym typeface="Calibri" charset="0"/>
              </a:rPr>
              <a:t>http://zour.deviantart.com/art/The-goal-3D-Anaglyph-169055907</a:t>
            </a:r>
          </a:p>
          <a:p>
            <a:pPr marL="228600" indent="-228600" eaLnBrk="1" hangingPunct="1">
              <a:spcBef>
                <a:spcPts val="1200"/>
              </a:spcBef>
              <a:defRPr/>
            </a:pPr>
            <a:endParaRPr lang="en-US" smtClean="0">
              <a:solidFill>
                <a:srgbClr val="000000"/>
              </a:solidFill>
              <a:latin typeface="Calibri" charset="0"/>
              <a:cs typeface="Calibri" charset="0"/>
              <a:sym typeface="Calibri" charset="0"/>
            </a:endParaRPr>
          </a:p>
          <a:p>
            <a:pPr marL="228600" indent="-228600" eaLnBrk="1" hangingPunct="1">
              <a:spcBef>
                <a:spcPts val="1200"/>
              </a:spcBef>
              <a:defRPr/>
            </a:pPr>
            <a:r>
              <a:rPr lang="en-US" smtClean="0">
                <a:solidFill>
                  <a:srgbClr val="000000"/>
                </a:solidFill>
                <a:latin typeface="Calibri" charset="0"/>
                <a:cs typeface="Calibri" charset="0"/>
                <a:sym typeface="Calibri" charset="0"/>
              </a:rPr>
              <a:t>For 3D image of goal</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1"/>
          <p:cNvSpPr>
            <a:spLocks noGrp="1" noRot="1" noChangeAspect="1" noChangeArrowheads="1"/>
          </p:cNvSpPr>
          <p:nvPr>
            <p:ph type="sldImg"/>
          </p:nvPr>
        </p:nvSpPr>
        <p:spPr>
          <a:solidFill>
            <a:srgbClr val="FFFFFF"/>
          </a:solidFill>
          <a:ln/>
        </p:spPr>
      </p:sp>
      <p:sp>
        <p:nvSpPr>
          <p:cNvPr id="24578" name="Rectangle 2"/>
          <p:cNvSpPr>
            <a:spLocks noGrp="1" noChangeArrowheads="1"/>
          </p:cNvSpPr>
          <p:nvPr>
            <p:ph type="body" idx="1"/>
          </p:nvPr>
        </p:nvSpPr>
        <p:spPr>
          <a:ln/>
        </p:spPr>
        <p:txBody>
          <a:bodyPr/>
          <a:lstStyle/>
          <a:p>
            <a:pPr marL="228600" indent="-228600" eaLnBrk="1" hangingPunct="1">
              <a:spcBef>
                <a:spcPts val="1200"/>
              </a:spcBef>
              <a:buFontTx/>
              <a:buAutoNum type="arabicPeriod"/>
              <a:defRPr/>
            </a:pPr>
            <a:r>
              <a:rPr lang="en-US" smtClean="0">
                <a:solidFill>
                  <a:srgbClr val="000000"/>
                </a:solidFill>
                <a:latin typeface="Calibri" charset="0"/>
                <a:cs typeface="Calibri" charset="0"/>
                <a:sym typeface="Calibri" charset="0"/>
              </a:rPr>
              <a:t>Learn how to navigate the NGSS Performance Expectations in order to make instructional decisions</a:t>
            </a:r>
          </a:p>
          <a:p>
            <a:pPr marL="228600" indent="-228600" eaLnBrk="1" hangingPunct="1">
              <a:spcBef>
                <a:spcPts val="1200"/>
              </a:spcBef>
              <a:buFontTx/>
              <a:buAutoNum type="arabicPeriod"/>
              <a:defRPr/>
            </a:pPr>
            <a:r>
              <a:rPr lang="en-US" smtClean="0">
                <a:solidFill>
                  <a:srgbClr val="000000"/>
                </a:solidFill>
                <a:latin typeface="Calibri" charset="0"/>
                <a:cs typeface="Calibri" charset="0"/>
                <a:sym typeface="Calibri" charset="0"/>
              </a:rPr>
              <a:t>Learn how to help educators in my district navigate the NGSS Performance Expectations</a:t>
            </a:r>
          </a:p>
          <a:p>
            <a:pPr marL="228600" indent="-228600" eaLnBrk="1" hangingPunct="1">
              <a:spcBef>
                <a:spcPts val="1200"/>
              </a:spcBef>
              <a:buFontTx/>
              <a:buChar char="•"/>
              <a:defRPr/>
            </a:pPr>
            <a:r>
              <a:rPr lang="en-US" smtClean="0">
                <a:solidFill>
                  <a:srgbClr val="000000"/>
                </a:solidFill>
                <a:latin typeface="Calibri" charset="0"/>
                <a:cs typeface="Calibri" charset="0"/>
                <a:sym typeface="Calibri" charset="0"/>
              </a:rPr>
              <a:t>Learn how to use a protocol to help ALL students (including Migrant, Bilingual, and ELL students) engage in the Science and Engineering Practices</a:t>
            </a:r>
          </a:p>
          <a:p>
            <a:pPr marL="228600" indent="-228600" eaLnBrk="1" hangingPunct="1">
              <a:spcBef>
                <a:spcPts val="1200"/>
              </a:spcBef>
              <a:defRPr/>
            </a:pPr>
            <a:endParaRPr lang="en-US" smtClean="0">
              <a:solidFill>
                <a:srgbClr val="000000"/>
              </a:solidFill>
              <a:latin typeface="Calibri" charset="0"/>
              <a:cs typeface="Calibri" charset="0"/>
              <a:sym typeface="Calibri" charset="0"/>
            </a:endParaRPr>
          </a:p>
          <a:p>
            <a:pPr marL="228600" indent="-228600" eaLnBrk="1" hangingPunct="1">
              <a:spcBef>
                <a:spcPts val="1200"/>
              </a:spcBef>
              <a:defRPr/>
            </a:pPr>
            <a:endParaRPr lang="en-US" smtClean="0">
              <a:solidFill>
                <a:srgbClr val="000000"/>
              </a:solidFill>
              <a:latin typeface="Calibri" charset="0"/>
              <a:cs typeface="Calibri" charset="0"/>
              <a:sym typeface="Calibri" charset="0"/>
            </a:endParaRPr>
          </a:p>
          <a:p>
            <a:pPr marL="228600" indent="-228600" eaLnBrk="1" hangingPunct="1">
              <a:spcBef>
                <a:spcPts val="1200"/>
              </a:spcBef>
              <a:defRPr/>
            </a:pPr>
            <a:r>
              <a:rPr lang="en-US" smtClean="0">
                <a:solidFill>
                  <a:srgbClr val="000000"/>
                </a:solidFill>
                <a:latin typeface="Calibri" charset="0"/>
                <a:cs typeface="Calibri" charset="0"/>
                <a:sym typeface="Calibri" charset="0"/>
              </a:rPr>
              <a:t>http://zour.deviantart.com/art/The-goal-3D-Anaglyph-169055907</a:t>
            </a:r>
          </a:p>
          <a:p>
            <a:pPr marL="228600" indent="-228600" eaLnBrk="1" hangingPunct="1">
              <a:spcBef>
                <a:spcPts val="1200"/>
              </a:spcBef>
              <a:defRPr/>
            </a:pPr>
            <a:endParaRPr lang="en-US" smtClean="0">
              <a:solidFill>
                <a:srgbClr val="000000"/>
              </a:solidFill>
              <a:latin typeface="Calibri" charset="0"/>
              <a:cs typeface="Calibri" charset="0"/>
              <a:sym typeface="Calibri" charset="0"/>
            </a:endParaRPr>
          </a:p>
          <a:p>
            <a:pPr marL="228600" indent="-228600" eaLnBrk="1" hangingPunct="1">
              <a:spcBef>
                <a:spcPts val="1200"/>
              </a:spcBef>
              <a:defRPr/>
            </a:pPr>
            <a:r>
              <a:rPr lang="en-US" smtClean="0">
                <a:solidFill>
                  <a:srgbClr val="000000"/>
                </a:solidFill>
                <a:latin typeface="Calibri" charset="0"/>
                <a:cs typeface="Calibri" charset="0"/>
                <a:sym typeface="Calibri" charset="0"/>
              </a:rPr>
              <a:t>For 3D image of goal</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1"/>
          <p:cNvSpPr>
            <a:spLocks noGrp="1" noRot="1" noChangeAspect="1" noChangeArrowheads="1"/>
          </p:cNvSpPr>
          <p:nvPr>
            <p:ph type="sldImg"/>
          </p:nvPr>
        </p:nvSpPr>
        <p:spPr>
          <a:solidFill>
            <a:srgbClr val="FFFFFF"/>
          </a:solidFill>
          <a:ln/>
        </p:spPr>
      </p:sp>
      <p:sp>
        <p:nvSpPr>
          <p:cNvPr id="26626" name="Rectangle 2"/>
          <p:cNvSpPr>
            <a:spLocks noGrp="1" noChangeArrowheads="1"/>
          </p:cNvSpPr>
          <p:nvPr>
            <p:ph type="body" idx="1"/>
          </p:nvPr>
        </p:nvSpPr>
        <p:spPr>
          <a:ln/>
        </p:spPr>
        <p:txBody>
          <a:bodyPr/>
          <a:lstStyle/>
          <a:p>
            <a:pPr marL="228600" indent="-228600" eaLnBrk="1" hangingPunct="1">
              <a:spcBef>
                <a:spcPts val="1200"/>
              </a:spcBef>
              <a:buFontTx/>
              <a:buAutoNum type="arabicPeriod"/>
              <a:defRPr/>
            </a:pPr>
            <a:r>
              <a:rPr lang="en-US" smtClean="0">
                <a:solidFill>
                  <a:srgbClr val="000000"/>
                </a:solidFill>
                <a:latin typeface="Calibri" charset="0"/>
                <a:cs typeface="Calibri" charset="0"/>
                <a:sym typeface="Calibri" charset="0"/>
              </a:rPr>
              <a:t>Learn how to navigate the NGSS Performance Expectations in order to make instructional decisions</a:t>
            </a:r>
          </a:p>
          <a:p>
            <a:pPr marL="228600" indent="-228600" eaLnBrk="1" hangingPunct="1">
              <a:spcBef>
                <a:spcPts val="1200"/>
              </a:spcBef>
              <a:buFontTx/>
              <a:buAutoNum type="arabicPeriod"/>
              <a:defRPr/>
            </a:pPr>
            <a:r>
              <a:rPr lang="en-US" smtClean="0">
                <a:solidFill>
                  <a:srgbClr val="000000"/>
                </a:solidFill>
                <a:latin typeface="Calibri" charset="0"/>
                <a:cs typeface="Calibri" charset="0"/>
                <a:sym typeface="Calibri" charset="0"/>
              </a:rPr>
              <a:t>Learn how to help educators in my district navigate the NGSS Performance Expectations</a:t>
            </a:r>
          </a:p>
          <a:p>
            <a:pPr marL="228600" indent="-228600" eaLnBrk="1" hangingPunct="1">
              <a:spcBef>
                <a:spcPts val="1200"/>
              </a:spcBef>
              <a:buFontTx/>
              <a:buChar char="•"/>
              <a:defRPr/>
            </a:pPr>
            <a:r>
              <a:rPr lang="en-US" smtClean="0">
                <a:solidFill>
                  <a:srgbClr val="000000"/>
                </a:solidFill>
                <a:latin typeface="Calibri" charset="0"/>
                <a:cs typeface="Calibri" charset="0"/>
                <a:sym typeface="Calibri" charset="0"/>
              </a:rPr>
              <a:t>Learn how to use a protocol to help ALL students (including Migrant, Bilingual, and ELL students) engage in the Science and Engineering Practices</a:t>
            </a:r>
          </a:p>
          <a:p>
            <a:pPr marL="228600" indent="-228600" eaLnBrk="1" hangingPunct="1">
              <a:spcBef>
                <a:spcPts val="1200"/>
              </a:spcBef>
              <a:defRPr/>
            </a:pPr>
            <a:endParaRPr lang="en-US" smtClean="0">
              <a:solidFill>
                <a:srgbClr val="000000"/>
              </a:solidFill>
              <a:latin typeface="Calibri" charset="0"/>
              <a:cs typeface="Calibri" charset="0"/>
              <a:sym typeface="Calibri" charset="0"/>
            </a:endParaRPr>
          </a:p>
          <a:p>
            <a:pPr marL="228600" indent="-228600" eaLnBrk="1" hangingPunct="1">
              <a:spcBef>
                <a:spcPts val="1200"/>
              </a:spcBef>
              <a:defRPr/>
            </a:pPr>
            <a:endParaRPr lang="en-US" smtClean="0">
              <a:solidFill>
                <a:srgbClr val="000000"/>
              </a:solidFill>
              <a:latin typeface="Calibri" charset="0"/>
              <a:cs typeface="Calibri" charset="0"/>
              <a:sym typeface="Calibri" charset="0"/>
            </a:endParaRPr>
          </a:p>
          <a:p>
            <a:pPr marL="228600" indent="-228600" eaLnBrk="1" hangingPunct="1">
              <a:spcBef>
                <a:spcPts val="1200"/>
              </a:spcBef>
              <a:defRPr/>
            </a:pPr>
            <a:r>
              <a:rPr lang="en-US" smtClean="0">
                <a:solidFill>
                  <a:srgbClr val="000000"/>
                </a:solidFill>
                <a:latin typeface="Calibri" charset="0"/>
                <a:cs typeface="Calibri" charset="0"/>
                <a:sym typeface="Calibri" charset="0"/>
              </a:rPr>
              <a:t>http://zour.deviantart.com/art/The-goal-3D-Anaglyph-169055907</a:t>
            </a:r>
          </a:p>
          <a:p>
            <a:pPr marL="228600" indent="-228600" eaLnBrk="1" hangingPunct="1">
              <a:spcBef>
                <a:spcPts val="1200"/>
              </a:spcBef>
              <a:defRPr/>
            </a:pPr>
            <a:endParaRPr lang="en-US" smtClean="0">
              <a:solidFill>
                <a:srgbClr val="000000"/>
              </a:solidFill>
              <a:latin typeface="Calibri" charset="0"/>
              <a:cs typeface="Calibri" charset="0"/>
              <a:sym typeface="Calibri" charset="0"/>
            </a:endParaRPr>
          </a:p>
          <a:p>
            <a:pPr marL="228600" indent="-228600" eaLnBrk="1" hangingPunct="1">
              <a:spcBef>
                <a:spcPts val="1200"/>
              </a:spcBef>
              <a:defRPr/>
            </a:pPr>
            <a:r>
              <a:rPr lang="en-US" smtClean="0">
                <a:solidFill>
                  <a:srgbClr val="000000"/>
                </a:solidFill>
                <a:latin typeface="Calibri" charset="0"/>
                <a:cs typeface="Calibri" charset="0"/>
                <a:sym typeface="Calibri" charset="0"/>
              </a:rPr>
              <a:t>For 3D image of goal</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Text Box 3"/>
          <p:cNvSpPr txBox="1">
            <a:spLocks noGrp="1" noChangeArrowheads="1"/>
          </p:cNvSpPr>
          <p:nvPr>
            <p:ph type="sldNum" sz="quarter" idx="10"/>
          </p:nvPr>
        </p:nvSpPr>
        <p:spPr>
          <a:ln/>
        </p:spPr>
        <p:txBody>
          <a:bodyPr/>
          <a:lstStyle>
            <a:lvl1pPr>
              <a:defRPr/>
            </a:lvl1pPr>
          </a:lstStyle>
          <a:p>
            <a:pPr>
              <a:defRPr/>
            </a:pPr>
            <a:fld id="{0A81C1EC-F2EB-6148-B2A7-4178755A711A}" type="slidenum">
              <a:rPr lang="en-US"/>
              <a:pPr>
                <a:defRPr/>
              </a:pPr>
              <a:t>‹#›</a:t>
            </a:fld>
            <a:endParaRPr lang="en-US"/>
          </a:p>
        </p:txBody>
      </p:sp>
    </p:spTree>
    <p:extLst>
      <p:ext uri="{BB962C8B-B14F-4D97-AF65-F5344CB8AC3E}">
        <p14:creationId xmlns:p14="http://schemas.microsoft.com/office/powerpoint/2010/main" val="2990986167"/>
      </p:ext>
    </p:extLst>
  </p:cSld>
  <p:clrMapOvr>
    <a:masterClrMapping/>
  </p:clrMapOvr>
  <mc:AlternateContent xmlns:mc="http://schemas.openxmlformats.org/markup-compatibility/2006" xmlns:p14="http://schemas.microsoft.com/office/powerpoint/2010/main">
    <mc:Choice Requires="p14">
      <p:transition p14:dur="200">
        <p:fade/>
      </p:transition>
    </mc:Choice>
    <mc:Fallback xmlns="">
      <p:transition xmlns:p14="http://schemas.microsoft.com/office/powerpoint/2010/main">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Box 3"/>
          <p:cNvSpPr txBox="1">
            <a:spLocks noGrp="1" noChangeArrowheads="1"/>
          </p:cNvSpPr>
          <p:nvPr>
            <p:ph type="sldNum" sz="quarter" idx="10"/>
          </p:nvPr>
        </p:nvSpPr>
        <p:spPr>
          <a:ln/>
        </p:spPr>
        <p:txBody>
          <a:bodyPr/>
          <a:lstStyle>
            <a:lvl1pPr>
              <a:defRPr/>
            </a:lvl1pPr>
          </a:lstStyle>
          <a:p>
            <a:pPr>
              <a:defRPr/>
            </a:pPr>
            <a:fld id="{63DB96C3-2F2A-334A-A737-3171E5BF2635}" type="slidenum">
              <a:rPr lang="en-US"/>
              <a:pPr>
                <a:defRPr/>
              </a:pPr>
              <a:t>‹#›</a:t>
            </a:fld>
            <a:endParaRPr lang="en-US"/>
          </a:p>
        </p:txBody>
      </p:sp>
    </p:spTree>
    <p:extLst>
      <p:ext uri="{BB962C8B-B14F-4D97-AF65-F5344CB8AC3E}">
        <p14:creationId xmlns:p14="http://schemas.microsoft.com/office/powerpoint/2010/main" val="3254041328"/>
      </p:ext>
    </p:extLst>
  </p:cSld>
  <p:clrMapOvr>
    <a:masterClrMapping/>
  </p:clrMapOvr>
  <mc:AlternateContent xmlns:mc="http://schemas.openxmlformats.org/markup-compatibility/2006" xmlns:p14="http://schemas.microsoft.com/office/powerpoint/2010/main">
    <mc:Choice Requires="p14">
      <p:transition p14:dur="200">
        <p:fade/>
      </p:transition>
    </mc:Choice>
    <mc:Fallback xmlns="">
      <p:transition xmlns:p14="http://schemas.microsoft.com/office/powerpoint/2010/main">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Box 3"/>
          <p:cNvSpPr txBox="1">
            <a:spLocks noGrp="1" noChangeArrowheads="1"/>
          </p:cNvSpPr>
          <p:nvPr>
            <p:ph type="sldNum" sz="quarter" idx="10"/>
          </p:nvPr>
        </p:nvSpPr>
        <p:spPr>
          <a:ln/>
        </p:spPr>
        <p:txBody>
          <a:bodyPr/>
          <a:lstStyle>
            <a:lvl1pPr>
              <a:defRPr/>
            </a:lvl1pPr>
          </a:lstStyle>
          <a:p>
            <a:pPr>
              <a:defRPr/>
            </a:pPr>
            <a:fld id="{0D4B9CD2-2F4C-5E48-87E2-869E27AA5EAA}" type="slidenum">
              <a:rPr lang="en-US"/>
              <a:pPr>
                <a:defRPr/>
              </a:pPr>
              <a:t>‹#›</a:t>
            </a:fld>
            <a:endParaRPr lang="en-US"/>
          </a:p>
        </p:txBody>
      </p:sp>
    </p:spTree>
    <p:extLst>
      <p:ext uri="{BB962C8B-B14F-4D97-AF65-F5344CB8AC3E}">
        <p14:creationId xmlns:p14="http://schemas.microsoft.com/office/powerpoint/2010/main" val="3520556646"/>
      </p:ext>
    </p:extLst>
  </p:cSld>
  <p:clrMapOvr>
    <a:masterClrMapping/>
  </p:clrMapOvr>
  <mc:AlternateContent xmlns:mc="http://schemas.openxmlformats.org/markup-compatibility/2006" xmlns:p14="http://schemas.microsoft.com/office/powerpoint/2010/main">
    <mc:Choice Requires="p14">
      <p:transition p14:dur="200">
        <p:fade/>
      </p:transition>
    </mc:Choice>
    <mc:Fallback xmlns="">
      <p:transition xmlns:p14="http://schemas.microsoft.com/office/powerpoint/2010/main">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Box 3"/>
          <p:cNvSpPr txBox="1">
            <a:spLocks noGrp="1" noChangeArrowheads="1"/>
          </p:cNvSpPr>
          <p:nvPr>
            <p:ph type="sldNum" sz="quarter" idx="10"/>
          </p:nvPr>
        </p:nvSpPr>
        <p:spPr>
          <a:ln/>
        </p:spPr>
        <p:txBody>
          <a:bodyPr/>
          <a:lstStyle>
            <a:lvl1pPr>
              <a:defRPr/>
            </a:lvl1pPr>
          </a:lstStyle>
          <a:p>
            <a:pPr>
              <a:defRPr/>
            </a:pPr>
            <a:fld id="{660456EE-46D0-7945-BBD7-9C10D09B6EC2}" type="slidenum">
              <a:rPr lang="en-US"/>
              <a:pPr>
                <a:defRPr/>
              </a:pPr>
              <a:t>‹#›</a:t>
            </a:fld>
            <a:endParaRPr lang="en-US"/>
          </a:p>
        </p:txBody>
      </p:sp>
    </p:spTree>
    <p:extLst>
      <p:ext uri="{BB962C8B-B14F-4D97-AF65-F5344CB8AC3E}">
        <p14:creationId xmlns:p14="http://schemas.microsoft.com/office/powerpoint/2010/main" val="1102132728"/>
      </p:ext>
    </p:extLst>
  </p:cSld>
  <p:clrMapOvr>
    <a:masterClrMapping/>
  </p:clrMapOvr>
  <mc:AlternateContent xmlns:mc="http://schemas.openxmlformats.org/markup-compatibility/2006" xmlns:p14="http://schemas.microsoft.com/office/powerpoint/2010/main">
    <mc:Choice Requires="p14">
      <p:transition p14:dur="200">
        <p:fade/>
      </p:transition>
    </mc:Choice>
    <mc:Fallback xmlns="">
      <p:transition xmlns:p14="http://schemas.microsoft.com/office/powerpoint/2010/main">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Text Box 3"/>
          <p:cNvSpPr txBox="1">
            <a:spLocks noGrp="1" noChangeArrowheads="1"/>
          </p:cNvSpPr>
          <p:nvPr>
            <p:ph type="sldNum" sz="quarter" idx="10"/>
          </p:nvPr>
        </p:nvSpPr>
        <p:spPr>
          <a:ln/>
        </p:spPr>
        <p:txBody>
          <a:bodyPr/>
          <a:lstStyle>
            <a:lvl1pPr>
              <a:defRPr/>
            </a:lvl1pPr>
          </a:lstStyle>
          <a:p>
            <a:pPr>
              <a:defRPr/>
            </a:pPr>
            <a:fld id="{53060617-489A-F040-8B31-04C6247AA050}" type="slidenum">
              <a:rPr lang="en-US"/>
              <a:pPr>
                <a:defRPr/>
              </a:pPr>
              <a:t>‹#›</a:t>
            </a:fld>
            <a:endParaRPr lang="en-US"/>
          </a:p>
        </p:txBody>
      </p:sp>
    </p:spTree>
    <p:extLst>
      <p:ext uri="{BB962C8B-B14F-4D97-AF65-F5344CB8AC3E}">
        <p14:creationId xmlns:p14="http://schemas.microsoft.com/office/powerpoint/2010/main" val="1475277372"/>
      </p:ext>
    </p:extLst>
  </p:cSld>
  <p:clrMapOvr>
    <a:masterClrMapping/>
  </p:clrMapOvr>
  <mc:AlternateContent xmlns:mc="http://schemas.openxmlformats.org/markup-compatibility/2006" xmlns:p14="http://schemas.microsoft.com/office/powerpoint/2010/main">
    <mc:Choice Requires="p14">
      <p:transition p14:dur="200">
        <p:fade/>
      </p:transition>
    </mc:Choice>
    <mc:Fallback xmlns="">
      <p:transition xmlns:p14="http://schemas.microsoft.com/office/powerpoint/2010/main">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98613"/>
            <a:ext cx="4038600" cy="45275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598613"/>
            <a:ext cx="4038600" cy="45275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Box 3"/>
          <p:cNvSpPr txBox="1">
            <a:spLocks noGrp="1" noChangeArrowheads="1"/>
          </p:cNvSpPr>
          <p:nvPr>
            <p:ph type="sldNum" sz="quarter" idx="10"/>
          </p:nvPr>
        </p:nvSpPr>
        <p:spPr>
          <a:ln/>
        </p:spPr>
        <p:txBody>
          <a:bodyPr/>
          <a:lstStyle>
            <a:lvl1pPr>
              <a:defRPr/>
            </a:lvl1pPr>
          </a:lstStyle>
          <a:p>
            <a:pPr>
              <a:defRPr/>
            </a:pPr>
            <a:fld id="{84E9C69F-F388-1F4E-B144-C0F1601CFF8C}" type="slidenum">
              <a:rPr lang="en-US"/>
              <a:pPr>
                <a:defRPr/>
              </a:pPr>
              <a:t>‹#›</a:t>
            </a:fld>
            <a:endParaRPr lang="en-US"/>
          </a:p>
        </p:txBody>
      </p:sp>
    </p:spTree>
    <p:extLst>
      <p:ext uri="{BB962C8B-B14F-4D97-AF65-F5344CB8AC3E}">
        <p14:creationId xmlns:p14="http://schemas.microsoft.com/office/powerpoint/2010/main" val="670693701"/>
      </p:ext>
    </p:extLst>
  </p:cSld>
  <p:clrMapOvr>
    <a:masterClrMapping/>
  </p:clrMapOvr>
  <mc:AlternateContent xmlns:mc="http://schemas.openxmlformats.org/markup-compatibility/2006" xmlns:p14="http://schemas.microsoft.com/office/powerpoint/2010/main">
    <mc:Choice Requires="p14">
      <p:transition p14:dur="200">
        <p:fade/>
      </p:transition>
    </mc:Choice>
    <mc:Fallback xmlns="">
      <p:transition xmlns:p14="http://schemas.microsoft.com/office/powerpoint/2010/main">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Text Box 3"/>
          <p:cNvSpPr txBox="1">
            <a:spLocks noGrp="1" noChangeArrowheads="1"/>
          </p:cNvSpPr>
          <p:nvPr>
            <p:ph type="sldNum" sz="quarter" idx="10"/>
          </p:nvPr>
        </p:nvSpPr>
        <p:spPr>
          <a:ln/>
        </p:spPr>
        <p:txBody>
          <a:bodyPr/>
          <a:lstStyle>
            <a:lvl1pPr>
              <a:defRPr/>
            </a:lvl1pPr>
          </a:lstStyle>
          <a:p>
            <a:pPr>
              <a:defRPr/>
            </a:pPr>
            <a:fld id="{B5FEF997-257A-8441-B3BA-C82109A85C54}" type="slidenum">
              <a:rPr lang="en-US"/>
              <a:pPr>
                <a:defRPr/>
              </a:pPr>
              <a:t>‹#›</a:t>
            </a:fld>
            <a:endParaRPr lang="en-US"/>
          </a:p>
        </p:txBody>
      </p:sp>
    </p:spTree>
    <p:extLst>
      <p:ext uri="{BB962C8B-B14F-4D97-AF65-F5344CB8AC3E}">
        <p14:creationId xmlns:p14="http://schemas.microsoft.com/office/powerpoint/2010/main" val="3730132406"/>
      </p:ext>
    </p:extLst>
  </p:cSld>
  <p:clrMapOvr>
    <a:masterClrMapping/>
  </p:clrMapOvr>
  <mc:AlternateContent xmlns:mc="http://schemas.openxmlformats.org/markup-compatibility/2006" xmlns:p14="http://schemas.microsoft.com/office/powerpoint/2010/main">
    <mc:Choice Requires="p14">
      <p:transition p14:dur="200">
        <p:fade/>
      </p:transition>
    </mc:Choice>
    <mc:Fallback xmlns="">
      <p:transition xmlns:p14="http://schemas.microsoft.com/office/powerpoint/2010/main">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Text Box 3"/>
          <p:cNvSpPr txBox="1">
            <a:spLocks noGrp="1" noChangeArrowheads="1"/>
          </p:cNvSpPr>
          <p:nvPr>
            <p:ph type="sldNum" sz="quarter" idx="10"/>
          </p:nvPr>
        </p:nvSpPr>
        <p:spPr>
          <a:ln/>
        </p:spPr>
        <p:txBody>
          <a:bodyPr/>
          <a:lstStyle>
            <a:lvl1pPr>
              <a:defRPr/>
            </a:lvl1pPr>
          </a:lstStyle>
          <a:p>
            <a:pPr>
              <a:defRPr/>
            </a:pPr>
            <a:fld id="{D88986F4-5545-F14B-B9A9-EB11DEF48FBF}" type="slidenum">
              <a:rPr lang="en-US"/>
              <a:pPr>
                <a:defRPr/>
              </a:pPr>
              <a:t>‹#›</a:t>
            </a:fld>
            <a:endParaRPr lang="en-US"/>
          </a:p>
        </p:txBody>
      </p:sp>
    </p:spTree>
    <p:extLst>
      <p:ext uri="{BB962C8B-B14F-4D97-AF65-F5344CB8AC3E}">
        <p14:creationId xmlns:p14="http://schemas.microsoft.com/office/powerpoint/2010/main" val="2450558756"/>
      </p:ext>
    </p:extLst>
  </p:cSld>
  <p:clrMapOvr>
    <a:masterClrMapping/>
  </p:clrMapOvr>
  <mc:AlternateContent xmlns:mc="http://schemas.openxmlformats.org/markup-compatibility/2006" xmlns:p14="http://schemas.microsoft.com/office/powerpoint/2010/main">
    <mc:Choice Requires="p14">
      <p:transition p14:dur="200">
        <p:fade/>
      </p:transition>
    </mc:Choice>
    <mc:Fallback xmlns="">
      <p:transition xmlns:p14="http://schemas.microsoft.com/office/powerpoint/2010/main">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Text Box 3"/>
          <p:cNvSpPr txBox="1">
            <a:spLocks noGrp="1" noChangeArrowheads="1"/>
          </p:cNvSpPr>
          <p:nvPr>
            <p:ph type="sldNum" sz="quarter" idx="10"/>
          </p:nvPr>
        </p:nvSpPr>
        <p:spPr>
          <a:ln/>
        </p:spPr>
        <p:txBody>
          <a:bodyPr/>
          <a:lstStyle>
            <a:lvl1pPr>
              <a:defRPr/>
            </a:lvl1pPr>
          </a:lstStyle>
          <a:p>
            <a:pPr>
              <a:defRPr/>
            </a:pPr>
            <a:fld id="{545BD891-5023-8942-AC2E-923AF50DD494}" type="slidenum">
              <a:rPr lang="en-US"/>
              <a:pPr>
                <a:defRPr/>
              </a:pPr>
              <a:t>‹#›</a:t>
            </a:fld>
            <a:endParaRPr lang="en-US"/>
          </a:p>
        </p:txBody>
      </p:sp>
    </p:spTree>
    <p:extLst>
      <p:ext uri="{BB962C8B-B14F-4D97-AF65-F5344CB8AC3E}">
        <p14:creationId xmlns:p14="http://schemas.microsoft.com/office/powerpoint/2010/main" val="1556728593"/>
      </p:ext>
    </p:extLst>
  </p:cSld>
  <p:clrMapOvr>
    <a:masterClrMapping/>
  </p:clrMapOvr>
  <mc:AlternateContent xmlns:mc="http://schemas.openxmlformats.org/markup-compatibility/2006" xmlns:p14="http://schemas.microsoft.com/office/powerpoint/2010/main">
    <mc:Choice Requires="p14">
      <p:transition p14:dur="200">
        <p:fade/>
      </p:transition>
    </mc:Choice>
    <mc:Fallback xmlns="">
      <p:transition xmlns:p14="http://schemas.microsoft.com/office/powerpoint/2010/main">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Box 3"/>
          <p:cNvSpPr txBox="1">
            <a:spLocks noGrp="1" noChangeArrowheads="1"/>
          </p:cNvSpPr>
          <p:nvPr>
            <p:ph type="sldNum" sz="quarter" idx="10"/>
          </p:nvPr>
        </p:nvSpPr>
        <p:spPr>
          <a:ln/>
        </p:spPr>
        <p:txBody>
          <a:bodyPr/>
          <a:lstStyle>
            <a:lvl1pPr>
              <a:defRPr/>
            </a:lvl1pPr>
          </a:lstStyle>
          <a:p>
            <a:pPr>
              <a:defRPr/>
            </a:pPr>
            <a:fld id="{BD70773D-52BB-514F-B665-5148FDC77C06}" type="slidenum">
              <a:rPr lang="en-US"/>
              <a:pPr>
                <a:defRPr/>
              </a:pPr>
              <a:t>‹#›</a:t>
            </a:fld>
            <a:endParaRPr lang="en-US"/>
          </a:p>
        </p:txBody>
      </p:sp>
    </p:spTree>
    <p:extLst>
      <p:ext uri="{BB962C8B-B14F-4D97-AF65-F5344CB8AC3E}">
        <p14:creationId xmlns:p14="http://schemas.microsoft.com/office/powerpoint/2010/main" val="634700844"/>
      </p:ext>
    </p:extLst>
  </p:cSld>
  <p:clrMapOvr>
    <a:masterClrMapping/>
  </p:clrMapOvr>
  <mc:AlternateContent xmlns:mc="http://schemas.openxmlformats.org/markup-compatibility/2006" xmlns:p14="http://schemas.microsoft.com/office/powerpoint/2010/main">
    <mc:Choice Requires="p14">
      <p:transition p14:dur="200">
        <p:fade/>
      </p:transition>
    </mc:Choice>
    <mc:Fallback xmlns="">
      <p:transition xmlns:p14="http://schemas.microsoft.com/office/powerpoint/2010/main">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Calibri" charset="0"/>
            </a:endParaRP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Box 3"/>
          <p:cNvSpPr txBox="1">
            <a:spLocks noGrp="1" noChangeArrowheads="1"/>
          </p:cNvSpPr>
          <p:nvPr>
            <p:ph type="sldNum" sz="quarter" idx="10"/>
          </p:nvPr>
        </p:nvSpPr>
        <p:spPr>
          <a:ln/>
        </p:spPr>
        <p:txBody>
          <a:bodyPr/>
          <a:lstStyle>
            <a:lvl1pPr>
              <a:defRPr/>
            </a:lvl1pPr>
          </a:lstStyle>
          <a:p>
            <a:pPr>
              <a:defRPr/>
            </a:pPr>
            <a:fld id="{47CBE3E7-3EDF-ED40-8AC7-D403F4870F70}" type="slidenum">
              <a:rPr lang="en-US"/>
              <a:pPr>
                <a:defRPr/>
              </a:pPr>
              <a:t>‹#›</a:t>
            </a:fld>
            <a:endParaRPr lang="en-US"/>
          </a:p>
        </p:txBody>
      </p:sp>
    </p:spTree>
    <p:extLst>
      <p:ext uri="{BB962C8B-B14F-4D97-AF65-F5344CB8AC3E}">
        <p14:creationId xmlns:p14="http://schemas.microsoft.com/office/powerpoint/2010/main" val="421371622"/>
      </p:ext>
    </p:extLst>
  </p:cSld>
  <p:clrMapOvr>
    <a:masterClrMapping/>
  </p:clrMapOvr>
  <mc:AlternateContent xmlns:mc="http://schemas.openxmlformats.org/markup-compatibility/2006" xmlns:p14="http://schemas.microsoft.com/office/powerpoint/2010/main">
    <mc:Choice Requires="p14">
      <p:transition p14:dur="200">
        <p:fade/>
      </p:transition>
    </mc:Choice>
    <mc:Fallback xmlns="">
      <p:transition xmlns:p14="http://schemas.microsoft.com/office/powerpoint/2010/main">
        <p:fade/>
      </p:transition>
    </mc:Fallback>
  </mc:AlternateContent>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38100" tIns="38100" rIns="38100" bIns="38100" numCol="1" anchor="ctr" anchorCtr="0" compatLnSpc="1">
            <a:prstTxWarp prst="textNoShape">
              <a:avLst/>
            </a:prstTxWarp>
          </a:bodyPr>
          <a:lstStyle/>
          <a:p>
            <a:pPr lvl="0"/>
            <a:r>
              <a:rPr lang="en-US">
                <a:sym typeface="Calibri" charset="0"/>
              </a:rPr>
              <a:t>Click to edit Master title style</a:t>
            </a:r>
          </a:p>
        </p:txBody>
      </p:sp>
      <p:sp>
        <p:nvSpPr>
          <p:cNvPr id="1026" name="Rectangle 2"/>
          <p:cNvSpPr>
            <a:spLocks noGrp="1" noChangeArrowheads="1"/>
          </p:cNvSpPr>
          <p:nvPr>
            <p:ph type="body" idx="1"/>
          </p:nvPr>
        </p:nvSpPr>
        <p:spPr bwMode="auto">
          <a:xfrm>
            <a:off x="457200" y="1598613"/>
            <a:ext cx="8229600" cy="45275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38100" tIns="38100" rIns="38100" bIns="38100" numCol="1" anchor="t" anchorCtr="0" compatLnSpc="1">
            <a:prstTxWarp prst="textNoShape">
              <a:avLst/>
            </a:prstTxWarp>
          </a:bodyPr>
          <a:lstStyle/>
          <a:p>
            <a:pPr lvl="0"/>
            <a:r>
              <a:rPr lang="en-US">
                <a:sym typeface="Calibri" charset="0"/>
              </a:rPr>
              <a:t>Click to edit Master text styles</a:t>
            </a:r>
          </a:p>
          <a:p>
            <a:pPr lvl="1"/>
            <a:r>
              <a:rPr lang="en-US">
                <a:sym typeface="Calibri" charset="0"/>
              </a:rPr>
              <a:t>Second level</a:t>
            </a:r>
          </a:p>
          <a:p>
            <a:pPr lvl="2"/>
            <a:r>
              <a:rPr lang="en-US">
                <a:sym typeface="Calibri" charset="0"/>
              </a:rPr>
              <a:t>Third level</a:t>
            </a:r>
          </a:p>
          <a:p>
            <a:pPr lvl="3"/>
            <a:r>
              <a:rPr lang="en-US">
                <a:sym typeface="Calibri" charset="0"/>
              </a:rPr>
              <a:t>Fourth level</a:t>
            </a:r>
          </a:p>
          <a:p>
            <a:pPr lvl="4"/>
            <a:r>
              <a:rPr lang="en-US">
                <a:sym typeface="Calibri" charset="0"/>
              </a:rPr>
              <a:t>Fifth level</a:t>
            </a:r>
          </a:p>
        </p:txBody>
      </p:sp>
      <p:sp>
        <p:nvSpPr>
          <p:cNvPr id="1027" name="Text Box 3"/>
          <p:cNvSpPr txBox="1">
            <a:spLocks noGrp="1" noChangeArrowheads="1"/>
          </p:cNvSpPr>
          <p:nvPr>
            <p:ph type="sldNum" sz="quarter" idx="4"/>
          </p:nvPr>
        </p:nvSpPr>
        <p:spPr bwMode="auto">
          <a:xfrm>
            <a:off x="8442325" y="6467475"/>
            <a:ext cx="244475" cy="254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vert="horz" wrap="none" lIns="91440" tIns="45720" rIns="91440" bIns="45720" numCol="1" anchor="ctr" anchorCtr="0" compatLnSpc="1">
            <a:prstTxWarp prst="textNoShape">
              <a:avLst/>
            </a:prstTxWarp>
          </a:bodyPr>
          <a:lstStyle>
            <a:lvl1pPr algn="r">
              <a:defRPr sz="1200" smtClean="0">
                <a:solidFill>
                  <a:srgbClr val="878787"/>
                </a:solidFill>
                <a:latin typeface="+mn-lt"/>
                <a:ea typeface="ＭＳ Ｐゴシック" charset="0"/>
                <a:cs typeface="Calibri" charset="0"/>
                <a:sym typeface="Calibri" charset="0"/>
              </a:defRPr>
            </a:lvl1pPr>
            <a:lvl2pPr algn="l">
              <a:defRPr sz="1200">
                <a:solidFill>
                  <a:schemeClr val="tx1"/>
                </a:solidFill>
                <a:latin typeface="Gill Sans" charset="0"/>
                <a:ea typeface="ＭＳ Ｐゴシック" charset="0"/>
              </a:defRPr>
            </a:lvl2pPr>
            <a:lvl3pPr algn="l">
              <a:defRPr sz="1200">
                <a:solidFill>
                  <a:schemeClr val="tx1"/>
                </a:solidFill>
                <a:latin typeface="Gill Sans" charset="0"/>
                <a:ea typeface="ＭＳ Ｐゴシック" charset="0"/>
              </a:defRPr>
            </a:lvl3pPr>
            <a:lvl4pPr algn="l">
              <a:defRPr sz="1200">
                <a:solidFill>
                  <a:schemeClr val="tx1"/>
                </a:solidFill>
                <a:latin typeface="Gill Sans" charset="0"/>
                <a:ea typeface="ＭＳ Ｐゴシック" charset="0"/>
              </a:defRPr>
            </a:lvl4pPr>
            <a:lvl5pPr algn="l">
              <a:defRPr sz="1200">
                <a:solidFill>
                  <a:schemeClr val="tx1"/>
                </a:solidFill>
                <a:latin typeface="Gill Sans" charset="0"/>
                <a:ea typeface="ＭＳ Ｐゴシック" charset="0"/>
              </a:defRPr>
            </a:lvl5pPr>
            <a:lvl6pPr fontAlgn="base">
              <a:spcBef>
                <a:spcPct val="0"/>
              </a:spcBef>
              <a:spcAft>
                <a:spcPct val="0"/>
              </a:spcAft>
              <a:defRPr sz="1200">
                <a:solidFill>
                  <a:schemeClr val="tx1"/>
                </a:solidFill>
                <a:latin typeface="Gill Sans" charset="0"/>
                <a:ea typeface="ＭＳ Ｐゴシック" charset="0"/>
              </a:defRPr>
            </a:lvl6pPr>
            <a:lvl7pPr fontAlgn="base">
              <a:spcBef>
                <a:spcPct val="0"/>
              </a:spcBef>
              <a:spcAft>
                <a:spcPct val="0"/>
              </a:spcAft>
              <a:defRPr sz="1200">
                <a:solidFill>
                  <a:schemeClr val="tx1"/>
                </a:solidFill>
                <a:latin typeface="Gill Sans" charset="0"/>
                <a:ea typeface="ＭＳ Ｐゴシック" charset="0"/>
              </a:defRPr>
            </a:lvl7pPr>
            <a:lvl8pPr fontAlgn="base">
              <a:spcBef>
                <a:spcPct val="0"/>
              </a:spcBef>
              <a:spcAft>
                <a:spcPct val="0"/>
              </a:spcAft>
              <a:defRPr sz="1200">
                <a:solidFill>
                  <a:schemeClr val="tx1"/>
                </a:solidFill>
                <a:latin typeface="Gill Sans" charset="0"/>
                <a:ea typeface="ＭＳ Ｐゴシック" charset="0"/>
              </a:defRPr>
            </a:lvl8pPr>
            <a:lvl9pPr fontAlgn="base">
              <a:spcBef>
                <a:spcPct val="0"/>
              </a:spcBef>
              <a:spcAft>
                <a:spcPct val="0"/>
              </a:spcAft>
              <a:defRPr sz="1200">
                <a:solidFill>
                  <a:schemeClr val="tx1"/>
                </a:solidFill>
                <a:latin typeface="Gill Sans" charset="0"/>
                <a:ea typeface="ＭＳ Ｐゴシック" charset="0"/>
              </a:defRPr>
            </a:lvl9pPr>
          </a:lstStyle>
          <a:p>
            <a:pPr>
              <a:defRPr/>
            </a:pPr>
            <a:fld id="{AB948950-1F14-0B40-BF2C-D7808BF63293}"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53" r:id="rId1"/>
    <p:sldLayoutId id="2147483654" r:id="rId2"/>
    <p:sldLayoutId id="2147483655" r:id="rId3"/>
    <p:sldLayoutId id="2147483656" r:id="rId4"/>
    <p:sldLayoutId id="2147483657" r:id="rId5"/>
    <p:sldLayoutId id="2147483658" r:id="rId6"/>
    <p:sldLayoutId id="2147483659" r:id="rId7"/>
    <p:sldLayoutId id="2147483660" r:id="rId8"/>
    <p:sldLayoutId id="2147483661" r:id="rId9"/>
    <p:sldLayoutId id="2147483662" r:id="rId10"/>
    <p:sldLayoutId id="2147483663" r:id="rId11"/>
  </p:sldLayoutIdLst>
  <mc:AlternateContent xmlns:mc="http://schemas.openxmlformats.org/markup-compatibility/2006" xmlns:p14="http://schemas.microsoft.com/office/powerpoint/2010/main">
    <mc:Choice Requires="p14">
      <p:transition p14:dur="200">
        <p:fade/>
      </p:transition>
    </mc:Choice>
    <mc:Fallback xmlns="">
      <p:transition xmlns:p14="http://schemas.microsoft.com/office/powerpoint/2010/main">
        <p:fade/>
      </p:transition>
    </mc:Fallback>
  </mc:AlternateContent>
  <p:hf hdr="0" ftr="0" dt="0"/>
  <p:txStyles>
    <p:titleStyle>
      <a:lvl1pPr algn="ctr" rtl="0" eaLnBrk="0" fontAlgn="base" hangingPunct="0">
        <a:spcBef>
          <a:spcPct val="0"/>
        </a:spcBef>
        <a:spcAft>
          <a:spcPct val="0"/>
        </a:spcAft>
        <a:defRPr sz="4400">
          <a:solidFill>
            <a:schemeClr val="tx1"/>
          </a:solidFill>
          <a:latin typeface="+mj-lt"/>
          <a:ea typeface="+mj-ea"/>
          <a:cs typeface="+mj-cs"/>
          <a:sym typeface="Calibri" charset="0"/>
        </a:defRPr>
      </a:lvl1pPr>
      <a:lvl2pPr algn="ctr" rtl="0" eaLnBrk="0" fontAlgn="base" hangingPunct="0">
        <a:spcBef>
          <a:spcPct val="0"/>
        </a:spcBef>
        <a:spcAft>
          <a:spcPct val="0"/>
        </a:spcAft>
        <a:defRPr sz="4400">
          <a:solidFill>
            <a:schemeClr val="tx1"/>
          </a:solidFill>
          <a:latin typeface="Calibri" charset="0"/>
          <a:ea typeface="ヒラギノ角ゴ ProN W3" charset="0"/>
          <a:cs typeface="ヒラギノ角ゴ ProN W3" charset="0"/>
          <a:sym typeface="Calibri" charset="0"/>
        </a:defRPr>
      </a:lvl2pPr>
      <a:lvl3pPr algn="ctr" rtl="0" eaLnBrk="0" fontAlgn="base" hangingPunct="0">
        <a:spcBef>
          <a:spcPct val="0"/>
        </a:spcBef>
        <a:spcAft>
          <a:spcPct val="0"/>
        </a:spcAft>
        <a:defRPr sz="4400">
          <a:solidFill>
            <a:schemeClr val="tx1"/>
          </a:solidFill>
          <a:latin typeface="Calibri" charset="0"/>
          <a:ea typeface="ヒラギノ角ゴ ProN W3" charset="0"/>
          <a:cs typeface="ヒラギノ角ゴ ProN W3" charset="0"/>
          <a:sym typeface="Calibri" charset="0"/>
        </a:defRPr>
      </a:lvl3pPr>
      <a:lvl4pPr algn="ctr" rtl="0" eaLnBrk="0" fontAlgn="base" hangingPunct="0">
        <a:spcBef>
          <a:spcPct val="0"/>
        </a:spcBef>
        <a:spcAft>
          <a:spcPct val="0"/>
        </a:spcAft>
        <a:defRPr sz="4400">
          <a:solidFill>
            <a:schemeClr val="tx1"/>
          </a:solidFill>
          <a:latin typeface="Calibri" charset="0"/>
          <a:ea typeface="ヒラギノ角ゴ ProN W3" charset="0"/>
          <a:cs typeface="ヒラギノ角ゴ ProN W3" charset="0"/>
          <a:sym typeface="Calibri" charset="0"/>
        </a:defRPr>
      </a:lvl4pPr>
      <a:lvl5pPr algn="ctr" rtl="0" eaLnBrk="0" fontAlgn="base" hangingPunct="0">
        <a:spcBef>
          <a:spcPct val="0"/>
        </a:spcBef>
        <a:spcAft>
          <a:spcPct val="0"/>
        </a:spcAft>
        <a:defRPr sz="4400">
          <a:solidFill>
            <a:schemeClr val="tx1"/>
          </a:solidFill>
          <a:latin typeface="Calibri" charset="0"/>
          <a:ea typeface="ヒラギノ角ゴ ProN W3" charset="0"/>
          <a:cs typeface="ヒラギノ角ゴ ProN W3" charset="0"/>
          <a:sym typeface="Calibri" charset="0"/>
        </a:defRPr>
      </a:lvl5pPr>
      <a:lvl6pPr marL="457200" algn="ctr" rtl="0" fontAlgn="base">
        <a:spcBef>
          <a:spcPct val="0"/>
        </a:spcBef>
        <a:spcAft>
          <a:spcPct val="0"/>
        </a:spcAft>
        <a:defRPr sz="4400">
          <a:solidFill>
            <a:schemeClr val="tx1"/>
          </a:solidFill>
          <a:latin typeface="Calibri" charset="0"/>
          <a:ea typeface="ヒラギノ角ゴ ProN W3" charset="0"/>
          <a:cs typeface="ヒラギノ角ゴ ProN W3" charset="0"/>
          <a:sym typeface="Calibri" charset="0"/>
        </a:defRPr>
      </a:lvl6pPr>
      <a:lvl7pPr marL="914400" algn="ctr" rtl="0" fontAlgn="base">
        <a:spcBef>
          <a:spcPct val="0"/>
        </a:spcBef>
        <a:spcAft>
          <a:spcPct val="0"/>
        </a:spcAft>
        <a:defRPr sz="4400">
          <a:solidFill>
            <a:schemeClr val="tx1"/>
          </a:solidFill>
          <a:latin typeface="Calibri" charset="0"/>
          <a:ea typeface="ヒラギノ角ゴ ProN W3" charset="0"/>
          <a:cs typeface="ヒラギノ角ゴ ProN W3" charset="0"/>
          <a:sym typeface="Calibri" charset="0"/>
        </a:defRPr>
      </a:lvl7pPr>
      <a:lvl8pPr marL="1371600" algn="ctr" rtl="0" fontAlgn="base">
        <a:spcBef>
          <a:spcPct val="0"/>
        </a:spcBef>
        <a:spcAft>
          <a:spcPct val="0"/>
        </a:spcAft>
        <a:defRPr sz="4400">
          <a:solidFill>
            <a:schemeClr val="tx1"/>
          </a:solidFill>
          <a:latin typeface="Calibri" charset="0"/>
          <a:ea typeface="ヒラギノ角ゴ ProN W3" charset="0"/>
          <a:cs typeface="ヒラギノ角ゴ ProN W3" charset="0"/>
          <a:sym typeface="Calibri" charset="0"/>
        </a:defRPr>
      </a:lvl8pPr>
      <a:lvl9pPr marL="1828800" algn="ctr" rtl="0" fontAlgn="base">
        <a:spcBef>
          <a:spcPct val="0"/>
        </a:spcBef>
        <a:spcAft>
          <a:spcPct val="0"/>
        </a:spcAft>
        <a:defRPr sz="4400">
          <a:solidFill>
            <a:schemeClr val="tx1"/>
          </a:solidFill>
          <a:latin typeface="Calibri" charset="0"/>
          <a:ea typeface="ヒラギノ角ゴ ProN W3" charset="0"/>
          <a:cs typeface="ヒラギノ角ゴ ProN W3" charset="0"/>
          <a:sym typeface="Calibri" charset="0"/>
        </a:defRPr>
      </a:lvl9pPr>
    </p:titleStyle>
    <p:bodyStyle>
      <a:lvl1pPr marL="342900" indent="-342900" algn="l" rtl="0" eaLnBrk="0" fontAlgn="base" hangingPunct="0">
        <a:spcBef>
          <a:spcPts val="800"/>
        </a:spcBef>
        <a:spcAft>
          <a:spcPct val="0"/>
        </a:spcAft>
        <a:buClr>
          <a:srgbClr val="000000"/>
        </a:buClr>
        <a:buSzPct val="100000"/>
        <a:buFont typeface="Arial" charset="0"/>
        <a:buChar char="•"/>
        <a:defRPr sz="3200">
          <a:solidFill>
            <a:schemeClr val="tx1"/>
          </a:solidFill>
          <a:latin typeface="+mn-lt"/>
          <a:ea typeface="+mn-ea"/>
          <a:cs typeface="+mn-cs"/>
          <a:sym typeface="Calibri" charset="0"/>
        </a:defRPr>
      </a:lvl1pPr>
      <a:lvl2pPr marL="704850" indent="-285750" algn="l" rtl="0" eaLnBrk="0" fontAlgn="base" hangingPunct="0">
        <a:spcBef>
          <a:spcPts val="700"/>
        </a:spcBef>
        <a:spcAft>
          <a:spcPct val="0"/>
        </a:spcAft>
        <a:buClr>
          <a:srgbClr val="000000"/>
        </a:buClr>
        <a:buSzPct val="100000"/>
        <a:buFont typeface="Arial" charset="0"/>
        <a:buChar char="–"/>
        <a:defRPr sz="2800">
          <a:solidFill>
            <a:schemeClr val="tx1"/>
          </a:solidFill>
          <a:latin typeface="+mn-lt"/>
          <a:ea typeface="+mn-ea"/>
          <a:cs typeface="+mn-cs"/>
          <a:sym typeface="Calibri" charset="0"/>
        </a:defRPr>
      </a:lvl2pPr>
      <a:lvl3pPr marL="1104900" indent="-228600" algn="l" rtl="0" eaLnBrk="0" fontAlgn="base" hangingPunct="0">
        <a:spcBef>
          <a:spcPts val="600"/>
        </a:spcBef>
        <a:spcAft>
          <a:spcPct val="0"/>
        </a:spcAft>
        <a:buClr>
          <a:srgbClr val="000000"/>
        </a:buClr>
        <a:buSzPct val="100000"/>
        <a:buFont typeface="Arial" charset="0"/>
        <a:buChar char="•"/>
        <a:defRPr sz="2400">
          <a:solidFill>
            <a:schemeClr val="tx1"/>
          </a:solidFill>
          <a:latin typeface="+mn-lt"/>
          <a:ea typeface="+mn-ea"/>
          <a:cs typeface="+mn-cs"/>
          <a:sym typeface="Calibri" charset="0"/>
        </a:defRPr>
      </a:lvl3pPr>
      <a:lvl4pPr marL="1562100" indent="-228600" algn="l" rtl="0" eaLnBrk="0" fontAlgn="base" hangingPunct="0">
        <a:spcBef>
          <a:spcPts val="500"/>
        </a:spcBef>
        <a:spcAft>
          <a:spcPct val="0"/>
        </a:spcAft>
        <a:buClr>
          <a:srgbClr val="000000"/>
        </a:buClr>
        <a:buSzPct val="100000"/>
        <a:buFont typeface="Arial" charset="0"/>
        <a:buChar char="–"/>
        <a:defRPr sz="2000">
          <a:solidFill>
            <a:schemeClr val="tx1"/>
          </a:solidFill>
          <a:latin typeface="+mn-lt"/>
          <a:ea typeface="+mn-ea"/>
          <a:cs typeface="+mn-cs"/>
          <a:sym typeface="Calibri" charset="0"/>
        </a:defRPr>
      </a:lvl4pPr>
      <a:lvl5pPr marL="2019300" indent="-228600" algn="l" rtl="0" eaLnBrk="0" fontAlgn="base" hangingPunct="0">
        <a:spcBef>
          <a:spcPts val="500"/>
        </a:spcBef>
        <a:spcAft>
          <a:spcPct val="0"/>
        </a:spcAft>
        <a:buClr>
          <a:srgbClr val="000000"/>
        </a:buClr>
        <a:buSzPct val="100000"/>
        <a:buFont typeface="Arial" charset="0"/>
        <a:buChar char="»"/>
        <a:defRPr sz="2000">
          <a:solidFill>
            <a:schemeClr val="tx1"/>
          </a:solidFill>
          <a:latin typeface="+mn-lt"/>
          <a:ea typeface="+mn-ea"/>
          <a:cs typeface="+mn-cs"/>
          <a:sym typeface="Calibri" charset="0"/>
        </a:defRPr>
      </a:lvl5pPr>
      <a:lvl6pPr marL="2476500" indent="-228600" algn="l" rtl="0" fontAlgn="base">
        <a:spcBef>
          <a:spcPts val="500"/>
        </a:spcBef>
        <a:spcAft>
          <a:spcPct val="0"/>
        </a:spcAft>
        <a:buClr>
          <a:srgbClr val="000000"/>
        </a:buClr>
        <a:buSzPct val="100000"/>
        <a:buFont typeface="Arial" charset="0"/>
        <a:buChar char="»"/>
        <a:defRPr sz="2000">
          <a:solidFill>
            <a:schemeClr val="tx1"/>
          </a:solidFill>
          <a:latin typeface="+mn-lt"/>
          <a:ea typeface="+mn-ea"/>
          <a:cs typeface="+mn-cs"/>
          <a:sym typeface="Calibri" charset="0"/>
        </a:defRPr>
      </a:lvl6pPr>
      <a:lvl7pPr marL="2933700" indent="-228600" algn="l" rtl="0" fontAlgn="base">
        <a:spcBef>
          <a:spcPts val="500"/>
        </a:spcBef>
        <a:spcAft>
          <a:spcPct val="0"/>
        </a:spcAft>
        <a:buClr>
          <a:srgbClr val="000000"/>
        </a:buClr>
        <a:buSzPct val="100000"/>
        <a:buFont typeface="Arial" charset="0"/>
        <a:buChar char="»"/>
        <a:defRPr sz="2000">
          <a:solidFill>
            <a:schemeClr val="tx1"/>
          </a:solidFill>
          <a:latin typeface="+mn-lt"/>
          <a:ea typeface="+mn-ea"/>
          <a:cs typeface="+mn-cs"/>
          <a:sym typeface="Calibri" charset="0"/>
        </a:defRPr>
      </a:lvl7pPr>
      <a:lvl8pPr marL="3390900" indent="-228600" algn="l" rtl="0" fontAlgn="base">
        <a:spcBef>
          <a:spcPts val="500"/>
        </a:spcBef>
        <a:spcAft>
          <a:spcPct val="0"/>
        </a:spcAft>
        <a:buClr>
          <a:srgbClr val="000000"/>
        </a:buClr>
        <a:buSzPct val="100000"/>
        <a:buFont typeface="Arial" charset="0"/>
        <a:buChar char="»"/>
        <a:defRPr sz="2000">
          <a:solidFill>
            <a:schemeClr val="tx1"/>
          </a:solidFill>
          <a:latin typeface="+mn-lt"/>
          <a:ea typeface="+mn-ea"/>
          <a:cs typeface="+mn-cs"/>
          <a:sym typeface="Calibri" charset="0"/>
        </a:defRPr>
      </a:lvl8pPr>
      <a:lvl9pPr marL="3848100" indent="-228600" algn="l" rtl="0" fontAlgn="base">
        <a:spcBef>
          <a:spcPts val="500"/>
        </a:spcBef>
        <a:spcAft>
          <a:spcPct val="0"/>
        </a:spcAft>
        <a:buClr>
          <a:srgbClr val="000000"/>
        </a:buClr>
        <a:buSzPct val="100000"/>
        <a:buFont typeface="Arial" charset="0"/>
        <a:buChar char="»"/>
        <a:defRPr sz="2000">
          <a:solidFill>
            <a:schemeClr val="tx1"/>
          </a:solidFill>
          <a:latin typeface="+mn-lt"/>
          <a:ea typeface="+mn-ea"/>
          <a:cs typeface="+mn-cs"/>
          <a:sym typeface="Calibri"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 Id="rId3"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png"/><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2.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2.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2.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2.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p:cNvPicPr>
            <a:picLocks noGrp="1" noChangeAspect="1"/>
          </p:cNvPicPr>
          <p:nvPr>
            <p:ph idx="1"/>
          </p:nvPr>
        </p:nvPicPr>
        <p:blipFill rotWithShape="1">
          <a:blip r:embed="rId3"/>
          <a:srcRect l="60" r="216"/>
          <a:stretch/>
        </p:blipFill>
        <p:spPr>
          <a:xfrm rot="540734">
            <a:off x="4448000" y="404019"/>
            <a:ext cx="4070187" cy="6049963"/>
          </a:xfrm>
          <a:ln w="12700" cmpd="sng">
            <a:solidFill>
              <a:schemeClr val="tx1"/>
            </a:solidFill>
          </a:ln>
          <a:effectLst>
            <a:outerShdw blurRad="50800" dist="38100" dir="2700000" algn="tl" rotWithShape="0">
              <a:prstClr val="black">
                <a:alpha val="40000"/>
              </a:prstClr>
            </a:outerShdw>
          </a:effectLst>
        </p:spPr>
      </p:pic>
      <p:sp>
        <p:nvSpPr>
          <p:cNvPr id="4" name="Slide Number Placeholder 3"/>
          <p:cNvSpPr>
            <a:spLocks noGrp="1"/>
          </p:cNvSpPr>
          <p:nvPr>
            <p:ph type="sldNum" sz="quarter" idx="10"/>
          </p:nvPr>
        </p:nvSpPr>
        <p:spPr/>
        <p:txBody>
          <a:bodyPr/>
          <a:lstStyle/>
          <a:p>
            <a:pPr>
              <a:defRPr/>
            </a:pPr>
            <a:fld id="{660456EE-46D0-7945-BBD7-9C10D09B6EC2}" type="slidenum">
              <a:rPr lang="en-US" smtClean="0"/>
              <a:pPr>
                <a:defRPr/>
              </a:pPr>
              <a:t>1</a:t>
            </a:fld>
            <a:endParaRPr lang="en-US"/>
          </a:p>
        </p:txBody>
      </p:sp>
      <p:sp>
        <p:nvSpPr>
          <p:cNvPr id="6" name="Right Arrow 5"/>
          <p:cNvSpPr/>
          <p:nvPr/>
        </p:nvSpPr>
        <p:spPr bwMode="auto">
          <a:xfrm>
            <a:off x="200165" y="1429609"/>
            <a:ext cx="4572000" cy="1828800"/>
          </a:xfrm>
          <a:prstGeom prst="rightArrow">
            <a:avLst/>
          </a:prstGeom>
          <a:solidFill>
            <a:srgbClr val="CDFF99"/>
          </a:solidFill>
          <a:ln w="25400" cap="flat" cmpd="sng" algn="ctr">
            <a:solidFill>
              <a:srgbClr val="000000"/>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dirty="0" smtClean="0">
                <a:ln>
                  <a:noFill/>
                </a:ln>
                <a:solidFill>
                  <a:srgbClr val="000000"/>
                </a:solidFill>
                <a:effectLst/>
                <a:sym typeface="Gill Sans" charset="0"/>
              </a:rPr>
              <a:t>APPENDIX</a:t>
            </a:r>
            <a:r>
              <a:rPr kumimoji="0" lang="en-US" sz="2800" b="0" i="0" u="none" strike="noStrike" cap="none" normalizeH="0" dirty="0" smtClean="0">
                <a:ln>
                  <a:noFill/>
                </a:ln>
                <a:solidFill>
                  <a:srgbClr val="000000"/>
                </a:solidFill>
                <a:effectLst/>
                <a:sym typeface="Gill Sans" charset="0"/>
              </a:rPr>
              <a:t> A:</a:t>
            </a:r>
          </a:p>
          <a:p>
            <a:pPr marL="0" marR="0" indent="0" algn="ctr" defTabSz="914400" rtl="0" eaLnBrk="1" fontAlgn="base" latinLnBrk="0" hangingPunct="1">
              <a:lnSpc>
                <a:spcPct val="100000"/>
              </a:lnSpc>
              <a:spcBef>
                <a:spcPct val="0"/>
              </a:spcBef>
              <a:spcAft>
                <a:spcPct val="0"/>
              </a:spcAft>
              <a:buClrTx/>
              <a:buSzTx/>
              <a:buFontTx/>
              <a:buNone/>
              <a:tabLst/>
            </a:pPr>
            <a:r>
              <a:rPr lang="en-US" sz="2800" baseline="0" dirty="0" smtClean="0"/>
              <a:t>CONCEPTUAL</a:t>
            </a:r>
            <a:r>
              <a:rPr lang="en-US" sz="2800" dirty="0" smtClean="0"/>
              <a:t> SHIFTS</a:t>
            </a:r>
            <a:endParaRPr kumimoji="0" lang="en-US" sz="2800" b="0" i="0" u="none" strike="noStrike" cap="none" normalizeH="0" baseline="0" dirty="0">
              <a:ln>
                <a:noFill/>
              </a:ln>
              <a:solidFill>
                <a:srgbClr val="000000"/>
              </a:solidFill>
              <a:effectLst/>
              <a:sym typeface="Gill Sans" charset="0"/>
            </a:endParaRPr>
          </a:p>
        </p:txBody>
      </p:sp>
    </p:spTree>
    <p:extLst>
      <p:ext uri="{BB962C8B-B14F-4D97-AF65-F5344CB8AC3E}">
        <p14:creationId xmlns:p14="http://schemas.microsoft.com/office/powerpoint/2010/main" val="2872937008"/>
      </p:ext>
    </p:extLst>
  </p:cSld>
  <p:clrMapOvr>
    <a:masterClrMapping/>
  </p:clrMapOvr>
  <mc:AlternateContent xmlns:mc="http://schemas.openxmlformats.org/markup-compatibility/2006" xmlns:p14="http://schemas.microsoft.com/office/powerpoint/2010/main">
    <mc:Choice Requires="p14">
      <p:transition p14:dur="200">
        <p:fade/>
      </p:transition>
    </mc:Choice>
    <mc:Fallback xmlns="">
      <p:transition xmlns:p14="http://schemas.microsoft.com/office/powerpoint/2010/main">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300" fill="hold"/>
                                        <p:tgtEl>
                                          <p:spTgt spid="6"/>
                                        </p:tgtEl>
                                        <p:attrNameLst>
                                          <p:attrName>ppt_x</p:attrName>
                                        </p:attrNameLst>
                                      </p:cBhvr>
                                      <p:tavLst>
                                        <p:tav tm="0">
                                          <p:val>
                                            <p:strVal val="0-#ppt_w/2"/>
                                          </p:val>
                                        </p:tav>
                                        <p:tav tm="100000">
                                          <p:val>
                                            <p:strVal val="#ppt_x"/>
                                          </p:val>
                                        </p:tav>
                                      </p:tavLst>
                                    </p:anim>
                                    <p:anim calcmode="lin" valueType="num">
                                      <p:cBhvr additive="base">
                                        <p:cTn id="8" dur="300" fill="hold"/>
                                        <p:tgtEl>
                                          <p:spTgt spid="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19457" name="Picture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05600" y="6010275"/>
            <a:ext cx="1644650" cy="820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19458" name="Rectangle 2"/>
          <p:cNvSpPr>
            <a:spLocks noGrp="1" noChangeArrowheads="1"/>
          </p:cNvSpPr>
          <p:nvPr>
            <p:ph type="title"/>
          </p:nvPr>
        </p:nvSpPr>
        <p:spPr/>
        <p:txBody>
          <a:bodyPr/>
          <a:lstStyle/>
          <a:p>
            <a:pPr eaLnBrk="1" hangingPunct="1">
              <a:defRPr/>
            </a:pPr>
            <a:r>
              <a:rPr lang="en-US" dirty="0" smtClean="0"/>
              <a:t>Looking Deeper: Appendix A</a:t>
            </a:r>
          </a:p>
        </p:txBody>
      </p:sp>
      <p:sp>
        <p:nvSpPr>
          <p:cNvPr id="2" name="Content Placeholder 1"/>
          <p:cNvSpPr>
            <a:spLocks noGrp="1"/>
          </p:cNvSpPr>
          <p:nvPr>
            <p:ph idx="1"/>
          </p:nvPr>
        </p:nvSpPr>
        <p:spPr/>
        <p:txBody>
          <a:bodyPr anchor="ctr"/>
          <a:lstStyle/>
          <a:p>
            <a:pPr marL="0" indent="0" algn="ctr">
              <a:buNone/>
            </a:pPr>
            <a:r>
              <a:rPr lang="en-US" sz="9600" dirty="0" smtClean="0"/>
              <a:t>Let’s regroup and move around!</a:t>
            </a:r>
            <a:endParaRPr lang="en-US" sz="9600" dirty="0"/>
          </a:p>
        </p:txBody>
      </p:sp>
    </p:spTree>
  </p:cSld>
  <p:clrMapOvr>
    <a:masterClrMapping/>
  </p:clrMapOvr>
  <mc:AlternateContent xmlns:mc="http://schemas.openxmlformats.org/markup-compatibility/2006" xmlns:p14="http://schemas.microsoft.com/office/powerpoint/2010/main">
    <mc:Choice Requires="p14">
      <p:transition p14:dur="200">
        <p:fade/>
      </p:transition>
    </mc:Choice>
    <mc:Fallback xmlns="">
      <p:transition xmlns:p14="http://schemas.microsoft.com/office/powerpoint/2010/main">
        <p:fade/>
      </p:transition>
    </mc:Fallback>
  </mc:AlternateContent>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19457" name="Picture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05600" y="6010275"/>
            <a:ext cx="1644650" cy="820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19458" name="Rectangle 2"/>
          <p:cNvSpPr>
            <a:spLocks noGrp="1" noChangeArrowheads="1"/>
          </p:cNvSpPr>
          <p:nvPr>
            <p:ph type="title"/>
          </p:nvPr>
        </p:nvSpPr>
        <p:spPr/>
        <p:txBody>
          <a:bodyPr/>
          <a:lstStyle/>
          <a:p>
            <a:pPr eaLnBrk="1" hangingPunct="1">
              <a:defRPr/>
            </a:pPr>
            <a:r>
              <a:rPr lang="en-US" smtClean="0"/>
              <a:t>Looking Deeper: Appendix A</a:t>
            </a:r>
          </a:p>
        </p:txBody>
      </p:sp>
      <p:sp>
        <p:nvSpPr>
          <p:cNvPr id="7" name="Rectangle 6"/>
          <p:cNvSpPr/>
          <p:nvPr/>
        </p:nvSpPr>
        <p:spPr bwMode="auto">
          <a:xfrm>
            <a:off x="304800" y="1295400"/>
            <a:ext cx="8458200" cy="838200"/>
          </a:xfrm>
          <a:prstGeom prst="rect">
            <a:avLst/>
          </a:prstGeom>
          <a:solidFill>
            <a:srgbClr val="CDFF99"/>
          </a:solidFill>
          <a:ln w="25400"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dirty="0" smtClean="0"/>
              <a:t>A Jigsaw Protocol</a:t>
            </a:r>
            <a:endParaRPr kumimoji="0" lang="en-US" sz="4200" b="0" i="0" u="none" strike="noStrike" cap="none" normalizeH="0" baseline="0" dirty="0">
              <a:ln>
                <a:noFill/>
              </a:ln>
              <a:solidFill>
                <a:srgbClr val="000000"/>
              </a:solidFill>
              <a:effectLst/>
              <a:latin typeface="Gill Sans" charset="0"/>
              <a:ea typeface="ヒラギノ角ゴ ProN W3" charset="0"/>
              <a:cs typeface="ヒラギノ角ゴ ProN W3" charset="0"/>
              <a:sym typeface="Gill Sans" charset="0"/>
            </a:endParaRPr>
          </a:p>
        </p:txBody>
      </p:sp>
      <p:graphicFrame>
        <p:nvGraphicFramePr>
          <p:cNvPr id="8" name="Group 4"/>
          <p:cNvGraphicFramePr>
            <a:graphicFrameLocks noGrp="1"/>
          </p:cNvGraphicFramePr>
          <p:nvPr>
            <p:extLst>
              <p:ext uri="{D42A27DB-BD31-4B8C-83A1-F6EECF244321}">
                <p14:modId xmlns:p14="http://schemas.microsoft.com/office/powerpoint/2010/main" val="1352481076"/>
              </p:ext>
            </p:extLst>
          </p:nvPr>
        </p:nvGraphicFramePr>
        <p:xfrm>
          <a:off x="304800" y="2209800"/>
          <a:ext cx="8458200" cy="1117600"/>
        </p:xfrm>
        <a:graphic>
          <a:graphicData uri="http://schemas.openxmlformats.org/drawingml/2006/table">
            <a:tbl>
              <a:tblPr/>
              <a:tblGrid>
                <a:gridCol w="2114550"/>
                <a:gridCol w="2114550"/>
                <a:gridCol w="2114550"/>
                <a:gridCol w="2114550"/>
              </a:tblGrid>
              <a:tr h="1117600">
                <a:tc>
                  <a:txBody>
                    <a:bodyPr/>
                    <a:lstStyle/>
                    <a:p>
                      <a:pPr marL="0" marR="0" lvl="0" indent="0" algn="l" defTabSz="914400" rtl="0" eaLnBrk="1" fontAlgn="base" latinLnBrk="0" hangingPunct="1">
                        <a:lnSpc>
                          <a:spcPct val="100000"/>
                        </a:lnSpc>
                        <a:spcBef>
                          <a:spcPct val="0"/>
                        </a:spcBef>
                        <a:spcAft>
                          <a:spcPct val="0"/>
                        </a:spcAft>
                        <a:buClr>
                          <a:srgbClr val="000000"/>
                        </a:buClr>
                        <a:buSzPct val="100000"/>
                        <a:buFont typeface="Arial" charset="0"/>
                        <a:buNone/>
                        <a:tabLst>
                          <a:tab pos="914400" algn="l"/>
                          <a:tab pos="914400" algn="l"/>
                          <a:tab pos="914400" algn="l"/>
                        </a:tabLst>
                      </a:pPr>
                      <a:r>
                        <a:rPr kumimoji="0" lang="en-US" sz="1800" b="0" i="0" u="none" strike="noStrike" cap="none" normalizeH="0" baseline="0" dirty="0">
                          <a:ln>
                            <a:noFill/>
                          </a:ln>
                          <a:solidFill>
                            <a:schemeClr val="tx1"/>
                          </a:solidFill>
                          <a:effectLst/>
                          <a:latin typeface="Calibri Bold" charset="0"/>
                          <a:ea typeface="ヒラギノ角ゴ ProN W3" charset="0"/>
                          <a:cs typeface="Calibri Bold" charset="0"/>
                          <a:sym typeface="Calibri Bold" charset="0"/>
                        </a:rPr>
                        <a:t>STEP 1:</a:t>
                      </a:r>
                    </a:p>
                    <a:p>
                      <a:pPr marL="0" marR="0" lvl="0" indent="0" algn="l" defTabSz="914400" rtl="0" eaLnBrk="1" fontAlgn="base" latinLnBrk="0" hangingPunct="1">
                        <a:lnSpc>
                          <a:spcPct val="100000"/>
                        </a:lnSpc>
                        <a:spcBef>
                          <a:spcPct val="0"/>
                        </a:spcBef>
                        <a:spcAft>
                          <a:spcPct val="0"/>
                        </a:spcAft>
                        <a:buClr>
                          <a:srgbClr val="000000"/>
                        </a:buClr>
                        <a:buSzPct val="100000"/>
                        <a:buFont typeface="Arial" charset="0"/>
                        <a:buNone/>
                        <a:tabLst>
                          <a:tab pos="914400" algn="l"/>
                          <a:tab pos="914400" algn="l"/>
                          <a:tab pos="914400" algn="l"/>
                        </a:tabLst>
                      </a:pPr>
                      <a:r>
                        <a:rPr kumimoji="0" lang="en-US" sz="1800" b="0" i="0" u="none" strike="noStrike" cap="none" normalizeH="0" baseline="0" dirty="0">
                          <a:ln>
                            <a:noFill/>
                          </a:ln>
                          <a:solidFill>
                            <a:schemeClr val="tx1"/>
                          </a:solidFill>
                          <a:effectLst/>
                          <a:latin typeface="Calibri Bold" charset="0"/>
                          <a:ea typeface="ヒラギノ角ゴ ProN W3" charset="0"/>
                          <a:cs typeface="Calibri Bold" charset="0"/>
                          <a:sym typeface="Calibri Bold" charset="0"/>
                        </a:rPr>
                        <a:t>READ</a:t>
                      </a:r>
                    </a:p>
                    <a:p>
                      <a:pPr marL="0" marR="0" lvl="0" indent="0" algn="l" defTabSz="914400" rtl="0" eaLnBrk="1" fontAlgn="base" latinLnBrk="0" hangingPunct="1">
                        <a:lnSpc>
                          <a:spcPct val="100000"/>
                        </a:lnSpc>
                        <a:spcBef>
                          <a:spcPct val="0"/>
                        </a:spcBef>
                        <a:spcAft>
                          <a:spcPct val="0"/>
                        </a:spcAft>
                        <a:buClr>
                          <a:srgbClr val="000000"/>
                        </a:buClr>
                        <a:buSzPct val="100000"/>
                        <a:buFont typeface="Arial" charset="0"/>
                        <a:buNone/>
                        <a:tabLst>
                          <a:tab pos="914400" algn="l"/>
                          <a:tab pos="914400" algn="l"/>
                          <a:tab pos="914400" algn="l"/>
                        </a:tabLst>
                      </a:pPr>
                      <a:r>
                        <a:rPr kumimoji="0" lang="en-US" sz="1800" b="0" i="0" u="none" strike="noStrike" cap="none" normalizeH="0" baseline="0" dirty="0">
                          <a:ln>
                            <a:noFill/>
                          </a:ln>
                          <a:solidFill>
                            <a:schemeClr val="tx1"/>
                          </a:solidFill>
                          <a:effectLst/>
                          <a:latin typeface="Calibri Bold" charset="0"/>
                          <a:ea typeface="ヒラギノ角ゴ ProN W3" charset="0"/>
                          <a:cs typeface="Calibri Bold" charset="0"/>
                          <a:sym typeface="Calibri Bold" charset="0"/>
                        </a:rPr>
                        <a:t>FOR YOURSELF</a:t>
                      </a:r>
                    </a:p>
                  </a:txBody>
                  <a:tcPr marL="50800" marR="50800" marT="50800" marB="5080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C2E8C3"/>
                    </a:solidFill>
                  </a:tcPr>
                </a:tc>
                <a:tc>
                  <a:txBody>
                    <a:bodyPr/>
                    <a:lstStyle/>
                    <a:p>
                      <a:pPr marL="0" marR="0" lvl="0" indent="0" algn="l" defTabSz="914400" rtl="0" eaLnBrk="1" fontAlgn="base" latinLnBrk="0" hangingPunct="1">
                        <a:lnSpc>
                          <a:spcPct val="100000"/>
                        </a:lnSpc>
                        <a:spcBef>
                          <a:spcPct val="0"/>
                        </a:spcBef>
                        <a:spcAft>
                          <a:spcPct val="0"/>
                        </a:spcAft>
                        <a:buClr>
                          <a:srgbClr val="000000"/>
                        </a:buClr>
                        <a:buSzPct val="100000"/>
                        <a:buFont typeface="Arial" charset="0"/>
                        <a:buNone/>
                        <a:tabLst>
                          <a:tab pos="914400" algn="l"/>
                          <a:tab pos="914400" algn="l"/>
                          <a:tab pos="914400" algn="l"/>
                        </a:tabLst>
                      </a:pPr>
                      <a:r>
                        <a:rPr kumimoji="0" lang="en-US" sz="1800" b="0" i="0" u="none" strike="noStrike" cap="none" normalizeH="0" baseline="0" dirty="0">
                          <a:ln>
                            <a:noFill/>
                          </a:ln>
                          <a:solidFill>
                            <a:schemeClr val="tx1"/>
                          </a:solidFill>
                          <a:effectLst/>
                          <a:latin typeface="Calibri Bold" charset="0"/>
                          <a:ea typeface="ヒラギノ角ゴ ProN W3" charset="0"/>
                          <a:cs typeface="Calibri Bold" charset="0"/>
                          <a:sym typeface="Calibri Bold" charset="0"/>
                        </a:rPr>
                        <a:t>STEP 2:</a:t>
                      </a:r>
                    </a:p>
                    <a:p>
                      <a:pPr marL="0" marR="0" lvl="0" indent="0" algn="l" defTabSz="914400" rtl="0" eaLnBrk="1" fontAlgn="base" latinLnBrk="0" hangingPunct="1">
                        <a:lnSpc>
                          <a:spcPct val="100000"/>
                        </a:lnSpc>
                        <a:spcBef>
                          <a:spcPct val="0"/>
                        </a:spcBef>
                        <a:spcAft>
                          <a:spcPct val="0"/>
                        </a:spcAft>
                        <a:buClr>
                          <a:srgbClr val="000000"/>
                        </a:buClr>
                        <a:buSzPct val="100000"/>
                        <a:buFont typeface="Arial" charset="0"/>
                        <a:buNone/>
                        <a:tabLst>
                          <a:tab pos="914400" algn="l"/>
                          <a:tab pos="914400" algn="l"/>
                          <a:tab pos="914400" algn="l"/>
                        </a:tabLst>
                      </a:pPr>
                      <a:r>
                        <a:rPr kumimoji="0" lang="en-US" sz="1800" b="0" i="0" u="none" strike="noStrike" cap="none" normalizeH="0" baseline="0" dirty="0">
                          <a:ln>
                            <a:noFill/>
                          </a:ln>
                          <a:solidFill>
                            <a:schemeClr val="tx1"/>
                          </a:solidFill>
                          <a:effectLst/>
                          <a:latin typeface="Calibri Bold" charset="0"/>
                          <a:ea typeface="ヒラギノ角ゴ ProN W3" charset="0"/>
                          <a:cs typeface="Calibri Bold" charset="0"/>
                          <a:sym typeface="Calibri Bold" charset="0"/>
                        </a:rPr>
                        <a:t>SHARE AND</a:t>
                      </a:r>
                    </a:p>
                    <a:p>
                      <a:pPr marL="0" marR="0" lvl="0" indent="0" algn="l" defTabSz="914400" rtl="0" eaLnBrk="1" fontAlgn="base" latinLnBrk="0" hangingPunct="1">
                        <a:lnSpc>
                          <a:spcPct val="100000"/>
                        </a:lnSpc>
                        <a:spcBef>
                          <a:spcPct val="0"/>
                        </a:spcBef>
                        <a:spcAft>
                          <a:spcPct val="0"/>
                        </a:spcAft>
                        <a:buClr>
                          <a:srgbClr val="000000"/>
                        </a:buClr>
                        <a:buSzPct val="100000"/>
                        <a:buFont typeface="Arial" charset="0"/>
                        <a:buNone/>
                        <a:tabLst>
                          <a:tab pos="914400" algn="l"/>
                          <a:tab pos="914400" algn="l"/>
                          <a:tab pos="914400" algn="l"/>
                        </a:tabLst>
                      </a:pPr>
                      <a:r>
                        <a:rPr kumimoji="0" lang="en-US" sz="1800" b="0" i="0" u="none" strike="noStrike" cap="none" normalizeH="0" baseline="0" dirty="0">
                          <a:ln>
                            <a:noFill/>
                          </a:ln>
                          <a:solidFill>
                            <a:schemeClr val="tx1"/>
                          </a:solidFill>
                          <a:effectLst/>
                          <a:latin typeface="Calibri Bold" charset="0"/>
                          <a:ea typeface="ヒラギノ角ゴ ProN W3" charset="0"/>
                          <a:cs typeface="Calibri Bold" charset="0"/>
                          <a:sym typeface="Calibri Bold" charset="0"/>
                        </a:rPr>
                        <a:t>RECORD</a:t>
                      </a:r>
                    </a:p>
                  </a:txBody>
                  <a:tcPr marL="50800" marR="50800" marT="50800" marB="5080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C2E8C3"/>
                    </a:solidFill>
                  </a:tcPr>
                </a:tc>
                <a:tc>
                  <a:txBody>
                    <a:bodyPr/>
                    <a:lstStyle/>
                    <a:p>
                      <a:pPr marL="0" marR="0" lvl="0" indent="0" algn="l" defTabSz="914400" rtl="0" eaLnBrk="1" fontAlgn="base" latinLnBrk="0" hangingPunct="1">
                        <a:lnSpc>
                          <a:spcPct val="100000"/>
                        </a:lnSpc>
                        <a:spcBef>
                          <a:spcPct val="0"/>
                        </a:spcBef>
                        <a:spcAft>
                          <a:spcPct val="0"/>
                        </a:spcAft>
                        <a:buClr>
                          <a:srgbClr val="000000"/>
                        </a:buClr>
                        <a:buSzPct val="100000"/>
                        <a:buFont typeface="Arial" charset="0"/>
                        <a:buNone/>
                        <a:tabLst>
                          <a:tab pos="914400" algn="l"/>
                          <a:tab pos="914400" algn="l"/>
                        </a:tabLst>
                      </a:pPr>
                      <a:r>
                        <a:rPr kumimoji="0" lang="en-US" sz="1800" b="0" i="0" u="none" strike="noStrike" cap="none" normalizeH="0" baseline="0" dirty="0">
                          <a:ln>
                            <a:noFill/>
                          </a:ln>
                          <a:solidFill>
                            <a:schemeClr val="tx1"/>
                          </a:solidFill>
                          <a:effectLst/>
                          <a:latin typeface="Calibri Bold" charset="0"/>
                          <a:ea typeface="ヒラギノ角ゴ ProN W3" charset="0"/>
                          <a:cs typeface="Calibri Bold" charset="0"/>
                          <a:sym typeface="Calibri Bold" charset="0"/>
                        </a:rPr>
                        <a:t>STEP 3:</a:t>
                      </a:r>
                    </a:p>
                    <a:p>
                      <a:pPr marL="0" marR="0" lvl="0" indent="0" algn="l" defTabSz="914400" rtl="0" eaLnBrk="1" fontAlgn="base" latinLnBrk="0" hangingPunct="1">
                        <a:lnSpc>
                          <a:spcPct val="100000"/>
                        </a:lnSpc>
                        <a:spcBef>
                          <a:spcPct val="0"/>
                        </a:spcBef>
                        <a:spcAft>
                          <a:spcPct val="0"/>
                        </a:spcAft>
                        <a:buClr>
                          <a:srgbClr val="000000"/>
                        </a:buClr>
                        <a:buSzPct val="100000"/>
                        <a:buFont typeface="Arial" charset="0"/>
                        <a:buNone/>
                        <a:tabLst>
                          <a:tab pos="914400" algn="l"/>
                          <a:tab pos="914400" algn="l"/>
                        </a:tabLst>
                      </a:pPr>
                      <a:r>
                        <a:rPr kumimoji="0" lang="en-US" sz="1800" b="0" i="0" u="none" strike="noStrike" cap="none" normalizeH="0" baseline="0" dirty="0">
                          <a:ln>
                            <a:noFill/>
                          </a:ln>
                          <a:solidFill>
                            <a:schemeClr val="tx1"/>
                          </a:solidFill>
                          <a:effectLst/>
                          <a:latin typeface="Calibri Bold" charset="0"/>
                          <a:ea typeface="ヒラギノ角ゴ ProN W3" charset="0"/>
                          <a:cs typeface="Calibri Bold" charset="0"/>
                          <a:sym typeface="Calibri Bold" charset="0"/>
                        </a:rPr>
                        <a:t>FOCUS AND</a:t>
                      </a:r>
                      <a:br>
                        <a:rPr kumimoji="0" lang="en-US" sz="1800" b="0" i="0" u="none" strike="noStrike" cap="none" normalizeH="0" baseline="0" dirty="0">
                          <a:ln>
                            <a:noFill/>
                          </a:ln>
                          <a:solidFill>
                            <a:schemeClr val="tx1"/>
                          </a:solidFill>
                          <a:effectLst/>
                          <a:latin typeface="Calibri Bold" charset="0"/>
                          <a:ea typeface="ヒラギノ角ゴ ProN W3" charset="0"/>
                          <a:cs typeface="Calibri Bold" charset="0"/>
                          <a:sym typeface="Calibri Bold" charset="0"/>
                        </a:rPr>
                      </a:br>
                      <a:r>
                        <a:rPr kumimoji="0" lang="en-US" sz="1800" b="0" i="0" u="none" strike="noStrike" cap="none" normalizeH="0" baseline="0" dirty="0">
                          <a:ln>
                            <a:noFill/>
                          </a:ln>
                          <a:solidFill>
                            <a:schemeClr val="tx1"/>
                          </a:solidFill>
                          <a:effectLst/>
                          <a:latin typeface="Calibri Bold" charset="0"/>
                          <a:ea typeface="ヒラギノ角ゴ ProN W3" charset="0"/>
                          <a:cs typeface="Calibri Bold" charset="0"/>
                          <a:sym typeface="Calibri Bold" charset="0"/>
                        </a:rPr>
                        <a:t>PREPARE</a:t>
                      </a:r>
                    </a:p>
                  </a:txBody>
                  <a:tcPr marL="50800" marR="50800" marT="50800" marB="5080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C2E8C3"/>
                    </a:solidFill>
                  </a:tcPr>
                </a:tc>
                <a:tc>
                  <a:txBody>
                    <a:bodyPr/>
                    <a:lstStyle/>
                    <a:p>
                      <a:pPr marL="0" marR="0" lvl="0" indent="0" algn="l" defTabSz="914400" rtl="0" eaLnBrk="1" fontAlgn="base" latinLnBrk="0" hangingPunct="1">
                        <a:lnSpc>
                          <a:spcPct val="100000"/>
                        </a:lnSpc>
                        <a:spcBef>
                          <a:spcPct val="0"/>
                        </a:spcBef>
                        <a:spcAft>
                          <a:spcPct val="0"/>
                        </a:spcAft>
                        <a:buClr>
                          <a:srgbClr val="000000"/>
                        </a:buClr>
                        <a:buSzPct val="100000"/>
                        <a:buFont typeface="Arial" charset="0"/>
                        <a:buNone/>
                        <a:tabLst>
                          <a:tab pos="914400" algn="l"/>
                          <a:tab pos="914400" algn="l"/>
                          <a:tab pos="914400" algn="l"/>
                        </a:tabLst>
                      </a:pPr>
                      <a:r>
                        <a:rPr kumimoji="0" lang="en-US" sz="1800" b="0" i="0" u="none" strike="noStrike" cap="none" normalizeH="0" baseline="0" dirty="0">
                          <a:ln>
                            <a:noFill/>
                          </a:ln>
                          <a:solidFill>
                            <a:schemeClr val="tx1"/>
                          </a:solidFill>
                          <a:effectLst/>
                          <a:latin typeface="Calibri Bold" charset="0"/>
                          <a:ea typeface="ヒラギノ角ゴ ProN W3" charset="0"/>
                          <a:cs typeface="Calibri Bold" charset="0"/>
                          <a:sym typeface="Calibri Bold" charset="0"/>
                        </a:rPr>
                        <a:t>STEP 4:</a:t>
                      </a:r>
                    </a:p>
                    <a:p>
                      <a:pPr marL="0" marR="0" lvl="0" indent="0" algn="l" defTabSz="914400" rtl="0" eaLnBrk="1" fontAlgn="base" latinLnBrk="0" hangingPunct="1">
                        <a:lnSpc>
                          <a:spcPct val="100000"/>
                        </a:lnSpc>
                        <a:spcBef>
                          <a:spcPct val="0"/>
                        </a:spcBef>
                        <a:spcAft>
                          <a:spcPct val="0"/>
                        </a:spcAft>
                        <a:buClr>
                          <a:srgbClr val="000000"/>
                        </a:buClr>
                        <a:buSzPct val="100000"/>
                        <a:buFont typeface="Arial" charset="0"/>
                        <a:buNone/>
                        <a:tabLst>
                          <a:tab pos="914400" algn="l"/>
                          <a:tab pos="914400" algn="l"/>
                          <a:tab pos="914400" algn="l"/>
                        </a:tabLst>
                      </a:pPr>
                      <a:r>
                        <a:rPr kumimoji="0" lang="en-US" sz="1800" b="0" i="0" u="none" strike="noStrike" cap="none" normalizeH="0" baseline="0" dirty="0">
                          <a:ln>
                            <a:noFill/>
                          </a:ln>
                          <a:solidFill>
                            <a:schemeClr val="tx1"/>
                          </a:solidFill>
                          <a:effectLst/>
                          <a:latin typeface="Calibri Bold" charset="0"/>
                          <a:ea typeface="ヒラギノ角ゴ ProN W3" charset="0"/>
                          <a:cs typeface="Calibri Bold" charset="0"/>
                          <a:sym typeface="Calibri Bold" charset="0"/>
                        </a:rPr>
                        <a:t>REPORT BACK</a:t>
                      </a:r>
                    </a:p>
                    <a:p>
                      <a:pPr marL="0" marR="0" lvl="0" indent="0" algn="l" defTabSz="914400" rtl="0" eaLnBrk="1" fontAlgn="base" latinLnBrk="0" hangingPunct="1">
                        <a:lnSpc>
                          <a:spcPct val="100000"/>
                        </a:lnSpc>
                        <a:spcBef>
                          <a:spcPct val="0"/>
                        </a:spcBef>
                        <a:spcAft>
                          <a:spcPct val="0"/>
                        </a:spcAft>
                        <a:buClr>
                          <a:srgbClr val="000000"/>
                        </a:buClr>
                        <a:buSzPct val="100000"/>
                        <a:buFont typeface="Arial" charset="0"/>
                        <a:buNone/>
                        <a:tabLst>
                          <a:tab pos="914400" algn="l"/>
                          <a:tab pos="914400" algn="l"/>
                          <a:tab pos="914400" algn="l"/>
                        </a:tabLst>
                      </a:pPr>
                      <a:r>
                        <a:rPr kumimoji="0" lang="en-US" sz="1800" b="0" i="0" u="none" strike="noStrike" cap="none" normalizeH="0" baseline="0" dirty="0">
                          <a:ln>
                            <a:noFill/>
                          </a:ln>
                          <a:solidFill>
                            <a:schemeClr val="tx1"/>
                          </a:solidFill>
                          <a:effectLst/>
                          <a:latin typeface="Calibri Bold" charset="0"/>
                          <a:ea typeface="ヒラギノ角ゴ ProN W3" charset="0"/>
                          <a:cs typeface="Calibri Bold" charset="0"/>
                          <a:sym typeface="Calibri Bold" charset="0"/>
                        </a:rPr>
                        <a:t>AND SHARE OUT</a:t>
                      </a:r>
                    </a:p>
                  </a:txBody>
                  <a:tcPr marL="50800" marR="50800" marT="50800" marB="5080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C2E8C3"/>
                    </a:solidFill>
                  </a:tcPr>
                </a:tc>
              </a:tr>
            </a:tbl>
          </a:graphicData>
        </a:graphic>
      </p:graphicFrame>
      <p:pic>
        <p:nvPicPr>
          <p:cNvPr id="2" name="Picture 1"/>
          <p:cNvPicPr>
            <a:picLocks noChangeAspect="1"/>
          </p:cNvPicPr>
          <p:nvPr/>
        </p:nvPicPr>
        <p:blipFill>
          <a:blip r:embed="rId4"/>
          <a:stretch>
            <a:fillRect/>
          </a:stretch>
        </p:blipFill>
        <p:spPr>
          <a:xfrm rot="21301705">
            <a:off x="2683472" y="2148442"/>
            <a:ext cx="5798339" cy="4148988"/>
          </a:xfrm>
          <a:prstGeom prst="rect">
            <a:avLst/>
          </a:prstGeom>
          <a:ln>
            <a:solidFill>
              <a:schemeClr val="tx1"/>
            </a:solidFill>
          </a:ln>
          <a:effectLst>
            <a:outerShdw blurRad="50800" dist="76200" dir="2700000" algn="tl" rotWithShape="0">
              <a:srgbClr val="000000">
                <a:alpha val="43000"/>
              </a:srgbClr>
            </a:outerShdw>
          </a:effectLst>
        </p:spPr>
      </p:pic>
      <p:sp>
        <p:nvSpPr>
          <p:cNvPr id="4" name="Right Arrow 3"/>
          <p:cNvSpPr/>
          <p:nvPr/>
        </p:nvSpPr>
        <p:spPr bwMode="auto">
          <a:xfrm>
            <a:off x="609600" y="2667000"/>
            <a:ext cx="2133600" cy="1143000"/>
          </a:xfrm>
          <a:prstGeom prst="rightArrow">
            <a:avLst/>
          </a:prstGeom>
          <a:solidFill>
            <a:schemeClr val="accent1"/>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dirty="0" smtClean="0">
                <a:ln>
                  <a:noFill/>
                </a:ln>
                <a:solidFill>
                  <a:srgbClr val="000000"/>
                </a:solidFill>
                <a:effectLst/>
                <a:latin typeface="Gill Sans" charset="0"/>
                <a:ea typeface="ヒラギノ角ゴ ProN W3" charset="0"/>
                <a:cs typeface="ヒラギノ角ゴ ProN W3" charset="0"/>
                <a:sym typeface="Gill Sans" charset="0"/>
              </a:rPr>
              <a:t>STEP 1</a:t>
            </a:r>
            <a:endParaRPr kumimoji="0" lang="en-US" sz="2800" b="0" i="0" u="none" strike="noStrike" cap="none" normalizeH="0" baseline="0" dirty="0">
              <a:ln>
                <a:noFill/>
              </a:ln>
              <a:solidFill>
                <a:srgbClr val="000000"/>
              </a:solidFill>
              <a:effectLst/>
              <a:latin typeface="Gill Sans" charset="0"/>
              <a:ea typeface="ヒラギノ角ゴ ProN W3" charset="0"/>
              <a:cs typeface="ヒラギノ角ゴ ProN W3" charset="0"/>
              <a:sym typeface="Gill Sans" charset="0"/>
            </a:endParaRPr>
          </a:p>
        </p:txBody>
      </p:sp>
      <p:sp>
        <p:nvSpPr>
          <p:cNvPr id="10" name="Right Arrow 9"/>
          <p:cNvSpPr/>
          <p:nvPr/>
        </p:nvSpPr>
        <p:spPr bwMode="auto">
          <a:xfrm>
            <a:off x="685800" y="3810000"/>
            <a:ext cx="2133600" cy="1143000"/>
          </a:xfrm>
          <a:prstGeom prst="rightArrow">
            <a:avLst/>
          </a:prstGeom>
          <a:solidFill>
            <a:schemeClr val="accent1"/>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dirty="0" smtClean="0">
                <a:ln>
                  <a:noFill/>
                </a:ln>
                <a:solidFill>
                  <a:srgbClr val="000000"/>
                </a:solidFill>
                <a:effectLst/>
                <a:latin typeface="Gill Sans" charset="0"/>
                <a:ea typeface="ヒラギノ角ゴ ProN W3" charset="0"/>
                <a:cs typeface="ヒラギノ角ゴ ProN W3" charset="0"/>
                <a:sym typeface="Gill Sans" charset="0"/>
              </a:rPr>
              <a:t>STEP 2</a:t>
            </a:r>
            <a:endParaRPr kumimoji="0" lang="en-US" sz="2800" b="0" i="0" u="none" strike="noStrike" cap="none" normalizeH="0" baseline="0" dirty="0">
              <a:ln>
                <a:noFill/>
              </a:ln>
              <a:solidFill>
                <a:srgbClr val="000000"/>
              </a:solidFill>
              <a:effectLst/>
              <a:latin typeface="Gill Sans" charset="0"/>
              <a:ea typeface="ヒラギノ角ゴ ProN W3" charset="0"/>
              <a:cs typeface="ヒラギノ角ゴ ProN W3" charset="0"/>
              <a:sym typeface="Gill Sans" charset="0"/>
            </a:endParaRPr>
          </a:p>
        </p:txBody>
      </p:sp>
      <p:sp>
        <p:nvSpPr>
          <p:cNvPr id="11" name="Right Arrow 10"/>
          <p:cNvSpPr/>
          <p:nvPr/>
        </p:nvSpPr>
        <p:spPr bwMode="auto">
          <a:xfrm>
            <a:off x="990600" y="5105400"/>
            <a:ext cx="2133600" cy="1143000"/>
          </a:xfrm>
          <a:prstGeom prst="rightArrow">
            <a:avLst/>
          </a:prstGeom>
          <a:solidFill>
            <a:schemeClr val="accent1"/>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dirty="0" smtClean="0">
                <a:ln>
                  <a:noFill/>
                </a:ln>
                <a:solidFill>
                  <a:srgbClr val="000000"/>
                </a:solidFill>
                <a:effectLst/>
                <a:latin typeface="Gill Sans" charset="0"/>
                <a:ea typeface="ヒラギノ角ゴ ProN W3" charset="0"/>
                <a:cs typeface="ヒラギノ角ゴ ProN W3" charset="0"/>
                <a:sym typeface="Gill Sans" charset="0"/>
              </a:rPr>
              <a:t>STEP 3</a:t>
            </a:r>
            <a:endParaRPr kumimoji="0" lang="en-US" sz="2800" b="0" i="0" u="none" strike="noStrike" cap="none" normalizeH="0" baseline="0" dirty="0">
              <a:ln>
                <a:noFill/>
              </a:ln>
              <a:solidFill>
                <a:srgbClr val="000000"/>
              </a:solidFill>
              <a:effectLst/>
              <a:latin typeface="Gill Sans" charset="0"/>
              <a:ea typeface="ヒラギノ角ゴ ProN W3" charset="0"/>
              <a:cs typeface="ヒラギノ角ゴ ProN W3" charset="0"/>
              <a:sym typeface="Gill Sans" charset="0"/>
            </a:endParaRPr>
          </a:p>
        </p:txBody>
      </p:sp>
      <p:sp>
        <p:nvSpPr>
          <p:cNvPr id="5" name="Up Arrow 4"/>
          <p:cNvSpPr/>
          <p:nvPr/>
        </p:nvSpPr>
        <p:spPr bwMode="auto">
          <a:xfrm>
            <a:off x="838200" y="3276600"/>
            <a:ext cx="1143000" cy="2133600"/>
          </a:xfrm>
          <a:prstGeom prst="upArrow">
            <a:avLst/>
          </a:prstGeom>
          <a:solidFill>
            <a:srgbClr val="FFFF00"/>
          </a:solidFill>
          <a:ln w="76200" cap="flat" cmpd="sng" algn="ctr">
            <a:solidFill>
              <a:srgbClr val="FF0000"/>
            </a:solidFill>
            <a:prstDash val="solid"/>
            <a:round/>
            <a:headEnd type="none" w="med" len="med"/>
            <a:tailEnd type="none" w="med" len="med"/>
          </a:ln>
          <a:effectLst>
            <a:outerShdw blurRad="50800" dist="38100" dir="2700000" algn="tl" rotWithShape="0">
              <a:prstClr val="black">
                <a:alpha val="40000"/>
              </a:prstClr>
            </a:outerShdw>
          </a:effectLs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4200" b="0" i="0" u="none" strike="noStrike" cap="none" normalizeH="0" baseline="0">
              <a:ln>
                <a:noFill/>
              </a:ln>
              <a:solidFill>
                <a:srgbClr val="000000"/>
              </a:solidFill>
              <a:effectLst/>
              <a:latin typeface="Gill Sans" charset="0"/>
              <a:ea typeface="ヒラギノ角ゴ ProN W3" charset="0"/>
              <a:cs typeface="ヒラギノ角ゴ ProN W3" charset="0"/>
              <a:sym typeface="Gill Sans" charset="0"/>
            </a:endParaRPr>
          </a:p>
        </p:txBody>
      </p:sp>
    </p:spTree>
    <p:extLst>
      <p:ext uri="{BB962C8B-B14F-4D97-AF65-F5344CB8AC3E}">
        <p14:creationId xmlns:p14="http://schemas.microsoft.com/office/powerpoint/2010/main" val="3123379801"/>
      </p:ext>
    </p:extLst>
  </p:cSld>
  <p:clrMapOvr>
    <a:masterClrMapping/>
  </p:clrMapOvr>
  <mc:AlternateContent xmlns:mc="http://schemas.openxmlformats.org/markup-compatibility/2006" xmlns:p14="http://schemas.microsoft.com/office/powerpoint/2010/main">
    <mc:Choice Requires="p14">
      <p:transition p14:dur="200">
        <p:fade/>
      </p:transition>
    </mc:Choice>
    <mc:Fallback xmlns="">
      <p:transition xmlns:p14="http://schemas.microsoft.com/office/powerpoint/2010/main">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2"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0-#ppt_w/2"/>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7" presetClass="path" presetSubtype="0" accel="50000" decel="50000" fill="hold" grpId="1" nodeType="clickEffect">
                                  <p:stCondLst>
                                    <p:cond delay="0"/>
                                  </p:stCondLst>
                                  <p:childTnLst>
                                    <p:animMotion origin="layout" path="M 0 0  L 0.067 0.05332  C 0.081 0.06531  0.102 0.07198  0.124 0.07198  C 0.149 0.07198  0.169 0.06531  0.183 0.05332  L 0.25 0  E" pathEditMode="relative" ptsTypes="">
                                      <p:cBhvr>
                                        <p:cTn id="12" dur="1500" fill="hold"/>
                                        <p:tgtEl>
                                          <p:spTgt spid="5"/>
                                        </p:tgtEl>
                                        <p:attrNameLst>
                                          <p:attrName>ppt_x</p:attrName>
                                          <p:attrName>ppt_y</p:attrName>
                                        </p:attrNameLst>
                                      </p:cBhvr>
                                    </p:animMotion>
                                  </p:childTnLst>
                                </p:cTn>
                              </p:par>
                            </p:childTnLst>
                          </p:cTn>
                        </p:par>
                      </p:childTnLst>
                    </p:cTn>
                  </p:par>
                  <p:par>
                    <p:cTn id="13" fill="hold">
                      <p:stCondLst>
                        <p:cond delay="indefinite"/>
                      </p:stCondLst>
                      <p:childTnLst>
                        <p:par>
                          <p:cTn id="14" fill="hold">
                            <p:stCondLst>
                              <p:cond delay="0"/>
                            </p:stCondLst>
                            <p:childTnLst>
                              <p:par>
                                <p:cTn id="15" presetID="37" presetClass="path" presetSubtype="0" accel="50000" decel="50000" fill="hold" grpId="2" nodeType="clickEffect">
                                  <p:stCondLst>
                                    <p:cond delay="0"/>
                                  </p:stCondLst>
                                  <p:childTnLst>
                                    <p:animMotion origin="layout" path="M 0.24996 -2.59139E-7 L 0.31123 0.05322 C 0.32408 0.06525 0.34334 0.07196 0.36348 0.07196 C 0.38622 0.07196 0.40479 0.06525 0.41746 0.05322 L 0.47891 -2.59139E-7 " pathEditMode="relative" rAng="0" ptsTypes="FffFF">
                                      <p:cBhvr>
                                        <p:cTn id="16" dur="2000" fill="hold"/>
                                        <p:tgtEl>
                                          <p:spTgt spid="5"/>
                                        </p:tgtEl>
                                        <p:attrNameLst>
                                          <p:attrName>ppt_x</p:attrName>
                                          <p:attrName>ppt_y</p:attrName>
                                        </p:attrNameLst>
                                      </p:cBhvr>
                                      <p:rCtr x="11439" y="3586"/>
                                    </p:animMotion>
                                  </p:childTnLst>
                                </p:cTn>
                              </p:par>
                            </p:childTnLst>
                          </p:cTn>
                        </p:par>
                      </p:childTnLst>
                    </p:cTn>
                  </p:par>
                  <p:par>
                    <p:cTn id="17" fill="hold">
                      <p:stCondLst>
                        <p:cond delay="indefinite"/>
                      </p:stCondLst>
                      <p:childTnLst>
                        <p:par>
                          <p:cTn id="18" fill="hold">
                            <p:stCondLst>
                              <p:cond delay="0"/>
                            </p:stCondLst>
                            <p:childTnLst>
                              <p:par>
                                <p:cTn id="19" presetID="37" presetClass="path" presetSubtype="0" accel="50000" decel="50000" fill="hold" grpId="3" nodeType="clickEffect">
                                  <p:stCondLst>
                                    <p:cond delay="0"/>
                                  </p:stCondLst>
                                  <p:childTnLst>
                                    <p:animMotion origin="layout" path="M 0.47891 -2.59139E-7 L 0.53463 0.05322 C 0.54643 0.06525 0.56396 0.07196 0.58219 0.07196 C 0.60302 0.07196 0.61968 0.06525 0.63131 0.05322 L 0.68721 -2.59139E-7 " pathEditMode="relative" rAng="0" ptsTypes="FffFF">
                                      <p:cBhvr>
                                        <p:cTn id="20" dur="2000" fill="hold"/>
                                        <p:tgtEl>
                                          <p:spTgt spid="5"/>
                                        </p:tgtEl>
                                        <p:attrNameLst>
                                          <p:attrName>ppt_x</p:attrName>
                                          <p:attrName>ppt_y</p:attrName>
                                        </p:attrNameLst>
                                      </p:cBhvr>
                                      <p:rCtr x="10415" y="3586"/>
                                    </p:animMotion>
                                  </p:childTnLst>
                                </p:cTn>
                              </p:par>
                            </p:childTnLst>
                          </p:cTn>
                        </p:par>
                      </p:childTnLst>
                    </p:cTn>
                  </p:par>
                  <p:par>
                    <p:cTn id="21" fill="hold">
                      <p:stCondLst>
                        <p:cond delay="indefinite"/>
                      </p:stCondLst>
                      <p:childTnLst>
                        <p:par>
                          <p:cTn id="22" fill="hold">
                            <p:stCondLst>
                              <p:cond delay="0"/>
                            </p:stCondLst>
                            <p:childTnLst>
                              <p:par>
                                <p:cTn id="23" presetID="10" presetClass="exit" presetSubtype="0" fill="hold" grpId="4" nodeType="clickEffect">
                                  <p:stCondLst>
                                    <p:cond delay="0"/>
                                  </p:stCondLst>
                                  <p:childTnLst>
                                    <p:animEffect transition="out" filter="fade">
                                      <p:cBhvr>
                                        <p:cTn id="24" dur="500"/>
                                        <p:tgtEl>
                                          <p:spTgt spid="5"/>
                                        </p:tgtEl>
                                      </p:cBhvr>
                                    </p:animEffect>
                                    <p:set>
                                      <p:cBhvr>
                                        <p:cTn id="25" dur="1" fill="hold">
                                          <p:stCondLst>
                                            <p:cond delay="499"/>
                                          </p:stCondLst>
                                        </p:cTn>
                                        <p:tgtEl>
                                          <p:spTgt spid="5"/>
                                        </p:tgtEl>
                                        <p:attrNameLst>
                                          <p:attrName>style.visibility</p:attrName>
                                        </p:attrNameLst>
                                      </p:cBhvr>
                                      <p:to>
                                        <p:strVal val="hidden"/>
                                      </p:to>
                                    </p:set>
                                  </p:childTnLst>
                                </p:cTn>
                              </p:par>
                            </p:childTnLst>
                          </p:cTn>
                        </p:par>
                      </p:childTnLst>
                    </p:cTn>
                  </p:par>
                  <p:par>
                    <p:cTn id="26" fill="hold">
                      <p:stCondLst>
                        <p:cond delay="indefinite"/>
                      </p:stCondLst>
                      <p:childTnLst>
                        <p:par>
                          <p:cTn id="27" fill="hold">
                            <p:stCondLst>
                              <p:cond delay="0"/>
                            </p:stCondLst>
                            <p:childTnLst>
                              <p:par>
                                <p:cTn id="28" presetID="2" presetClass="entr" presetSubtype="6" fill="hold" nodeType="clickEffect">
                                  <p:stCondLst>
                                    <p:cond delay="0"/>
                                  </p:stCondLst>
                                  <p:childTnLst>
                                    <p:set>
                                      <p:cBhvr>
                                        <p:cTn id="29" dur="1" fill="hold">
                                          <p:stCondLst>
                                            <p:cond delay="0"/>
                                          </p:stCondLst>
                                        </p:cTn>
                                        <p:tgtEl>
                                          <p:spTgt spid="2"/>
                                        </p:tgtEl>
                                        <p:attrNameLst>
                                          <p:attrName>style.visibility</p:attrName>
                                        </p:attrNameLst>
                                      </p:cBhvr>
                                      <p:to>
                                        <p:strVal val="visible"/>
                                      </p:to>
                                    </p:set>
                                    <p:anim calcmode="lin" valueType="num">
                                      <p:cBhvr additive="base">
                                        <p:cTn id="30" dur="500" fill="hold"/>
                                        <p:tgtEl>
                                          <p:spTgt spid="2"/>
                                        </p:tgtEl>
                                        <p:attrNameLst>
                                          <p:attrName>ppt_x</p:attrName>
                                        </p:attrNameLst>
                                      </p:cBhvr>
                                      <p:tavLst>
                                        <p:tav tm="0">
                                          <p:val>
                                            <p:strVal val="1+#ppt_w/2"/>
                                          </p:val>
                                        </p:tav>
                                        <p:tav tm="100000">
                                          <p:val>
                                            <p:strVal val="#ppt_x"/>
                                          </p:val>
                                        </p:tav>
                                      </p:tavLst>
                                    </p:anim>
                                    <p:anim calcmode="lin" valueType="num">
                                      <p:cBhvr additive="base">
                                        <p:cTn id="31"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8" fill="hold" grpId="0" nodeType="clickEffect">
                                  <p:stCondLst>
                                    <p:cond delay="0"/>
                                  </p:stCondLst>
                                  <p:childTnLst>
                                    <p:set>
                                      <p:cBhvr>
                                        <p:cTn id="35" dur="1" fill="hold">
                                          <p:stCondLst>
                                            <p:cond delay="0"/>
                                          </p:stCondLst>
                                        </p:cTn>
                                        <p:tgtEl>
                                          <p:spTgt spid="4"/>
                                        </p:tgtEl>
                                        <p:attrNameLst>
                                          <p:attrName>style.visibility</p:attrName>
                                        </p:attrNameLst>
                                      </p:cBhvr>
                                      <p:to>
                                        <p:strVal val="visible"/>
                                      </p:to>
                                    </p:set>
                                    <p:anim calcmode="lin" valueType="num">
                                      <p:cBhvr additive="base">
                                        <p:cTn id="36" dur="500" fill="hold"/>
                                        <p:tgtEl>
                                          <p:spTgt spid="4"/>
                                        </p:tgtEl>
                                        <p:attrNameLst>
                                          <p:attrName>ppt_x</p:attrName>
                                        </p:attrNameLst>
                                      </p:cBhvr>
                                      <p:tavLst>
                                        <p:tav tm="0">
                                          <p:val>
                                            <p:strVal val="0-#ppt_w/2"/>
                                          </p:val>
                                        </p:tav>
                                        <p:tav tm="100000">
                                          <p:val>
                                            <p:strVal val="#ppt_x"/>
                                          </p:val>
                                        </p:tav>
                                      </p:tavLst>
                                    </p:anim>
                                    <p:anim calcmode="lin" valueType="num">
                                      <p:cBhvr additive="base">
                                        <p:cTn id="37" dur="500" fill="hold"/>
                                        <p:tgtEl>
                                          <p:spTgt spid="4"/>
                                        </p:tgtEl>
                                        <p:attrNameLst>
                                          <p:attrName>ppt_y</p:attrName>
                                        </p:attrNameLst>
                                      </p:cBhvr>
                                      <p:tavLst>
                                        <p:tav tm="0">
                                          <p:val>
                                            <p:strVal val="#ppt_y"/>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 presetClass="entr" presetSubtype="8" fill="hold" grpId="0" nodeType="clickEffect">
                                  <p:stCondLst>
                                    <p:cond delay="0"/>
                                  </p:stCondLst>
                                  <p:childTnLst>
                                    <p:set>
                                      <p:cBhvr>
                                        <p:cTn id="41" dur="1" fill="hold">
                                          <p:stCondLst>
                                            <p:cond delay="0"/>
                                          </p:stCondLst>
                                        </p:cTn>
                                        <p:tgtEl>
                                          <p:spTgt spid="10"/>
                                        </p:tgtEl>
                                        <p:attrNameLst>
                                          <p:attrName>style.visibility</p:attrName>
                                        </p:attrNameLst>
                                      </p:cBhvr>
                                      <p:to>
                                        <p:strVal val="visible"/>
                                      </p:to>
                                    </p:set>
                                    <p:anim calcmode="lin" valueType="num">
                                      <p:cBhvr additive="base">
                                        <p:cTn id="42" dur="500" fill="hold"/>
                                        <p:tgtEl>
                                          <p:spTgt spid="10"/>
                                        </p:tgtEl>
                                        <p:attrNameLst>
                                          <p:attrName>ppt_x</p:attrName>
                                        </p:attrNameLst>
                                      </p:cBhvr>
                                      <p:tavLst>
                                        <p:tav tm="0">
                                          <p:val>
                                            <p:strVal val="0-#ppt_w/2"/>
                                          </p:val>
                                        </p:tav>
                                        <p:tav tm="100000">
                                          <p:val>
                                            <p:strVal val="#ppt_x"/>
                                          </p:val>
                                        </p:tav>
                                      </p:tavLst>
                                    </p:anim>
                                    <p:anim calcmode="lin" valueType="num">
                                      <p:cBhvr additive="base">
                                        <p:cTn id="43" dur="500" fill="hold"/>
                                        <p:tgtEl>
                                          <p:spTgt spid="10"/>
                                        </p:tgtEl>
                                        <p:attrNameLst>
                                          <p:attrName>ppt_y</p:attrName>
                                        </p:attrNameLst>
                                      </p:cBhvr>
                                      <p:tavLst>
                                        <p:tav tm="0">
                                          <p:val>
                                            <p:strVal val="#ppt_y"/>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2" presetClass="entr" presetSubtype="8" fill="hold" grpId="0" nodeType="clickEffect">
                                  <p:stCondLst>
                                    <p:cond delay="0"/>
                                  </p:stCondLst>
                                  <p:childTnLst>
                                    <p:set>
                                      <p:cBhvr>
                                        <p:cTn id="47" dur="1" fill="hold">
                                          <p:stCondLst>
                                            <p:cond delay="0"/>
                                          </p:stCondLst>
                                        </p:cTn>
                                        <p:tgtEl>
                                          <p:spTgt spid="11"/>
                                        </p:tgtEl>
                                        <p:attrNameLst>
                                          <p:attrName>style.visibility</p:attrName>
                                        </p:attrNameLst>
                                      </p:cBhvr>
                                      <p:to>
                                        <p:strVal val="visible"/>
                                      </p:to>
                                    </p:set>
                                    <p:anim calcmode="lin" valueType="num">
                                      <p:cBhvr additive="base">
                                        <p:cTn id="48" dur="500" fill="hold"/>
                                        <p:tgtEl>
                                          <p:spTgt spid="11"/>
                                        </p:tgtEl>
                                        <p:attrNameLst>
                                          <p:attrName>ppt_x</p:attrName>
                                        </p:attrNameLst>
                                      </p:cBhvr>
                                      <p:tavLst>
                                        <p:tav tm="0">
                                          <p:val>
                                            <p:strVal val="0-#ppt_w/2"/>
                                          </p:val>
                                        </p:tav>
                                        <p:tav tm="100000">
                                          <p:val>
                                            <p:strVal val="#ppt_x"/>
                                          </p:val>
                                        </p:tav>
                                      </p:tavLst>
                                    </p:anim>
                                    <p:anim calcmode="lin" valueType="num">
                                      <p:cBhvr additive="base">
                                        <p:cTn id="49" dur="500" fill="hold"/>
                                        <p:tgtEl>
                                          <p:spTgt spid="1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10" grpId="0" animBg="1"/>
      <p:bldP spid="11" grpId="0" animBg="1"/>
      <p:bldP spid="5" grpId="0" animBg="1"/>
      <p:bldP spid="5" grpId="1" animBg="1"/>
      <p:bldP spid="5" grpId="2" animBg="1"/>
      <p:bldP spid="5" grpId="3" animBg="1"/>
      <p:bldP spid="5" grpId="4" animBg="1"/>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19457" name="Picture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05600" y="6010275"/>
            <a:ext cx="1644650" cy="820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19458" name="Rectangle 2"/>
          <p:cNvSpPr>
            <a:spLocks noGrp="1" noChangeArrowheads="1"/>
          </p:cNvSpPr>
          <p:nvPr>
            <p:ph type="title"/>
          </p:nvPr>
        </p:nvSpPr>
        <p:spPr/>
        <p:txBody>
          <a:bodyPr/>
          <a:lstStyle/>
          <a:p>
            <a:pPr eaLnBrk="1" hangingPunct="1">
              <a:defRPr/>
            </a:pPr>
            <a:r>
              <a:rPr lang="en-US" smtClean="0"/>
              <a:t>Looking Deeper: Appendix A</a:t>
            </a:r>
          </a:p>
        </p:txBody>
      </p:sp>
      <p:sp>
        <p:nvSpPr>
          <p:cNvPr id="19459" name="Rectangle 3"/>
          <p:cNvSpPr>
            <a:spLocks noGrp="1" noChangeArrowheads="1"/>
          </p:cNvSpPr>
          <p:nvPr>
            <p:ph type="body" idx="1"/>
          </p:nvPr>
        </p:nvSpPr>
        <p:spPr>
          <a:xfrm>
            <a:off x="457200" y="2717800"/>
            <a:ext cx="8077200" cy="3530600"/>
          </a:xfrm>
        </p:spPr>
        <p:txBody>
          <a:bodyPr/>
          <a:lstStyle/>
          <a:p>
            <a:pPr marL="476250" indent="-476250" eaLnBrk="1" hangingPunct="1">
              <a:spcBef>
                <a:spcPct val="0"/>
              </a:spcBef>
              <a:buSzPct val="99000"/>
              <a:buFont typeface="Arial" charset="0"/>
              <a:buAutoNum type="alphaUcPeriod"/>
              <a:defRPr/>
            </a:pPr>
            <a:r>
              <a:rPr lang="en-US" dirty="0" smtClean="0"/>
              <a:t>Silently read your numbered section.</a:t>
            </a:r>
          </a:p>
          <a:p>
            <a:pPr marL="476250" indent="-476250" eaLnBrk="1" hangingPunct="1">
              <a:spcBef>
                <a:spcPts val="1200"/>
              </a:spcBef>
              <a:buSzPct val="99000"/>
              <a:buFont typeface="Arial" charset="0"/>
              <a:buAutoNum type="alphaUcPeriod"/>
              <a:defRPr/>
            </a:pPr>
            <a:r>
              <a:rPr lang="en-US" dirty="0" smtClean="0"/>
              <a:t>Make notes for yourself.</a:t>
            </a:r>
          </a:p>
          <a:p>
            <a:pPr marL="0" indent="0" eaLnBrk="1" hangingPunct="1">
              <a:spcBef>
                <a:spcPts val="1200"/>
              </a:spcBef>
              <a:buSzPct val="99000"/>
              <a:buNone/>
              <a:defRPr/>
            </a:pPr>
            <a:r>
              <a:rPr lang="en-US" dirty="0" smtClean="0"/>
              <a:t>(People numbered 6 will read parts 6 and 7)</a:t>
            </a:r>
          </a:p>
        </p:txBody>
      </p:sp>
      <p:graphicFrame>
        <p:nvGraphicFramePr>
          <p:cNvPr id="19460" name="Group 4"/>
          <p:cNvGraphicFramePr>
            <a:graphicFrameLocks noGrp="1"/>
          </p:cNvGraphicFramePr>
          <p:nvPr>
            <p:extLst>
              <p:ext uri="{D42A27DB-BD31-4B8C-83A1-F6EECF244321}">
                <p14:modId xmlns:p14="http://schemas.microsoft.com/office/powerpoint/2010/main" val="2328284078"/>
              </p:ext>
            </p:extLst>
          </p:nvPr>
        </p:nvGraphicFramePr>
        <p:xfrm>
          <a:off x="336550" y="1390650"/>
          <a:ext cx="8458200" cy="1117600"/>
        </p:xfrm>
        <a:graphic>
          <a:graphicData uri="http://schemas.openxmlformats.org/drawingml/2006/table">
            <a:tbl>
              <a:tblPr/>
              <a:tblGrid>
                <a:gridCol w="2114550"/>
                <a:gridCol w="2114550"/>
                <a:gridCol w="2114550"/>
                <a:gridCol w="2114550"/>
              </a:tblGrid>
              <a:tr h="1117600">
                <a:tc>
                  <a:txBody>
                    <a:bodyPr/>
                    <a:lstStyle/>
                    <a:p>
                      <a:pPr marL="0" marR="0" lvl="0" indent="0" algn="l" defTabSz="914400" rtl="0" eaLnBrk="1" fontAlgn="base" latinLnBrk="0" hangingPunct="1">
                        <a:lnSpc>
                          <a:spcPct val="100000"/>
                        </a:lnSpc>
                        <a:spcBef>
                          <a:spcPct val="0"/>
                        </a:spcBef>
                        <a:spcAft>
                          <a:spcPct val="0"/>
                        </a:spcAft>
                        <a:buClr>
                          <a:srgbClr val="000000"/>
                        </a:buClr>
                        <a:buSzPct val="100000"/>
                        <a:buFont typeface="Arial" charset="0"/>
                        <a:buNone/>
                        <a:tabLst>
                          <a:tab pos="914400" algn="l"/>
                          <a:tab pos="914400" algn="l"/>
                          <a:tab pos="914400" algn="l"/>
                        </a:tabLst>
                      </a:pPr>
                      <a:r>
                        <a:rPr kumimoji="0" lang="en-US" sz="1800" b="0" i="0" u="none" strike="noStrike" cap="none" normalizeH="0" baseline="0" dirty="0">
                          <a:ln>
                            <a:noFill/>
                          </a:ln>
                          <a:solidFill>
                            <a:schemeClr val="tx1"/>
                          </a:solidFill>
                          <a:effectLst/>
                          <a:latin typeface="Calibri Bold" charset="0"/>
                          <a:ea typeface="ヒラギノ角ゴ ProN W3" charset="0"/>
                          <a:cs typeface="Calibri Bold" charset="0"/>
                          <a:sym typeface="Calibri Bold" charset="0"/>
                        </a:rPr>
                        <a:t>STEP 1:</a:t>
                      </a:r>
                    </a:p>
                    <a:p>
                      <a:pPr marL="0" marR="0" lvl="0" indent="0" algn="l" defTabSz="914400" rtl="0" eaLnBrk="1" fontAlgn="base" latinLnBrk="0" hangingPunct="1">
                        <a:lnSpc>
                          <a:spcPct val="100000"/>
                        </a:lnSpc>
                        <a:spcBef>
                          <a:spcPct val="0"/>
                        </a:spcBef>
                        <a:spcAft>
                          <a:spcPct val="0"/>
                        </a:spcAft>
                        <a:buClr>
                          <a:srgbClr val="000000"/>
                        </a:buClr>
                        <a:buSzPct val="100000"/>
                        <a:buFont typeface="Arial" charset="0"/>
                        <a:buNone/>
                        <a:tabLst>
                          <a:tab pos="914400" algn="l"/>
                          <a:tab pos="914400" algn="l"/>
                          <a:tab pos="914400" algn="l"/>
                        </a:tabLst>
                      </a:pPr>
                      <a:r>
                        <a:rPr kumimoji="0" lang="en-US" sz="1800" b="0" i="0" u="none" strike="noStrike" cap="none" normalizeH="0" baseline="0" dirty="0">
                          <a:ln>
                            <a:noFill/>
                          </a:ln>
                          <a:solidFill>
                            <a:schemeClr val="tx1"/>
                          </a:solidFill>
                          <a:effectLst/>
                          <a:latin typeface="Calibri Bold" charset="0"/>
                          <a:ea typeface="ヒラギノ角ゴ ProN W3" charset="0"/>
                          <a:cs typeface="Calibri Bold" charset="0"/>
                          <a:sym typeface="Calibri Bold" charset="0"/>
                        </a:rPr>
                        <a:t>READ</a:t>
                      </a:r>
                    </a:p>
                    <a:p>
                      <a:pPr marL="0" marR="0" lvl="0" indent="0" algn="l" defTabSz="914400" rtl="0" eaLnBrk="1" fontAlgn="base" latinLnBrk="0" hangingPunct="1">
                        <a:lnSpc>
                          <a:spcPct val="100000"/>
                        </a:lnSpc>
                        <a:spcBef>
                          <a:spcPct val="0"/>
                        </a:spcBef>
                        <a:spcAft>
                          <a:spcPct val="0"/>
                        </a:spcAft>
                        <a:buClr>
                          <a:srgbClr val="000000"/>
                        </a:buClr>
                        <a:buSzPct val="100000"/>
                        <a:buFont typeface="Arial" charset="0"/>
                        <a:buNone/>
                        <a:tabLst>
                          <a:tab pos="914400" algn="l"/>
                          <a:tab pos="914400" algn="l"/>
                          <a:tab pos="914400" algn="l"/>
                        </a:tabLst>
                      </a:pPr>
                      <a:r>
                        <a:rPr kumimoji="0" lang="en-US" sz="1800" b="0" i="0" u="none" strike="noStrike" cap="none" normalizeH="0" baseline="0" dirty="0">
                          <a:ln>
                            <a:noFill/>
                          </a:ln>
                          <a:solidFill>
                            <a:schemeClr val="tx1"/>
                          </a:solidFill>
                          <a:effectLst/>
                          <a:latin typeface="Calibri Bold" charset="0"/>
                          <a:ea typeface="ヒラギノ角ゴ ProN W3" charset="0"/>
                          <a:cs typeface="Calibri Bold" charset="0"/>
                          <a:sym typeface="Calibri Bold" charset="0"/>
                        </a:rPr>
                        <a:t>FOR YOURSELF</a:t>
                      </a:r>
                    </a:p>
                  </a:txBody>
                  <a:tcPr marL="50800" marR="50800" marT="50800" marB="5080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CDFF99"/>
                    </a:solidFill>
                  </a:tcPr>
                </a:tc>
                <a:tc>
                  <a:txBody>
                    <a:bodyPr/>
                    <a:lstStyle/>
                    <a:p>
                      <a:pPr marL="0" marR="0" lvl="0" indent="0" algn="l" defTabSz="914400" rtl="0" eaLnBrk="1" fontAlgn="base" latinLnBrk="0" hangingPunct="1">
                        <a:lnSpc>
                          <a:spcPct val="100000"/>
                        </a:lnSpc>
                        <a:spcBef>
                          <a:spcPct val="0"/>
                        </a:spcBef>
                        <a:spcAft>
                          <a:spcPct val="0"/>
                        </a:spcAft>
                        <a:buClr>
                          <a:srgbClr val="000000"/>
                        </a:buClr>
                        <a:buSzPct val="100000"/>
                        <a:buFont typeface="Arial" charset="0"/>
                        <a:buNone/>
                        <a:tabLst>
                          <a:tab pos="914400" algn="l"/>
                          <a:tab pos="914400" algn="l"/>
                          <a:tab pos="914400" algn="l"/>
                        </a:tabLst>
                      </a:pPr>
                      <a:r>
                        <a:rPr kumimoji="0" lang="en-US" sz="1800" b="0" i="0" u="none" strike="noStrike" cap="none" normalizeH="0" baseline="0" dirty="0">
                          <a:ln>
                            <a:noFill/>
                          </a:ln>
                          <a:solidFill>
                            <a:schemeClr val="tx1"/>
                          </a:solidFill>
                          <a:effectLst/>
                          <a:latin typeface="Calibri Bold" charset="0"/>
                          <a:ea typeface="ヒラギノ角ゴ ProN W3" charset="0"/>
                          <a:cs typeface="Calibri Bold" charset="0"/>
                          <a:sym typeface="Calibri Bold" charset="0"/>
                        </a:rPr>
                        <a:t>STEP 2:</a:t>
                      </a:r>
                    </a:p>
                    <a:p>
                      <a:pPr marL="0" marR="0" lvl="0" indent="0" algn="l" defTabSz="914400" rtl="0" eaLnBrk="1" fontAlgn="base" latinLnBrk="0" hangingPunct="1">
                        <a:lnSpc>
                          <a:spcPct val="100000"/>
                        </a:lnSpc>
                        <a:spcBef>
                          <a:spcPct val="0"/>
                        </a:spcBef>
                        <a:spcAft>
                          <a:spcPct val="0"/>
                        </a:spcAft>
                        <a:buClr>
                          <a:srgbClr val="000000"/>
                        </a:buClr>
                        <a:buSzPct val="100000"/>
                        <a:buFont typeface="Arial" charset="0"/>
                        <a:buNone/>
                        <a:tabLst>
                          <a:tab pos="914400" algn="l"/>
                          <a:tab pos="914400" algn="l"/>
                          <a:tab pos="914400" algn="l"/>
                        </a:tabLst>
                      </a:pPr>
                      <a:r>
                        <a:rPr kumimoji="0" lang="en-US" sz="1800" b="0" i="0" u="none" strike="noStrike" cap="none" normalizeH="0" baseline="0" dirty="0">
                          <a:ln>
                            <a:noFill/>
                          </a:ln>
                          <a:solidFill>
                            <a:schemeClr val="tx1"/>
                          </a:solidFill>
                          <a:effectLst/>
                          <a:latin typeface="Calibri Bold" charset="0"/>
                          <a:ea typeface="ヒラギノ角ゴ ProN W3" charset="0"/>
                          <a:cs typeface="Calibri Bold" charset="0"/>
                          <a:sym typeface="Calibri Bold" charset="0"/>
                        </a:rPr>
                        <a:t>SHARE AND</a:t>
                      </a:r>
                    </a:p>
                    <a:p>
                      <a:pPr marL="0" marR="0" lvl="0" indent="0" algn="l" defTabSz="914400" rtl="0" eaLnBrk="1" fontAlgn="base" latinLnBrk="0" hangingPunct="1">
                        <a:lnSpc>
                          <a:spcPct val="100000"/>
                        </a:lnSpc>
                        <a:spcBef>
                          <a:spcPct val="0"/>
                        </a:spcBef>
                        <a:spcAft>
                          <a:spcPct val="0"/>
                        </a:spcAft>
                        <a:buClr>
                          <a:srgbClr val="000000"/>
                        </a:buClr>
                        <a:buSzPct val="100000"/>
                        <a:buFont typeface="Arial" charset="0"/>
                        <a:buNone/>
                        <a:tabLst>
                          <a:tab pos="914400" algn="l"/>
                          <a:tab pos="914400" algn="l"/>
                          <a:tab pos="914400" algn="l"/>
                        </a:tabLst>
                      </a:pPr>
                      <a:r>
                        <a:rPr kumimoji="0" lang="en-US" sz="1800" b="0" i="0" u="none" strike="noStrike" cap="none" normalizeH="0" baseline="0" dirty="0">
                          <a:ln>
                            <a:noFill/>
                          </a:ln>
                          <a:solidFill>
                            <a:schemeClr val="tx1"/>
                          </a:solidFill>
                          <a:effectLst/>
                          <a:latin typeface="Calibri Bold" charset="0"/>
                          <a:ea typeface="ヒラギノ角ゴ ProN W3" charset="0"/>
                          <a:cs typeface="Calibri Bold" charset="0"/>
                          <a:sym typeface="Calibri Bold" charset="0"/>
                        </a:rPr>
                        <a:t>RECORD</a:t>
                      </a:r>
                    </a:p>
                  </a:txBody>
                  <a:tcPr marL="50800" marR="50800" marT="50800" marB="5080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435637"/>
                    </a:solidFill>
                  </a:tcPr>
                </a:tc>
                <a:tc>
                  <a:txBody>
                    <a:bodyPr/>
                    <a:lstStyle/>
                    <a:p>
                      <a:pPr marL="0" marR="0" lvl="0" indent="0" algn="l" defTabSz="914400" rtl="0" eaLnBrk="1" fontAlgn="base" latinLnBrk="0" hangingPunct="1">
                        <a:lnSpc>
                          <a:spcPct val="100000"/>
                        </a:lnSpc>
                        <a:spcBef>
                          <a:spcPct val="0"/>
                        </a:spcBef>
                        <a:spcAft>
                          <a:spcPct val="0"/>
                        </a:spcAft>
                        <a:buClr>
                          <a:srgbClr val="000000"/>
                        </a:buClr>
                        <a:buSzPct val="100000"/>
                        <a:buFont typeface="Arial" charset="0"/>
                        <a:buNone/>
                        <a:tabLst>
                          <a:tab pos="914400" algn="l"/>
                          <a:tab pos="914400" algn="l"/>
                        </a:tabLst>
                      </a:pPr>
                      <a:r>
                        <a:rPr kumimoji="0" lang="en-US" sz="1800" b="0" i="0" u="none" strike="noStrike" cap="none" normalizeH="0" baseline="0" dirty="0">
                          <a:ln>
                            <a:noFill/>
                          </a:ln>
                          <a:solidFill>
                            <a:schemeClr val="tx1"/>
                          </a:solidFill>
                          <a:effectLst/>
                          <a:latin typeface="Calibri Bold" charset="0"/>
                          <a:ea typeface="ヒラギノ角ゴ ProN W3" charset="0"/>
                          <a:cs typeface="Calibri Bold" charset="0"/>
                          <a:sym typeface="Calibri Bold" charset="0"/>
                        </a:rPr>
                        <a:t>STEP 3:</a:t>
                      </a:r>
                    </a:p>
                    <a:p>
                      <a:pPr marL="0" marR="0" lvl="0" indent="0" algn="l" defTabSz="914400" rtl="0" eaLnBrk="1" fontAlgn="base" latinLnBrk="0" hangingPunct="1">
                        <a:lnSpc>
                          <a:spcPct val="100000"/>
                        </a:lnSpc>
                        <a:spcBef>
                          <a:spcPct val="0"/>
                        </a:spcBef>
                        <a:spcAft>
                          <a:spcPct val="0"/>
                        </a:spcAft>
                        <a:buClr>
                          <a:srgbClr val="000000"/>
                        </a:buClr>
                        <a:buSzPct val="100000"/>
                        <a:buFont typeface="Arial" charset="0"/>
                        <a:buNone/>
                        <a:tabLst>
                          <a:tab pos="914400" algn="l"/>
                          <a:tab pos="914400" algn="l"/>
                        </a:tabLst>
                      </a:pPr>
                      <a:r>
                        <a:rPr kumimoji="0" lang="en-US" sz="1800" b="0" i="0" u="none" strike="noStrike" cap="none" normalizeH="0" baseline="0" dirty="0">
                          <a:ln>
                            <a:noFill/>
                          </a:ln>
                          <a:solidFill>
                            <a:schemeClr val="tx1"/>
                          </a:solidFill>
                          <a:effectLst/>
                          <a:latin typeface="Calibri Bold" charset="0"/>
                          <a:ea typeface="ヒラギノ角ゴ ProN W3" charset="0"/>
                          <a:cs typeface="Calibri Bold" charset="0"/>
                          <a:sym typeface="Calibri Bold" charset="0"/>
                        </a:rPr>
                        <a:t>FOCUS AND</a:t>
                      </a:r>
                      <a:br>
                        <a:rPr kumimoji="0" lang="en-US" sz="1800" b="0" i="0" u="none" strike="noStrike" cap="none" normalizeH="0" baseline="0" dirty="0">
                          <a:ln>
                            <a:noFill/>
                          </a:ln>
                          <a:solidFill>
                            <a:schemeClr val="tx1"/>
                          </a:solidFill>
                          <a:effectLst/>
                          <a:latin typeface="Calibri Bold" charset="0"/>
                          <a:ea typeface="ヒラギノ角ゴ ProN W3" charset="0"/>
                          <a:cs typeface="Calibri Bold" charset="0"/>
                          <a:sym typeface="Calibri Bold" charset="0"/>
                        </a:rPr>
                      </a:br>
                      <a:r>
                        <a:rPr kumimoji="0" lang="en-US" sz="1800" b="0" i="0" u="none" strike="noStrike" cap="none" normalizeH="0" baseline="0" dirty="0">
                          <a:ln>
                            <a:noFill/>
                          </a:ln>
                          <a:solidFill>
                            <a:schemeClr val="tx1"/>
                          </a:solidFill>
                          <a:effectLst/>
                          <a:latin typeface="Calibri Bold" charset="0"/>
                          <a:ea typeface="ヒラギノ角ゴ ProN W3" charset="0"/>
                          <a:cs typeface="Calibri Bold" charset="0"/>
                          <a:sym typeface="Calibri Bold" charset="0"/>
                        </a:rPr>
                        <a:t>PREPARE</a:t>
                      </a:r>
                    </a:p>
                  </a:txBody>
                  <a:tcPr marL="50800" marR="50800" marT="50800" marB="5080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435637"/>
                    </a:solidFill>
                  </a:tcPr>
                </a:tc>
                <a:tc>
                  <a:txBody>
                    <a:bodyPr/>
                    <a:lstStyle/>
                    <a:p>
                      <a:pPr marL="0" marR="0" lvl="0" indent="0" algn="l" defTabSz="914400" rtl="0" eaLnBrk="1" fontAlgn="base" latinLnBrk="0" hangingPunct="1">
                        <a:lnSpc>
                          <a:spcPct val="100000"/>
                        </a:lnSpc>
                        <a:spcBef>
                          <a:spcPct val="0"/>
                        </a:spcBef>
                        <a:spcAft>
                          <a:spcPct val="0"/>
                        </a:spcAft>
                        <a:buClr>
                          <a:srgbClr val="000000"/>
                        </a:buClr>
                        <a:buSzPct val="100000"/>
                        <a:buFont typeface="Arial" charset="0"/>
                        <a:buNone/>
                        <a:tabLst>
                          <a:tab pos="914400" algn="l"/>
                          <a:tab pos="914400" algn="l"/>
                          <a:tab pos="914400" algn="l"/>
                        </a:tabLst>
                      </a:pPr>
                      <a:r>
                        <a:rPr kumimoji="0" lang="en-US" sz="1800" b="0" i="0" u="none" strike="noStrike" cap="none" normalizeH="0" baseline="0" dirty="0">
                          <a:ln>
                            <a:noFill/>
                          </a:ln>
                          <a:solidFill>
                            <a:schemeClr val="tx1"/>
                          </a:solidFill>
                          <a:effectLst/>
                          <a:latin typeface="Calibri Bold" charset="0"/>
                          <a:ea typeface="ヒラギノ角ゴ ProN W3" charset="0"/>
                          <a:cs typeface="Calibri Bold" charset="0"/>
                          <a:sym typeface="Calibri Bold" charset="0"/>
                        </a:rPr>
                        <a:t>STEP 4:</a:t>
                      </a:r>
                    </a:p>
                    <a:p>
                      <a:pPr marL="0" marR="0" lvl="0" indent="0" algn="l" defTabSz="914400" rtl="0" eaLnBrk="1" fontAlgn="base" latinLnBrk="0" hangingPunct="1">
                        <a:lnSpc>
                          <a:spcPct val="100000"/>
                        </a:lnSpc>
                        <a:spcBef>
                          <a:spcPct val="0"/>
                        </a:spcBef>
                        <a:spcAft>
                          <a:spcPct val="0"/>
                        </a:spcAft>
                        <a:buClr>
                          <a:srgbClr val="000000"/>
                        </a:buClr>
                        <a:buSzPct val="100000"/>
                        <a:buFont typeface="Arial" charset="0"/>
                        <a:buNone/>
                        <a:tabLst>
                          <a:tab pos="914400" algn="l"/>
                          <a:tab pos="914400" algn="l"/>
                          <a:tab pos="914400" algn="l"/>
                        </a:tabLst>
                      </a:pPr>
                      <a:r>
                        <a:rPr kumimoji="0" lang="en-US" sz="1800" b="0" i="0" u="none" strike="noStrike" cap="none" normalizeH="0" baseline="0" dirty="0">
                          <a:ln>
                            <a:noFill/>
                          </a:ln>
                          <a:solidFill>
                            <a:schemeClr val="tx1"/>
                          </a:solidFill>
                          <a:effectLst/>
                          <a:latin typeface="Calibri Bold" charset="0"/>
                          <a:ea typeface="ヒラギノ角ゴ ProN W3" charset="0"/>
                          <a:cs typeface="Calibri Bold" charset="0"/>
                          <a:sym typeface="Calibri Bold" charset="0"/>
                        </a:rPr>
                        <a:t>REPORT BACK</a:t>
                      </a:r>
                    </a:p>
                    <a:p>
                      <a:pPr marL="0" marR="0" lvl="0" indent="0" algn="l" defTabSz="914400" rtl="0" eaLnBrk="1" fontAlgn="base" latinLnBrk="0" hangingPunct="1">
                        <a:lnSpc>
                          <a:spcPct val="100000"/>
                        </a:lnSpc>
                        <a:spcBef>
                          <a:spcPct val="0"/>
                        </a:spcBef>
                        <a:spcAft>
                          <a:spcPct val="0"/>
                        </a:spcAft>
                        <a:buClr>
                          <a:srgbClr val="000000"/>
                        </a:buClr>
                        <a:buSzPct val="100000"/>
                        <a:buFont typeface="Arial" charset="0"/>
                        <a:buNone/>
                        <a:tabLst>
                          <a:tab pos="914400" algn="l"/>
                          <a:tab pos="914400" algn="l"/>
                          <a:tab pos="914400" algn="l"/>
                        </a:tabLst>
                      </a:pPr>
                      <a:r>
                        <a:rPr kumimoji="0" lang="en-US" sz="1800" b="0" i="0" u="none" strike="noStrike" cap="none" normalizeH="0" baseline="0" dirty="0">
                          <a:ln>
                            <a:noFill/>
                          </a:ln>
                          <a:solidFill>
                            <a:schemeClr val="tx1"/>
                          </a:solidFill>
                          <a:effectLst/>
                          <a:latin typeface="Calibri Bold" charset="0"/>
                          <a:ea typeface="ヒラギノ角ゴ ProN W3" charset="0"/>
                          <a:cs typeface="Calibri Bold" charset="0"/>
                          <a:sym typeface="Calibri Bold" charset="0"/>
                        </a:rPr>
                        <a:t>AND SHARE OUT</a:t>
                      </a:r>
                    </a:p>
                  </a:txBody>
                  <a:tcPr marL="50800" marR="50800" marT="50800" marB="5080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435637"/>
                    </a:solidFill>
                  </a:tcPr>
                </a:tc>
              </a:tr>
            </a:tbl>
          </a:graphicData>
        </a:graphic>
      </p:graphicFrame>
    </p:spTree>
    <p:extLst>
      <p:ext uri="{BB962C8B-B14F-4D97-AF65-F5344CB8AC3E}">
        <p14:creationId xmlns:p14="http://schemas.microsoft.com/office/powerpoint/2010/main" val="4222265735"/>
      </p:ext>
    </p:extLst>
  </p:cSld>
  <p:clrMapOvr>
    <a:masterClrMapping/>
  </p:clrMapOvr>
  <mc:AlternateContent xmlns:mc="http://schemas.openxmlformats.org/markup-compatibility/2006" xmlns:p14="http://schemas.microsoft.com/office/powerpoint/2010/main">
    <mc:Choice Requires="p14">
      <p:transition p14:dur="200">
        <p:fade/>
      </p:transition>
    </mc:Choice>
    <mc:Fallback xmlns="">
      <p:transition xmlns:p14="http://schemas.microsoft.com/office/powerpoint/2010/main">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68" presetClass="entr" presetSubtype="0" fill="hold" grpId="0" nodeType="afterEffect">
                                  <p:stCondLst>
                                    <p:cond delay="0"/>
                                  </p:stCondLst>
                                  <p:childTnLst>
                                    <p:set>
                                      <p:cBhvr>
                                        <p:cTn id="6" dur="1" fill="hold">
                                          <p:stCondLst>
                                            <p:cond delay="499"/>
                                          </p:stCondLst>
                                        </p:cTn>
                                        <p:tgtEl>
                                          <p:spTgt spid="1945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68" presetClass="entr" presetSubtype="0" fill="hold" grpId="0" nodeType="clickEffect">
                                  <p:stCondLst>
                                    <p:cond delay="0"/>
                                  </p:stCondLst>
                                  <p:childTnLst>
                                    <p:set>
                                      <p:cBhvr>
                                        <p:cTn id="10" dur="1" fill="hold">
                                          <p:stCondLst>
                                            <p:cond delay="499"/>
                                          </p:stCondLst>
                                        </p:cTn>
                                        <p:tgtEl>
                                          <p:spTgt spid="19459">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68" presetClass="entr" presetSubtype="0" fill="hold" grpId="0" nodeType="clickEffect">
                                  <p:stCondLst>
                                    <p:cond delay="0"/>
                                  </p:stCondLst>
                                  <p:childTnLst>
                                    <p:set>
                                      <p:cBhvr>
                                        <p:cTn id="14" dur="1" fill="hold">
                                          <p:stCondLst>
                                            <p:cond delay="499"/>
                                          </p:stCondLst>
                                        </p:cTn>
                                        <p:tgtEl>
                                          <p:spTgt spid="19459">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9" grpId="0" build="p" autoUpdateAnimBg="0"/>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21505" name="Picture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05600" y="6010275"/>
            <a:ext cx="1644650" cy="820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21506" name="Rectangle 2"/>
          <p:cNvSpPr>
            <a:spLocks noGrp="1" noChangeArrowheads="1"/>
          </p:cNvSpPr>
          <p:nvPr>
            <p:ph type="title"/>
          </p:nvPr>
        </p:nvSpPr>
        <p:spPr/>
        <p:txBody>
          <a:bodyPr/>
          <a:lstStyle/>
          <a:p>
            <a:pPr eaLnBrk="1" hangingPunct="1">
              <a:defRPr/>
            </a:pPr>
            <a:r>
              <a:rPr lang="en-US" smtClean="0"/>
              <a:t>Looking Deeper: Appendix A</a:t>
            </a:r>
          </a:p>
        </p:txBody>
      </p:sp>
      <p:sp>
        <p:nvSpPr>
          <p:cNvPr id="21507" name="Rectangle 3"/>
          <p:cNvSpPr>
            <a:spLocks noGrp="1" noChangeArrowheads="1"/>
          </p:cNvSpPr>
          <p:nvPr>
            <p:ph type="body" idx="1"/>
          </p:nvPr>
        </p:nvSpPr>
        <p:spPr>
          <a:xfrm>
            <a:off x="457200" y="2717800"/>
            <a:ext cx="8077200" cy="3530600"/>
          </a:xfrm>
        </p:spPr>
        <p:txBody>
          <a:bodyPr/>
          <a:lstStyle/>
          <a:p>
            <a:pPr marL="476250" indent="-476250" eaLnBrk="1" hangingPunct="1">
              <a:spcBef>
                <a:spcPct val="0"/>
              </a:spcBef>
              <a:buSzPct val="99000"/>
              <a:buFont typeface="Arial" charset="0"/>
              <a:buAutoNum type="alphaUcPeriod"/>
              <a:defRPr/>
            </a:pPr>
            <a:r>
              <a:rPr lang="en-US" smtClean="0"/>
              <a:t>Share your observations with like-numbered people.</a:t>
            </a:r>
          </a:p>
          <a:p>
            <a:pPr marL="476250" indent="-476250" eaLnBrk="1" hangingPunct="1">
              <a:spcBef>
                <a:spcPts val="1200"/>
              </a:spcBef>
              <a:buSzPct val="99000"/>
              <a:buFont typeface="Arial" charset="0"/>
              <a:buAutoNum type="alphaUcPeriod"/>
              <a:defRPr/>
            </a:pPr>
            <a:r>
              <a:rPr lang="en-US" smtClean="0"/>
              <a:t>Record things that you hear and that you think are important.</a:t>
            </a:r>
          </a:p>
        </p:txBody>
      </p:sp>
      <p:graphicFrame>
        <p:nvGraphicFramePr>
          <p:cNvPr id="21508" name="Group 4"/>
          <p:cNvGraphicFramePr>
            <a:graphicFrameLocks noGrp="1"/>
          </p:cNvGraphicFramePr>
          <p:nvPr>
            <p:extLst>
              <p:ext uri="{D42A27DB-BD31-4B8C-83A1-F6EECF244321}">
                <p14:modId xmlns:p14="http://schemas.microsoft.com/office/powerpoint/2010/main" val="2886278583"/>
              </p:ext>
            </p:extLst>
          </p:nvPr>
        </p:nvGraphicFramePr>
        <p:xfrm>
          <a:off x="336550" y="1390650"/>
          <a:ext cx="8458200" cy="1117600"/>
        </p:xfrm>
        <a:graphic>
          <a:graphicData uri="http://schemas.openxmlformats.org/drawingml/2006/table">
            <a:tbl>
              <a:tblPr/>
              <a:tblGrid>
                <a:gridCol w="2114550"/>
                <a:gridCol w="2114550"/>
                <a:gridCol w="2114550"/>
                <a:gridCol w="2114550"/>
              </a:tblGrid>
              <a:tr h="1117600">
                <a:tc>
                  <a:txBody>
                    <a:bodyPr/>
                    <a:lstStyle/>
                    <a:p>
                      <a:pPr marL="0" marR="0" lvl="0" indent="0" algn="l" defTabSz="914400" rtl="0" eaLnBrk="1" fontAlgn="base" latinLnBrk="0" hangingPunct="1">
                        <a:lnSpc>
                          <a:spcPct val="100000"/>
                        </a:lnSpc>
                        <a:spcBef>
                          <a:spcPct val="0"/>
                        </a:spcBef>
                        <a:spcAft>
                          <a:spcPct val="0"/>
                        </a:spcAft>
                        <a:buClr>
                          <a:srgbClr val="000000"/>
                        </a:buClr>
                        <a:buSzPct val="100000"/>
                        <a:buFont typeface="Arial" charset="0"/>
                        <a:buNone/>
                        <a:tabLst>
                          <a:tab pos="914400" algn="l"/>
                          <a:tab pos="914400" algn="l"/>
                          <a:tab pos="914400" algn="l"/>
                        </a:tabLst>
                      </a:pPr>
                      <a:r>
                        <a:rPr kumimoji="0" lang="en-US" sz="1800" b="0" i="0" u="none" strike="noStrike" cap="none" normalizeH="0" baseline="0" dirty="0">
                          <a:ln>
                            <a:noFill/>
                          </a:ln>
                          <a:solidFill>
                            <a:schemeClr val="tx1"/>
                          </a:solidFill>
                          <a:effectLst/>
                          <a:latin typeface="Calibri Bold" charset="0"/>
                          <a:ea typeface="ヒラギノ角ゴ ProN W3" charset="0"/>
                          <a:cs typeface="Calibri Bold" charset="0"/>
                          <a:sym typeface="Calibri Bold" charset="0"/>
                        </a:rPr>
                        <a:t>STEP 1:</a:t>
                      </a:r>
                    </a:p>
                    <a:p>
                      <a:pPr marL="0" marR="0" lvl="0" indent="0" algn="l" defTabSz="914400" rtl="0" eaLnBrk="1" fontAlgn="base" latinLnBrk="0" hangingPunct="1">
                        <a:lnSpc>
                          <a:spcPct val="100000"/>
                        </a:lnSpc>
                        <a:spcBef>
                          <a:spcPct val="0"/>
                        </a:spcBef>
                        <a:spcAft>
                          <a:spcPct val="0"/>
                        </a:spcAft>
                        <a:buClr>
                          <a:srgbClr val="000000"/>
                        </a:buClr>
                        <a:buSzPct val="100000"/>
                        <a:buFont typeface="Arial" charset="0"/>
                        <a:buNone/>
                        <a:tabLst>
                          <a:tab pos="914400" algn="l"/>
                          <a:tab pos="914400" algn="l"/>
                          <a:tab pos="914400" algn="l"/>
                        </a:tabLst>
                      </a:pPr>
                      <a:r>
                        <a:rPr kumimoji="0" lang="en-US" sz="1800" b="0" i="0" u="none" strike="noStrike" cap="none" normalizeH="0" baseline="0" dirty="0">
                          <a:ln>
                            <a:noFill/>
                          </a:ln>
                          <a:solidFill>
                            <a:schemeClr val="tx1"/>
                          </a:solidFill>
                          <a:effectLst/>
                          <a:latin typeface="Calibri Bold" charset="0"/>
                          <a:ea typeface="ヒラギノ角ゴ ProN W3" charset="0"/>
                          <a:cs typeface="Calibri Bold" charset="0"/>
                          <a:sym typeface="Calibri Bold" charset="0"/>
                        </a:rPr>
                        <a:t>READ</a:t>
                      </a:r>
                    </a:p>
                    <a:p>
                      <a:pPr marL="0" marR="0" lvl="0" indent="0" algn="l" defTabSz="914400" rtl="0" eaLnBrk="1" fontAlgn="base" latinLnBrk="0" hangingPunct="1">
                        <a:lnSpc>
                          <a:spcPct val="100000"/>
                        </a:lnSpc>
                        <a:spcBef>
                          <a:spcPct val="0"/>
                        </a:spcBef>
                        <a:spcAft>
                          <a:spcPct val="0"/>
                        </a:spcAft>
                        <a:buClr>
                          <a:srgbClr val="000000"/>
                        </a:buClr>
                        <a:buSzPct val="100000"/>
                        <a:buFont typeface="Arial" charset="0"/>
                        <a:buNone/>
                        <a:tabLst>
                          <a:tab pos="914400" algn="l"/>
                          <a:tab pos="914400" algn="l"/>
                          <a:tab pos="914400" algn="l"/>
                        </a:tabLst>
                      </a:pPr>
                      <a:r>
                        <a:rPr kumimoji="0" lang="en-US" sz="1800" b="0" i="0" u="none" strike="noStrike" cap="none" normalizeH="0" baseline="0" dirty="0">
                          <a:ln>
                            <a:noFill/>
                          </a:ln>
                          <a:solidFill>
                            <a:schemeClr val="tx1"/>
                          </a:solidFill>
                          <a:effectLst/>
                          <a:latin typeface="Calibri Bold" charset="0"/>
                          <a:ea typeface="ヒラギノ角ゴ ProN W3" charset="0"/>
                          <a:cs typeface="Calibri Bold" charset="0"/>
                          <a:sym typeface="Calibri Bold" charset="0"/>
                        </a:rPr>
                        <a:t>FOR YOURSELF</a:t>
                      </a:r>
                    </a:p>
                  </a:txBody>
                  <a:tcPr marL="50800" marR="50800" marT="50800" marB="5080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435637"/>
                    </a:solidFill>
                  </a:tcPr>
                </a:tc>
                <a:tc>
                  <a:txBody>
                    <a:bodyPr/>
                    <a:lstStyle/>
                    <a:p>
                      <a:pPr marL="0" marR="0" lvl="0" indent="0" algn="l" defTabSz="914400" rtl="0" eaLnBrk="1" fontAlgn="base" latinLnBrk="0" hangingPunct="1">
                        <a:lnSpc>
                          <a:spcPct val="100000"/>
                        </a:lnSpc>
                        <a:spcBef>
                          <a:spcPct val="0"/>
                        </a:spcBef>
                        <a:spcAft>
                          <a:spcPct val="0"/>
                        </a:spcAft>
                        <a:buClr>
                          <a:srgbClr val="000000"/>
                        </a:buClr>
                        <a:buSzPct val="100000"/>
                        <a:buFont typeface="Arial" charset="0"/>
                        <a:buNone/>
                        <a:tabLst>
                          <a:tab pos="914400" algn="l"/>
                          <a:tab pos="914400" algn="l"/>
                          <a:tab pos="914400" algn="l"/>
                        </a:tabLst>
                      </a:pPr>
                      <a:r>
                        <a:rPr kumimoji="0" lang="en-US" sz="1800" b="0" i="0" u="none" strike="noStrike" cap="none" normalizeH="0" baseline="0" dirty="0">
                          <a:ln>
                            <a:noFill/>
                          </a:ln>
                          <a:solidFill>
                            <a:schemeClr val="tx1"/>
                          </a:solidFill>
                          <a:effectLst/>
                          <a:latin typeface="Calibri Bold" charset="0"/>
                          <a:ea typeface="ヒラギノ角ゴ ProN W3" charset="0"/>
                          <a:cs typeface="Calibri Bold" charset="0"/>
                          <a:sym typeface="Calibri Bold" charset="0"/>
                        </a:rPr>
                        <a:t>STEP 2:</a:t>
                      </a:r>
                    </a:p>
                    <a:p>
                      <a:pPr marL="0" marR="0" lvl="0" indent="0" algn="l" defTabSz="914400" rtl="0" eaLnBrk="1" fontAlgn="base" latinLnBrk="0" hangingPunct="1">
                        <a:lnSpc>
                          <a:spcPct val="100000"/>
                        </a:lnSpc>
                        <a:spcBef>
                          <a:spcPct val="0"/>
                        </a:spcBef>
                        <a:spcAft>
                          <a:spcPct val="0"/>
                        </a:spcAft>
                        <a:buClr>
                          <a:srgbClr val="000000"/>
                        </a:buClr>
                        <a:buSzPct val="100000"/>
                        <a:buFont typeface="Arial" charset="0"/>
                        <a:buNone/>
                        <a:tabLst>
                          <a:tab pos="914400" algn="l"/>
                          <a:tab pos="914400" algn="l"/>
                          <a:tab pos="914400" algn="l"/>
                        </a:tabLst>
                      </a:pPr>
                      <a:r>
                        <a:rPr kumimoji="0" lang="en-US" sz="1800" b="0" i="0" u="none" strike="noStrike" cap="none" normalizeH="0" baseline="0" dirty="0">
                          <a:ln>
                            <a:noFill/>
                          </a:ln>
                          <a:solidFill>
                            <a:schemeClr val="tx1"/>
                          </a:solidFill>
                          <a:effectLst/>
                          <a:latin typeface="Calibri Bold" charset="0"/>
                          <a:ea typeface="ヒラギノ角ゴ ProN W3" charset="0"/>
                          <a:cs typeface="Calibri Bold" charset="0"/>
                          <a:sym typeface="Calibri Bold" charset="0"/>
                        </a:rPr>
                        <a:t>SHARE AND</a:t>
                      </a:r>
                    </a:p>
                    <a:p>
                      <a:pPr marL="0" marR="0" lvl="0" indent="0" algn="l" defTabSz="914400" rtl="0" eaLnBrk="1" fontAlgn="base" latinLnBrk="0" hangingPunct="1">
                        <a:lnSpc>
                          <a:spcPct val="100000"/>
                        </a:lnSpc>
                        <a:spcBef>
                          <a:spcPct val="0"/>
                        </a:spcBef>
                        <a:spcAft>
                          <a:spcPct val="0"/>
                        </a:spcAft>
                        <a:buClr>
                          <a:srgbClr val="000000"/>
                        </a:buClr>
                        <a:buSzPct val="100000"/>
                        <a:buFont typeface="Arial" charset="0"/>
                        <a:buNone/>
                        <a:tabLst>
                          <a:tab pos="914400" algn="l"/>
                          <a:tab pos="914400" algn="l"/>
                          <a:tab pos="914400" algn="l"/>
                        </a:tabLst>
                      </a:pPr>
                      <a:r>
                        <a:rPr kumimoji="0" lang="en-US" sz="1800" b="0" i="0" u="none" strike="noStrike" cap="none" normalizeH="0" baseline="0" dirty="0">
                          <a:ln>
                            <a:noFill/>
                          </a:ln>
                          <a:solidFill>
                            <a:schemeClr val="tx1"/>
                          </a:solidFill>
                          <a:effectLst/>
                          <a:latin typeface="Calibri Bold" charset="0"/>
                          <a:ea typeface="ヒラギノ角ゴ ProN W3" charset="0"/>
                          <a:cs typeface="Calibri Bold" charset="0"/>
                          <a:sym typeface="Calibri Bold" charset="0"/>
                        </a:rPr>
                        <a:t>RECORD</a:t>
                      </a:r>
                    </a:p>
                  </a:txBody>
                  <a:tcPr marL="50800" marR="50800" marT="50800" marB="5080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CDFF99"/>
                    </a:solidFill>
                  </a:tcPr>
                </a:tc>
                <a:tc>
                  <a:txBody>
                    <a:bodyPr/>
                    <a:lstStyle/>
                    <a:p>
                      <a:pPr marL="0" marR="0" lvl="0" indent="0" algn="l" defTabSz="914400" rtl="0" eaLnBrk="1" fontAlgn="base" latinLnBrk="0" hangingPunct="1">
                        <a:lnSpc>
                          <a:spcPct val="100000"/>
                        </a:lnSpc>
                        <a:spcBef>
                          <a:spcPct val="0"/>
                        </a:spcBef>
                        <a:spcAft>
                          <a:spcPct val="0"/>
                        </a:spcAft>
                        <a:buClr>
                          <a:srgbClr val="000000"/>
                        </a:buClr>
                        <a:buSzPct val="100000"/>
                        <a:buFont typeface="Arial" charset="0"/>
                        <a:buNone/>
                        <a:tabLst>
                          <a:tab pos="914400" algn="l"/>
                          <a:tab pos="914400" algn="l"/>
                        </a:tabLst>
                      </a:pPr>
                      <a:r>
                        <a:rPr kumimoji="0" lang="en-US" sz="1800" b="0" i="0" u="none" strike="noStrike" cap="none" normalizeH="0" baseline="0" dirty="0">
                          <a:ln>
                            <a:noFill/>
                          </a:ln>
                          <a:solidFill>
                            <a:schemeClr val="tx1"/>
                          </a:solidFill>
                          <a:effectLst/>
                          <a:latin typeface="Calibri Bold" charset="0"/>
                          <a:ea typeface="ヒラギノ角ゴ ProN W3" charset="0"/>
                          <a:cs typeface="Calibri Bold" charset="0"/>
                          <a:sym typeface="Calibri Bold" charset="0"/>
                        </a:rPr>
                        <a:t>STEP 3:</a:t>
                      </a:r>
                    </a:p>
                    <a:p>
                      <a:pPr marL="0" marR="0" lvl="0" indent="0" algn="l" defTabSz="914400" rtl="0" eaLnBrk="1" fontAlgn="base" latinLnBrk="0" hangingPunct="1">
                        <a:lnSpc>
                          <a:spcPct val="100000"/>
                        </a:lnSpc>
                        <a:spcBef>
                          <a:spcPct val="0"/>
                        </a:spcBef>
                        <a:spcAft>
                          <a:spcPct val="0"/>
                        </a:spcAft>
                        <a:buClr>
                          <a:srgbClr val="000000"/>
                        </a:buClr>
                        <a:buSzPct val="100000"/>
                        <a:buFont typeface="Arial" charset="0"/>
                        <a:buNone/>
                        <a:tabLst>
                          <a:tab pos="914400" algn="l"/>
                          <a:tab pos="914400" algn="l"/>
                        </a:tabLst>
                      </a:pPr>
                      <a:r>
                        <a:rPr kumimoji="0" lang="en-US" sz="1800" b="0" i="0" u="none" strike="noStrike" cap="none" normalizeH="0" baseline="0" dirty="0">
                          <a:ln>
                            <a:noFill/>
                          </a:ln>
                          <a:solidFill>
                            <a:schemeClr val="tx1"/>
                          </a:solidFill>
                          <a:effectLst/>
                          <a:latin typeface="Calibri Bold" charset="0"/>
                          <a:ea typeface="ヒラギノ角ゴ ProN W3" charset="0"/>
                          <a:cs typeface="Calibri Bold" charset="0"/>
                          <a:sym typeface="Calibri Bold" charset="0"/>
                        </a:rPr>
                        <a:t>FOCUS AND</a:t>
                      </a:r>
                      <a:br>
                        <a:rPr kumimoji="0" lang="en-US" sz="1800" b="0" i="0" u="none" strike="noStrike" cap="none" normalizeH="0" baseline="0" dirty="0">
                          <a:ln>
                            <a:noFill/>
                          </a:ln>
                          <a:solidFill>
                            <a:schemeClr val="tx1"/>
                          </a:solidFill>
                          <a:effectLst/>
                          <a:latin typeface="Calibri Bold" charset="0"/>
                          <a:ea typeface="ヒラギノ角ゴ ProN W3" charset="0"/>
                          <a:cs typeface="Calibri Bold" charset="0"/>
                          <a:sym typeface="Calibri Bold" charset="0"/>
                        </a:rPr>
                      </a:br>
                      <a:r>
                        <a:rPr kumimoji="0" lang="en-US" sz="1800" b="0" i="0" u="none" strike="noStrike" cap="none" normalizeH="0" baseline="0" dirty="0">
                          <a:ln>
                            <a:noFill/>
                          </a:ln>
                          <a:solidFill>
                            <a:schemeClr val="tx1"/>
                          </a:solidFill>
                          <a:effectLst/>
                          <a:latin typeface="Calibri Bold" charset="0"/>
                          <a:ea typeface="ヒラギノ角ゴ ProN W3" charset="0"/>
                          <a:cs typeface="Calibri Bold" charset="0"/>
                          <a:sym typeface="Calibri Bold" charset="0"/>
                        </a:rPr>
                        <a:t>PREPARE</a:t>
                      </a:r>
                    </a:p>
                  </a:txBody>
                  <a:tcPr marL="50800" marR="50800" marT="50800" marB="5080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435637"/>
                    </a:solidFill>
                  </a:tcPr>
                </a:tc>
                <a:tc>
                  <a:txBody>
                    <a:bodyPr/>
                    <a:lstStyle/>
                    <a:p>
                      <a:pPr marL="0" marR="0" lvl="0" indent="0" algn="l" defTabSz="914400" rtl="0" eaLnBrk="1" fontAlgn="base" latinLnBrk="0" hangingPunct="1">
                        <a:lnSpc>
                          <a:spcPct val="100000"/>
                        </a:lnSpc>
                        <a:spcBef>
                          <a:spcPct val="0"/>
                        </a:spcBef>
                        <a:spcAft>
                          <a:spcPct val="0"/>
                        </a:spcAft>
                        <a:buClr>
                          <a:srgbClr val="000000"/>
                        </a:buClr>
                        <a:buSzPct val="100000"/>
                        <a:buFont typeface="Arial" charset="0"/>
                        <a:buNone/>
                        <a:tabLst>
                          <a:tab pos="914400" algn="l"/>
                          <a:tab pos="914400" algn="l"/>
                          <a:tab pos="914400" algn="l"/>
                        </a:tabLst>
                      </a:pPr>
                      <a:r>
                        <a:rPr kumimoji="0" lang="en-US" sz="1800" b="0" i="0" u="none" strike="noStrike" cap="none" normalizeH="0" baseline="0" dirty="0">
                          <a:ln>
                            <a:noFill/>
                          </a:ln>
                          <a:solidFill>
                            <a:schemeClr val="tx1"/>
                          </a:solidFill>
                          <a:effectLst/>
                          <a:latin typeface="Calibri Bold" charset="0"/>
                          <a:ea typeface="ヒラギノ角ゴ ProN W3" charset="0"/>
                          <a:cs typeface="Calibri Bold" charset="0"/>
                          <a:sym typeface="Calibri Bold" charset="0"/>
                        </a:rPr>
                        <a:t>STEP 4:</a:t>
                      </a:r>
                    </a:p>
                    <a:p>
                      <a:pPr marL="0" marR="0" lvl="0" indent="0" algn="l" defTabSz="914400" rtl="0" eaLnBrk="1" fontAlgn="base" latinLnBrk="0" hangingPunct="1">
                        <a:lnSpc>
                          <a:spcPct val="100000"/>
                        </a:lnSpc>
                        <a:spcBef>
                          <a:spcPct val="0"/>
                        </a:spcBef>
                        <a:spcAft>
                          <a:spcPct val="0"/>
                        </a:spcAft>
                        <a:buClr>
                          <a:srgbClr val="000000"/>
                        </a:buClr>
                        <a:buSzPct val="100000"/>
                        <a:buFont typeface="Arial" charset="0"/>
                        <a:buNone/>
                        <a:tabLst>
                          <a:tab pos="914400" algn="l"/>
                          <a:tab pos="914400" algn="l"/>
                          <a:tab pos="914400" algn="l"/>
                        </a:tabLst>
                      </a:pPr>
                      <a:r>
                        <a:rPr kumimoji="0" lang="en-US" sz="1800" b="0" i="0" u="none" strike="noStrike" cap="none" normalizeH="0" baseline="0" dirty="0">
                          <a:ln>
                            <a:noFill/>
                          </a:ln>
                          <a:solidFill>
                            <a:schemeClr val="tx1"/>
                          </a:solidFill>
                          <a:effectLst/>
                          <a:latin typeface="Calibri Bold" charset="0"/>
                          <a:ea typeface="ヒラギノ角ゴ ProN W3" charset="0"/>
                          <a:cs typeface="Calibri Bold" charset="0"/>
                          <a:sym typeface="Calibri Bold" charset="0"/>
                        </a:rPr>
                        <a:t>REPORT BACK</a:t>
                      </a:r>
                    </a:p>
                    <a:p>
                      <a:pPr marL="0" marR="0" lvl="0" indent="0" algn="l" defTabSz="914400" rtl="0" eaLnBrk="1" fontAlgn="base" latinLnBrk="0" hangingPunct="1">
                        <a:lnSpc>
                          <a:spcPct val="100000"/>
                        </a:lnSpc>
                        <a:spcBef>
                          <a:spcPct val="0"/>
                        </a:spcBef>
                        <a:spcAft>
                          <a:spcPct val="0"/>
                        </a:spcAft>
                        <a:buClr>
                          <a:srgbClr val="000000"/>
                        </a:buClr>
                        <a:buSzPct val="100000"/>
                        <a:buFont typeface="Arial" charset="0"/>
                        <a:buNone/>
                        <a:tabLst>
                          <a:tab pos="914400" algn="l"/>
                          <a:tab pos="914400" algn="l"/>
                          <a:tab pos="914400" algn="l"/>
                        </a:tabLst>
                      </a:pPr>
                      <a:r>
                        <a:rPr kumimoji="0" lang="en-US" sz="1800" b="0" i="0" u="none" strike="noStrike" cap="none" normalizeH="0" baseline="0" dirty="0">
                          <a:ln>
                            <a:noFill/>
                          </a:ln>
                          <a:solidFill>
                            <a:schemeClr val="tx1"/>
                          </a:solidFill>
                          <a:effectLst/>
                          <a:latin typeface="Calibri Bold" charset="0"/>
                          <a:ea typeface="ヒラギノ角ゴ ProN W3" charset="0"/>
                          <a:cs typeface="Calibri Bold" charset="0"/>
                          <a:sym typeface="Calibri Bold" charset="0"/>
                        </a:rPr>
                        <a:t>AND SHARE OUT</a:t>
                      </a:r>
                    </a:p>
                  </a:txBody>
                  <a:tcPr marL="50800" marR="50800" marT="50800" marB="5080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435637"/>
                    </a:solidFill>
                  </a:tcPr>
                </a:tc>
              </a:tr>
            </a:tbl>
          </a:graphicData>
        </a:graphic>
      </p:graphicFrame>
    </p:spTree>
  </p:cSld>
  <p:clrMapOvr>
    <a:masterClrMapping/>
  </p:clrMapOvr>
  <mc:AlternateContent xmlns:mc="http://schemas.openxmlformats.org/markup-compatibility/2006" xmlns:p14="http://schemas.microsoft.com/office/powerpoint/2010/main">
    <mc:Choice Requires="p14">
      <p:transition p14:dur="200">
        <p:fade/>
      </p:transition>
    </mc:Choice>
    <mc:Fallback xmlns="">
      <p:transition xmlns:p14="http://schemas.microsoft.com/office/powerpoint/2010/main">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68" presetClass="entr" presetSubtype="0" fill="hold" grpId="0" nodeType="afterEffect">
                                  <p:stCondLst>
                                    <p:cond delay="0"/>
                                  </p:stCondLst>
                                  <p:childTnLst>
                                    <p:set>
                                      <p:cBhvr>
                                        <p:cTn id="6" dur="1" fill="hold">
                                          <p:stCondLst>
                                            <p:cond delay="499"/>
                                          </p:stCondLst>
                                        </p:cTn>
                                        <p:tgtEl>
                                          <p:spTgt spid="2150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68" presetClass="entr" presetSubtype="0" fill="hold" grpId="0" nodeType="clickEffect">
                                  <p:stCondLst>
                                    <p:cond delay="0"/>
                                  </p:stCondLst>
                                  <p:childTnLst>
                                    <p:set>
                                      <p:cBhvr>
                                        <p:cTn id="10" dur="1" fill="hold">
                                          <p:stCondLst>
                                            <p:cond delay="499"/>
                                          </p:stCondLst>
                                        </p:cTn>
                                        <p:tgtEl>
                                          <p:spTgt spid="21507">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7" grpId="0" build="p" autoUpdateAnimBg="0"/>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23553" name="Picture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05600" y="6010275"/>
            <a:ext cx="1644650" cy="820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23554" name="Rectangle 2"/>
          <p:cNvSpPr>
            <a:spLocks noGrp="1" noChangeArrowheads="1"/>
          </p:cNvSpPr>
          <p:nvPr>
            <p:ph type="title"/>
          </p:nvPr>
        </p:nvSpPr>
        <p:spPr/>
        <p:txBody>
          <a:bodyPr/>
          <a:lstStyle/>
          <a:p>
            <a:pPr eaLnBrk="1" hangingPunct="1">
              <a:defRPr/>
            </a:pPr>
            <a:r>
              <a:rPr lang="en-US" smtClean="0"/>
              <a:t>Looking Deeper: Appendix A</a:t>
            </a:r>
          </a:p>
        </p:txBody>
      </p:sp>
      <p:sp>
        <p:nvSpPr>
          <p:cNvPr id="23555" name="Rectangle 3"/>
          <p:cNvSpPr>
            <a:spLocks noGrp="1" noChangeArrowheads="1"/>
          </p:cNvSpPr>
          <p:nvPr>
            <p:ph type="body" idx="1"/>
          </p:nvPr>
        </p:nvSpPr>
        <p:spPr>
          <a:xfrm>
            <a:off x="457200" y="2717800"/>
            <a:ext cx="8077200" cy="3530600"/>
          </a:xfrm>
        </p:spPr>
        <p:txBody>
          <a:bodyPr/>
          <a:lstStyle/>
          <a:p>
            <a:pPr marL="476250" indent="-476250" eaLnBrk="1" hangingPunct="1">
              <a:spcBef>
                <a:spcPct val="0"/>
              </a:spcBef>
              <a:buSzPct val="99000"/>
              <a:buFont typeface="Arial" charset="0"/>
              <a:buAutoNum type="alphaUcPeriod"/>
              <a:defRPr/>
            </a:pPr>
            <a:r>
              <a:rPr lang="en-US" smtClean="0"/>
              <a:t>As a like-numbered group, agree on what important things you need to share with your original group.</a:t>
            </a:r>
          </a:p>
          <a:p>
            <a:pPr marL="476250" indent="-476250" eaLnBrk="1" hangingPunct="1">
              <a:spcBef>
                <a:spcPts val="1200"/>
              </a:spcBef>
              <a:buSzPct val="99000"/>
              <a:buFont typeface="Arial" charset="0"/>
              <a:buAutoNum type="alphaUcPeriod"/>
              <a:defRPr/>
            </a:pPr>
            <a:r>
              <a:rPr lang="en-US" smtClean="0"/>
              <a:t>Record those agreements.</a:t>
            </a:r>
          </a:p>
          <a:p>
            <a:pPr marL="476250" indent="-476250" eaLnBrk="1" hangingPunct="1">
              <a:spcBef>
                <a:spcPts val="1200"/>
              </a:spcBef>
              <a:buSzPct val="99000"/>
              <a:buFont typeface="Arial" charset="0"/>
              <a:buAutoNum type="alphaUcPeriod"/>
              <a:defRPr/>
            </a:pPr>
            <a:r>
              <a:rPr lang="en-US" smtClean="0"/>
              <a:t>Return to your original group.</a:t>
            </a:r>
          </a:p>
        </p:txBody>
      </p:sp>
      <p:graphicFrame>
        <p:nvGraphicFramePr>
          <p:cNvPr id="23556" name="Group 4"/>
          <p:cNvGraphicFramePr>
            <a:graphicFrameLocks noGrp="1"/>
          </p:cNvGraphicFramePr>
          <p:nvPr>
            <p:extLst>
              <p:ext uri="{D42A27DB-BD31-4B8C-83A1-F6EECF244321}">
                <p14:modId xmlns:p14="http://schemas.microsoft.com/office/powerpoint/2010/main" val="3571909516"/>
              </p:ext>
            </p:extLst>
          </p:nvPr>
        </p:nvGraphicFramePr>
        <p:xfrm>
          <a:off x="336550" y="1390650"/>
          <a:ext cx="8458200" cy="1117600"/>
        </p:xfrm>
        <a:graphic>
          <a:graphicData uri="http://schemas.openxmlformats.org/drawingml/2006/table">
            <a:tbl>
              <a:tblPr/>
              <a:tblGrid>
                <a:gridCol w="2114550"/>
                <a:gridCol w="2114550"/>
                <a:gridCol w="2114550"/>
                <a:gridCol w="2114550"/>
              </a:tblGrid>
              <a:tr h="1117600">
                <a:tc>
                  <a:txBody>
                    <a:bodyPr/>
                    <a:lstStyle/>
                    <a:p>
                      <a:pPr marL="0" marR="0" lvl="0" indent="0" algn="l" defTabSz="914400" rtl="0" eaLnBrk="1" fontAlgn="base" latinLnBrk="0" hangingPunct="1">
                        <a:lnSpc>
                          <a:spcPct val="100000"/>
                        </a:lnSpc>
                        <a:spcBef>
                          <a:spcPct val="0"/>
                        </a:spcBef>
                        <a:spcAft>
                          <a:spcPct val="0"/>
                        </a:spcAft>
                        <a:buClr>
                          <a:srgbClr val="000000"/>
                        </a:buClr>
                        <a:buSzPct val="100000"/>
                        <a:buFont typeface="Arial" charset="0"/>
                        <a:buNone/>
                        <a:tabLst>
                          <a:tab pos="914400" algn="l"/>
                          <a:tab pos="914400" algn="l"/>
                          <a:tab pos="914400" algn="l"/>
                        </a:tabLst>
                      </a:pPr>
                      <a:r>
                        <a:rPr kumimoji="0" lang="en-US" sz="1800" b="0" i="0" u="none" strike="noStrike" cap="none" normalizeH="0" baseline="0" dirty="0">
                          <a:ln>
                            <a:noFill/>
                          </a:ln>
                          <a:solidFill>
                            <a:schemeClr val="tx1"/>
                          </a:solidFill>
                          <a:effectLst/>
                          <a:latin typeface="Calibri Bold" charset="0"/>
                          <a:ea typeface="ヒラギノ角ゴ ProN W3" charset="0"/>
                          <a:cs typeface="Calibri Bold" charset="0"/>
                          <a:sym typeface="Calibri Bold" charset="0"/>
                        </a:rPr>
                        <a:t>STEP 1:</a:t>
                      </a:r>
                    </a:p>
                    <a:p>
                      <a:pPr marL="0" marR="0" lvl="0" indent="0" algn="l" defTabSz="914400" rtl="0" eaLnBrk="1" fontAlgn="base" latinLnBrk="0" hangingPunct="1">
                        <a:lnSpc>
                          <a:spcPct val="100000"/>
                        </a:lnSpc>
                        <a:spcBef>
                          <a:spcPct val="0"/>
                        </a:spcBef>
                        <a:spcAft>
                          <a:spcPct val="0"/>
                        </a:spcAft>
                        <a:buClr>
                          <a:srgbClr val="000000"/>
                        </a:buClr>
                        <a:buSzPct val="100000"/>
                        <a:buFont typeface="Arial" charset="0"/>
                        <a:buNone/>
                        <a:tabLst>
                          <a:tab pos="914400" algn="l"/>
                          <a:tab pos="914400" algn="l"/>
                          <a:tab pos="914400" algn="l"/>
                        </a:tabLst>
                      </a:pPr>
                      <a:r>
                        <a:rPr kumimoji="0" lang="en-US" sz="1800" b="0" i="0" u="none" strike="noStrike" cap="none" normalizeH="0" baseline="0" dirty="0">
                          <a:ln>
                            <a:noFill/>
                          </a:ln>
                          <a:solidFill>
                            <a:schemeClr val="tx1"/>
                          </a:solidFill>
                          <a:effectLst/>
                          <a:latin typeface="Calibri Bold" charset="0"/>
                          <a:ea typeface="ヒラギノ角ゴ ProN W3" charset="0"/>
                          <a:cs typeface="Calibri Bold" charset="0"/>
                          <a:sym typeface="Calibri Bold" charset="0"/>
                        </a:rPr>
                        <a:t>READ</a:t>
                      </a:r>
                    </a:p>
                    <a:p>
                      <a:pPr marL="0" marR="0" lvl="0" indent="0" algn="l" defTabSz="914400" rtl="0" eaLnBrk="1" fontAlgn="base" latinLnBrk="0" hangingPunct="1">
                        <a:lnSpc>
                          <a:spcPct val="100000"/>
                        </a:lnSpc>
                        <a:spcBef>
                          <a:spcPct val="0"/>
                        </a:spcBef>
                        <a:spcAft>
                          <a:spcPct val="0"/>
                        </a:spcAft>
                        <a:buClr>
                          <a:srgbClr val="000000"/>
                        </a:buClr>
                        <a:buSzPct val="100000"/>
                        <a:buFont typeface="Arial" charset="0"/>
                        <a:buNone/>
                        <a:tabLst>
                          <a:tab pos="914400" algn="l"/>
                          <a:tab pos="914400" algn="l"/>
                          <a:tab pos="914400" algn="l"/>
                        </a:tabLst>
                      </a:pPr>
                      <a:r>
                        <a:rPr kumimoji="0" lang="en-US" sz="1800" b="0" i="0" u="none" strike="noStrike" cap="none" normalizeH="0" baseline="0" dirty="0">
                          <a:ln>
                            <a:noFill/>
                          </a:ln>
                          <a:solidFill>
                            <a:schemeClr val="tx1"/>
                          </a:solidFill>
                          <a:effectLst/>
                          <a:latin typeface="Calibri Bold" charset="0"/>
                          <a:ea typeface="ヒラギノ角ゴ ProN W3" charset="0"/>
                          <a:cs typeface="Calibri Bold" charset="0"/>
                          <a:sym typeface="Calibri Bold" charset="0"/>
                        </a:rPr>
                        <a:t>FOR YOURSELF</a:t>
                      </a:r>
                    </a:p>
                  </a:txBody>
                  <a:tcPr marL="50800" marR="50800" marT="50800" marB="5080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435637"/>
                    </a:solidFill>
                  </a:tcPr>
                </a:tc>
                <a:tc>
                  <a:txBody>
                    <a:bodyPr/>
                    <a:lstStyle/>
                    <a:p>
                      <a:pPr marL="0" marR="0" lvl="0" indent="0" algn="l" defTabSz="914400" rtl="0" eaLnBrk="1" fontAlgn="base" latinLnBrk="0" hangingPunct="1">
                        <a:lnSpc>
                          <a:spcPct val="100000"/>
                        </a:lnSpc>
                        <a:spcBef>
                          <a:spcPct val="0"/>
                        </a:spcBef>
                        <a:spcAft>
                          <a:spcPct val="0"/>
                        </a:spcAft>
                        <a:buClr>
                          <a:srgbClr val="000000"/>
                        </a:buClr>
                        <a:buSzPct val="100000"/>
                        <a:buFont typeface="Arial" charset="0"/>
                        <a:buNone/>
                        <a:tabLst>
                          <a:tab pos="914400" algn="l"/>
                          <a:tab pos="914400" algn="l"/>
                          <a:tab pos="914400" algn="l"/>
                        </a:tabLst>
                      </a:pPr>
                      <a:r>
                        <a:rPr kumimoji="0" lang="en-US" sz="1800" b="0" i="0" u="none" strike="noStrike" cap="none" normalizeH="0" baseline="0" dirty="0">
                          <a:ln>
                            <a:noFill/>
                          </a:ln>
                          <a:solidFill>
                            <a:schemeClr val="tx1"/>
                          </a:solidFill>
                          <a:effectLst/>
                          <a:latin typeface="Calibri Bold" charset="0"/>
                          <a:ea typeface="ヒラギノ角ゴ ProN W3" charset="0"/>
                          <a:cs typeface="Calibri Bold" charset="0"/>
                          <a:sym typeface="Calibri Bold" charset="0"/>
                        </a:rPr>
                        <a:t>STEP 2:</a:t>
                      </a:r>
                    </a:p>
                    <a:p>
                      <a:pPr marL="0" marR="0" lvl="0" indent="0" algn="l" defTabSz="914400" rtl="0" eaLnBrk="1" fontAlgn="base" latinLnBrk="0" hangingPunct="1">
                        <a:lnSpc>
                          <a:spcPct val="100000"/>
                        </a:lnSpc>
                        <a:spcBef>
                          <a:spcPct val="0"/>
                        </a:spcBef>
                        <a:spcAft>
                          <a:spcPct val="0"/>
                        </a:spcAft>
                        <a:buClr>
                          <a:srgbClr val="000000"/>
                        </a:buClr>
                        <a:buSzPct val="100000"/>
                        <a:buFont typeface="Arial" charset="0"/>
                        <a:buNone/>
                        <a:tabLst>
                          <a:tab pos="914400" algn="l"/>
                          <a:tab pos="914400" algn="l"/>
                          <a:tab pos="914400" algn="l"/>
                        </a:tabLst>
                      </a:pPr>
                      <a:r>
                        <a:rPr kumimoji="0" lang="en-US" sz="1800" b="0" i="0" u="none" strike="noStrike" cap="none" normalizeH="0" baseline="0" dirty="0">
                          <a:ln>
                            <a:noFill/>
                          </a:ln>
                          <a:solidFill>
                            <a:schemeClr val="tx1"/>
                          </a:solidFill>
                          <a:effectLst/>
                          <a:latin typeface="Calibri Bold" charset="0"/>
                          <a:ea typeface="ヒラギノ角ゴ ProN W3" charset="0"/>
                          <a:cs typeface="Calibri Bold" charset="0"/>
                          <a:sym typeface="Calibri Bold" charset="0"/>
                        </a:rPr>
                        <a:t>SHARE AND</a:t>
                      </a:r>
                    </a:p>
                    <a:p>
                      <a:pPr marL="0" marR="0" lvl="0" indent="0" algn="l" defTabSz="914400" rtl="0" eaLnBrk="1" fontAlgn="base" latinLnBrk="0" hangingPunct="1">
                        <a:lnSpc>
                          <a:spcPct val="100000"/>
                        </a:lnSpc>
                        <a:spcBef>
                          <a:spcPct val="0"/>
                        </a:spcBef>
                        <a:spcAft>
                          <a:spcPct val="0"/>
                        </a:spcAft>
                        <a:buClr>
                          <a:srgbClr val="000000"/>
                        </a:buClr>
                        <a:buSzPct val="100000"/>
                        <a:buFont typeface="Arial" charset="0"/>
                        <a:buNone/>
                        <a:tabLst>
                          <a:tab pos="914400" algn="l"/>
                          <a:tab pos="914400" algn="l"/>
                          <a:tab pos="914400" algn="l"/>
                        </a:tabLst>
                      </a:pPr>
                      <a:r>
                        <a:rPr kumimoji="0" lang="en-US" sz="1800" b="0" i="0" u="none" strike="noStrike" cap="none" normalizeH="0" baseline="0" dirty="0">
                          <a:ln>
                            <a:noFill/>
                          </a:ln>
                          <a:solidFill>
                            <a:schemeClr val="tx1"/>
                          </a:solidFill>
                          <a:effectLst/>
                          <a:latin typeface="Calibri Bold" charset="0"/>
                          <a:ea typeface="ヒラギノ角ゴ ProN W3" charset="0"/>
                          <a:cs typeface="Calibri Bold" charset="0"/>
                          <a:sym typeface="Calibri Bold" charset="0"/>
                        </a:rPr>
                        <a:t>RECORD</a:t>
                      </a:r>
                    </a:p>
                  </a:txBody>
                  <a:tcPr marL="50800" marR="50800" marT="50800" marB="5080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435637"/>
                    </a:solidFill>
                  </a:tcPr>
                </a:tc>
                <a:tc>
                  <a:txBody>
                    <a:bodyPr/>
                    <a:lstStyle/>
                    <a:p>
                      <a:pPr marL="0" marR="0" lvl="0" indent="0" algn="l" defTabSz="914400" rtl="0" eaLnBrk="1" fontAlgn="base" latinLnBrk="0" hangingPunct="1">
                        <a:lnSpc>
                          <a:spcPct val="100000"/>
                        </a:lnSpc>
                        <a:spcBef>
                          <a:spcPct val="0"/>
                        </a:spcBef>
                        <a:spcAft>
                          <a:spcPct val="0"/>
                        </a:spcAft>
                        <a:buClr>
                          <a:srgbClr val="000000"/>
                        </a:buClr>
                        <a:buSzPct val="100000"/>
                        <a:buFont typeface="Arial" charset="0"/>
                        <a:buNone/>
                        <a:tabLst>
                          <a:tab pos="914400" algn="l"/>
                          <a:tab pos="914400" algn="l"/>
                        </a:tabLst>
                      </a:pPr>
                      <a:r>
                        <a:rPr kumimoji="0" lang="en-US" sz="1800" b="0" i="0" u="none" strike="noStrike" cap="none" normalizeH="0" baseline="0" dirty="0">
                          <a:ln>
                            <a:noFill/>
                          </a:ln>
                          <a:solidFill>
                            <a:schemeClr val="tx1"/>
                          </a:solidFill>
                          <a:effectLst/>
                          <a:latin typeface="Calibri Bold" charset="0"/>
                          <a:ea typeface="ヒラギノ角ゴ ProN W3" charset="0"/>
                          <a:cs typeface="Calibri Bold" charset="0"/>
                          <a:sym typeface="Calibri Bold" charset="0"/>
                        </a:rPr>
                        <a:t>STEP 3:</a:t>
                      </a:r>
                    </a:p>
                    <a:p>
                      <a:pPr marL="0" marR="0" lvl="0" indent="0" algn="l" defTabSz="914400" rtl="0" eaLnBrk="1" fontAlgn="base" latinLnBrk="0" hangingPunct="1">
                        <a:lnSpc>
                          <a:spcPct val="100000"/>
                        </a:lnSpc>
                        <a:spcBef>
                          <a:spcPct val="0"/>
                        </a:spcBef>
                        <a:spcAft>
                          <a:spcPct val="0"/>
                        </a:spcAft>
                        <a:buClr>
                          <a:srgbClr val="000000"/>
                        </a:buClr>
                        <a:buSzPct val="100000"/>
                        <a:buFont typeface="Arial" charset="0"/>
                        <a:buNone/>
                        <a:tabLst>
                          <a:tab pos="914400" algn="l"/>
                          <a:tab pos="914400" algn="l"/>
                        </a:tabLst>
                      </a:pPr>
                      <a:r>
                        <a:rPr kumimoji="0" lang="en-US" sz="1800" b="0" i="0" u="none" strike="noStrike" cap="none" normalizeH="0" baseline="0" dirty="0">
                          <a:ln>
                            <a:noFill/>
                          </a:ln>
                          <a:solidFill>
                            <a:schemeClr val="tx1"/>
                          </a:solidFill>
                          <a:effectLst/>
                          <a:latin typeface="Calibri Bold" charset="0"/>
                          <a:ea typeface="ヒラギノ角ゴ ProN W3" charset="0"/>
                          <a:cs typeface="Calibri Bold" charset="0"/>
                          <a:sym typeface="Calibri Bold" charset="0"/>
                        </a:rPr>
                        <a:t>FOCUS AND</a:t>
                      </a:r>
                      <a:br>
                        <a:rPr kumimoji="0" lang="en-US" sz="1800" b="0" i="0" u="none" strike="noStrike" cap="none" normalizeH="0" baseline="0" dirty="0">
                          <a:ln>
                            <a:noFill/>
                          </a:ln>
                          <a:solidFill>
                            <a:schemeClr val="tx1"/>
                          </a:solidFill>
                          <a:effectLst/>
                          <a:latin typeface="Calibri Bold" charset="0"/>
                          <a:ea typeface="ヒラギノ角ゴ ProN W3" charset="0"/>
                          <a:cs typeface="Calibri Bold" charset="0"/>
                          <a:sym typeface="Calibri Bold" charset="0"/>
                        </a:rPr>
                      </a:br>
                      <a:r>
                        <a:rPr kumimoji="0" lang="en-US" sz="1800" b="0" i="0" u="none" strike="noStrike" cap="none" normalizeH="0" baseline="0" dirty="0">
                          <a:ln>
                            <a:noFill/>
                          </a:ln>
                          <a:solidFill>
                            <a:schemeClr val="tx1"/>
                          </a:solidFill>
                          <a:effectLst/>
                          <a:latin typeface="Calibri Bold" charset="0"/>
                          <a:ea typeface="ヒラギノ角ゴ ProN W3" charset="0"/>
                          <a:cs typeface="Calibri Bold" charset="0"/>
                          <a:sym typeface="Calibri Bold" charset="0"/>
                        </a:rPr>
                        <a:t>PREPARE</a:t>
                      </a:r>
                    </a:p>
                  </a:txBody>
                  <a:tcPr marL="50800" marR="50800" marT="50800" marB="5080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CDFF99"/>
                    </a:solidFill>
                  </a:tcPr>
                </a:tc>
                <a:tc>
                  <a:txBody>
                    <a:bodyPr/>
                    <a:lstStyle/>
                    <a:p>
                      <a:pPr marL="0" marR="0" lvl="0" indent="0" algn="l" defTabSz="914400" rtl="0" eaLnBrk="1" fontAlgn="base" latinLnBrk="0" hangingPunct="1">
                        <a:lnSpc>
                          <a:spcPct val="100000"/>
                        </a:lnSpc>
                        <a:spcBef>
                          <a:spcPct val="0"/>
                        </a:spcBef>
                        <a:spcAft>
                          <a:spcPct val="0"/>
                        </a:spcAft>
                        <a:buClr>
                          <a:srgbClr val="000000"/>
                        </a:buClr>
                        <a:buSzPct val="100000"/>
                        <a:buFont typeface="Arial" charset="0"/>
                        <a:buNone/>
                        <a:tabLst>
                          <a:tab pos="914400" algn="l"/>
                          <a:tab pos="914400" algn="l"/>
                          <a:tab pos="914400" algn="l"/>
                        </a:tabLst>
                      </a:pPr>
                      <a:r>
                        <a:rPr kumimoji="0" lang="en-US" sz="1800" b="0" i="0" u="none" strike="noStrike" cap="none" normalizeH="0" baseline="0" dirty="0">
                          <a:ln>
                            <a:noFill/>
                          </a:ln>
                          <a:solidFill>
                            <a:schemeClr val="tx1"/>
                          </a:solidFill>
                          <a:effectLst/>
                          <a:latin typeface="Calibri Bold" charset="0"/>
                          <a:ea typeface="ヒラギノ角ゴ ProN W3" charset="0"/>
                          <a:cs typeface="Calibri Bold" charset="0"/>
                          <a:sym typeface="Calibri Bold" charset="0"/>
                        </a:rPr>
                        <a:t>STEP 4:</a:t>
                      </a:r>
                    </a:p>
                    <a:p>
                      <a:pPr marL="0" marR="0" lvl="0" indent="0" algn="l" defTabSz="914400" rtl="0" eaLnBrk="1" fontAlgn="base" latinLnBrk="0" hangingPunct="1">
                        <a:lnSpc>
                          <a:spcPct val="100000"/>
                        </a:lnSpc>
                        <a:spcBef>
                          <a:spcPct val="0"/>
                        </a:spcBef>
                        <a:spcAft>
                          <a:spcPct val="0"/>
                        </a:spcAft>
                        <a:buClr>
                          <a:srgbClr val="000000"/>
                        </a:buClr>
                        <a:buSzPct val="100000"/>
                        <a:buFont typeface="Arial" charset="0"/>
                        <a:buNone/>
                        <a:tabLst>
                          <a:tab pos="914400" algn="l"/>
                          <a:tab pos="914400" algn="l"/>
                          <a:tab pos="914400" algn="l"/>
                        </a:tabLst>
                      </a:pPr>
                      <a:r>
                        <a:rPr kumimoji="0" lang="en-US" sz="1800" b="0" i="0" u="none" strike="noStrike" cap="none" normalizeH="0" baseline="0" dirty="0">
                          <a:ln>
                            <a:noFill/>
                          </a:ln>
                          <a:solidFill>
                            <a:schemeClr val="tx1"/>
                          </a:solidFill>
                          <a:effectLst/>
                          <a:latin typeface="Calibri Bold" charset="0"/>
                          <a:ea typeface="ヒラギノ角ゴ ProN W3" charset="0"/>
                          <a:cs typeface="Calibri Bold" charset="0"/>
                          <a:sym typeface="Calibri Bold" charset="0"/>
                        </a:rPr>
                        <a:t>REPORT BACK</a:t>
                      </a:r>
                    </a:p>
                    <a:p>
                      <a:pPr marL="0" marR="0" lvl="0" indent="0" algn="l" defTabSz="914400" rtl="0" eaLnBrk="1" fontAlgn="base" latinLnBrk="0" hangingPunct="1">
                        <a:lnSpc>
                          <a:spcPct val="100000"/>
                        </a:lnSpc>
                        <a:spcBef>
                          <a:spcPct val="0"/>
                        </a:spcBef>
                        <a:spcAft>
                          <a:spcPct val="0"/>
                        </a:spcAft>
                        <a:buClr>
                          <a:srgbClr val="000000"/>
                        </a:buClr>
                        <a:buSzPct val="100000"/>
                        <a:buFont typeface="Arial" charset="0"/>
                        <a:buNone/>
                        <a:tabLst>
                          <a:tab pos="914400" algn="l"/>
                          <a:tab pos="914400" algn="l"/>
                          <a:tab pos="914400" algn="l"/>
                        </a:tabLst>
                      </a:pPr>
                      <a:r>
                        <a:rPr kumimoji="0" lang="en-US" sz="1800" b="0" i="0" u="none" strike="noStrike" cap="none" normalizeH="0" baseline="0" dirty="0">
                          <a:ln>
                            <a:noFill/>
                          </a:ln>
                          <a:solidFill>
                            <a:schemeClr val="tx1"/>
                          </a:solidFill>
                          <a:effectLst/>
                          <a:latin typeface="Calibri Bold" charset="0"/>
                          <a:ea typeface="ヒラギノ角ゴ ProN W3" charset="0"/>
                          <a:cs typeface="Calibri Bold" charset="0"/>
                          <a:sym typeface="Calibri Bold" charset="0"/>
                        </a:rPr>
                        <a:t>AND SHARE OUT</a:t>
                      </a:r>
                    </a:p>
                  </a:txBody>
                  <a:tcPr marL="50800" marR="50800" marT="50800" marB="5080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435637"/>
                    </a:solidFill>
                  </a:tcPr>
                </a:tc>
              </a:tr>
            </a:tbl>
          </a:graphicData>
        </a:graphic>
      </p:graphicFrame>
    </p:spTree>
  </p:cSld>
  <p:clrMapOvr>
    <a:masterClrMapping/>
  </p:clrMapOvr>
  <mc:AlternateContent xmlns:mc="http://schemas.openxmlformats.org/markup-compatibility/2006" xmlns:p14="http://schemas.microsoft.com/office/powerpoint/2010/main">
    <mc:Choice Requires="p14">
      <p:transition p14:dur="200">
        <p:fade/>
      </p:transition>
    </mc:Choice>
    <mc:Fallback xmlns="">
      <p:transition xmlns:p14="http://schemas.microsoft.com/office/powerpoint/2010/main">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68" presetClass="entr" presetSubtype="0" fill="hold" grpId="0" nodeType="afterEffect">
                                  <p:stCondLst>
                                    <p:cond delay="0"/>
                                  </p:stCondLst>
                                  <p:childTnLst>
                                    <p:set>
                                      <p:cBhvr>
                                        <p:cTn id="6" dur="1" fill="hold">
                                          <p:stCondLst>
                                            <p:cond delay="499"/>
                                          </p:stCondLst>
                                        </p:cTn>
                                        <p:tgtEl>
                                          <p:spTgt spid="2355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68" presetClass="entr" presetSubtype="0" fill="hold" grpId="0" nodeType="clickEffect">
                                  <p:stCondLst>
                                    <p:cond delay="0"/>
                                  </p:stCondLst>
                                  <p:childTnLst>
                                    <p:set>
                                      <p:cBhvr>
                                        <p:cTn id="10" dur="1" fill="hold">
                                          <p:stCondLst>
                                            <p:cond delay="499"/>
                                          </p:stCondLst>
                                        </p:cTn>
                                        <p:tgtEl>
                                          <p:spTgt spid="23555">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68" presetClass="entr" presetSubtype="0" fill="hold" grpId="0" nodeType="clickEffect">
                                  <p:stCondLst>
                                    <p:cond delay="0"/>
                                  </p:stCondLst>
                                  <p:childTnLst>
                                    <p:set>
                                      <p:cBhvr>
                                        <p:cTn id="14" dur="1" fill="hold">
                                          <p:stCondLst>
                                            <p:cond delay="499"/>
                                          </p:stCondLst>
                                        </p:cTn>
                                        <p:tgtEl>
                                          <p:spTgt spid="2355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5" grpId="0" build="p" autoUpdateAnimBg="0"/>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25601" name="Picture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05600" y="6010275"/>
            <a:ext cx="1644650" cy="820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25602" name="Rectangle 2"/>
          <p:cNvSpPr>
            <a:spLocks noGrp="1" noChangeArrowheads="1"/>
          </p:cNvSpPr>
          <p:nvPr>
            <p:ph type="title"/>
          </p:nvPr>
        </p:nvSpPr>
        <p:spPr/>
        <p:txBody>
          <a:bodyPr/>
          <a:lstStyle/>
          <a:p>
            <a:pPr eaLnBrk="1" hangingPunct="1">
              <a:defRPr/>
            </a:pPr>
            <a:r>
              <a:rPr lang="en-US" smtClean="0"/>
              <a:t>Looking Deeper: Appendix A</a:t>
            </a:r>
          </a:p>
        </p:txBody>
      </p:sp>
      <p:sp>
        <p:nvSpPr>
          <p:cNvPr id="25603" name="Rectangle 3"/>
          <p:cNvSpPr>
            <a:spLocks noGrp="1" noChangeArrowheads="1"/>
          </p:cNvSpPr>
          <p:nvPr>
            <p:ph type="body" idx="1"/>
          </p:nvPr>
        </p:nvSpPr>
        <p:spPr>
          <a:xfrm>
            <a:off x="457200" y="2717800"/>
            <a:ext cx="8077200" cy="3530600"/>
          </a:xfrm>
        </p:spPr>
        <p:txBody>
          <a:bodyPr/>
          <a:lstStyle/>
          <a:p>
            <a:pPr marL="476250" indent="-476250" eaLnBrk="1" hangingPunct="1">
              <a:spcBef>
                <a:spcPct val="0"/>
              </a:spcBef>
              <a:buSzPct val="99000"/>
              <a:buFont typeface="Arial" charset="0"/>
              <a:buAutoNum type="alphaUcPeriod"/>
              <a:defRPr/>
            </a:pPr>
            <a:r>
              <a:rPr lang="en-US" smtClean="0"/>
              <a:t>Beginning with the person numbered 1, each person shares the agreed important things.</a:t>
            </a:r>
          </a:p>
          <a:p>
            <a:pPr marL="476250" indent="-476250" eaLnBrk="1" hangingPunct="1">
              <a:spcBef>
                <a:spcPts val="1200"/>
              </a:spcBef>
              <a:buSzPct val="99000"/>
              <a:buFont typeface="Arial" charset="0"/>
              <a:buAutoNum type="alphaUcPeriod"/>
              <a:defRPr/>
            </a:pPr>
            <a:r>
              <a:rPr lang="en-US" smtClean="0"/>
              <a:t>Record the important points.</a:t>
            </a:r>
          </a:p>
          <a:p>
            <a:pPr marL="476250" indent="-476250" eaLnBrk="1" hangingPunct="1">
              <a:spcBef>
                <a:spcPts val="1200"/>
              </a:spcBef>
              <a:buSzPct val="99000"/>
              <a:buFont typeface="Arial" charset="0"/>
              <a:buAutoNum type="alphaUcPeriod"/>
              <a:defRPr/>
            </a:pPr>
            <a:r>
              <a:rPr lang="en-US" smtClean="0"/>
              <a:t>Prepare to share out what was especially important to you or surprising. </a:t>
            </a:r>
          </a:p>
        </p:txBody>
      </p:sp>
      <p:graphicFrame>
        <p:nvGraphicFramePr>
          <p:cNvPr id="25604" name="Group 4"/>
          <p:cNvGraphicFramePr>
            <a:graphicFrameLocks noGrp="1"/>
          </p:cNvGraphicFramePr>
          <p:nvPr>
            <p:extLst>
              <p:ext uri="{D42A27DB-BD31-4B8C-83A1-F6EECF244321}">
                <p14:modId xmlns:p14="http://schemas.microsoft.com/office/powerpoint/2010/main" val="3257264028"/>
              </p:ext>
            </p:extLst>
          </p:nvPr>
        </p:nvGraphicFramePr>
        <p:xfrm>
          <a:off x="336550" y="1390650"/>
          <a:ext cx="8458200" cy="1117600"/>
        </p:xfrm>
        <a:graphic>
          <a:graphicData uri="http://schemas.openxmlformats.org/drawingml/2006/table">
            <a:tbl>
              <a:tblPr/>
              <a:tblGrid>
                <a:gridCol w="2114550"/>
                <a:gridCol w="2114550"/>
                <a:gridCol w="2114550"/>
                <a:gridCol w="2114550"/>
              </a:tblGrid>
              <a:tr h="1117600">
                <a:tc>
                  <a:txBody>
                    <a:bodyPr/>
                    <a:lstStyle/>
                    <a:p>
                      <a:pPr marL="0" marR="0" lvl="0" indent="0" algn="l" defTabSz="914400" rtl="0" eaLnBrk="1" fontAlgn="base" latinLnBrk="0" hangingPunct="1">
                        <a:lnSpc>
                          <a:spcPct val="100000"/>
                        </a:lnSpc>
                        <a:spcBef>
                          <a:spcPct val="0"/>
                        </a:spcBef>
                        <a:spcAft>
                          <a:spcPct val="0"/>
                        </a:spcAft>
                        <a:buClr>
                          <a:srgbClr val="000000"/>
                        </a:buClr>
                        <a:buSzPct val="100000"/>
                        <a:buFont typeface="Arial" charset="0"/>
                        <a:buNone/>
                        <a:tabLst>
                          <a:tab pos="914400" algn="l"/>
                          <a:tab pos="914400" algn="l"/>
                          <a:tab pos="914400" algn="l"/>
                        </a:tabLst>
                      </a:pPr>
                      <a:r>
                        <a:rPr kumimoji="0" lang="en-US" sz="1800" b="0" i="0" u="none" strike="noStrike" cap="none" normalizeH="0" baseline="0" dirty="0">
                          <a:ln>
                            <a:noFill/>
                          </a:ln>
                          <a:solidFill>
                            <a:schemeClr val="tx1"/>
                          </a:solidFill>
                          <a:effectLst/>
                          <a:latin typeface="Calibri Bold" charset="0"/>
                          <a:ea typeface="ヒラギノ角ゴ ProN W3" charset="0"/>
                          <a:cs typeface="Calibri Bold" charset="0"/>
                          <a:sym typeface="Calibri Bold" charset="0"/>
                        </a:rPr>
                        <a:t>STEP 1:</a:t>
                      </a:r>
                    </a:p>
                    <a:p>
                      <a:pPr marL="0" marR="0" lvl="0" indent="0" algn="l" defTabSz="914400" rtl="0" eaLnBrk="1" fontAlgn="base" latinLnBrk="0" hangingPunct="1">
                        <a:lnSpc>
                          <a:spcPct val="100000"/>
                        </a:lnSpc>
                        <a:spcBef>
                          <a:spcPct val="0"/>
                        </a:spcBef>
                        <a:spcAft>
                          <a:spcPct val="0"/>
                        </a:spcAft>
                        <a:buClr>
                          <a:srgbClr val="000000"/>
                        </a:buClr>
                        <a:buSzPct val="100000"/>
                        <a:buFont typeface="Arial" charset="0"/>
                        <a:buNone/>
                        <a:tabLst>
                          <a:tab pos="914400" algn="l"/>
                          <a:tab pos="914400" algn="l"/>
                          <a:tab pos="914400" algn="l"/>
                        </a:tabLst>
                      </a:pPr>
                      <a:r>
                        <a:rPr kumimoji="0" lang="en-US" sz="1800" b="0" i="0" u="none" strike="noStrike" cap="none" normalizeH="0" baseline="0" dirty="0">
                          <a:ln>
                            <a:noFill/>
                          </a:ln>
                          <a:solidFill>
                            <a:schemeClr val="tx1"/>
                          </a:solidFill>
                          <a:effectLst/>
                          <a:latin typeface="Calibri Bold" charset="0"/>
                          <a:ea typeface="ヒラギノ角ゴ ProN W3" charset="0"/>
                          <a:cs typeface="Calibri Bold" charset="0"/>
                          <a:sym typeface="Calibri Bold" charset="0"/>
                        </a:rPr>
                        <a:t>READ</a:t>
                      </a:r>
                    </a:p>
                    <a:p>
                      <a:pPr marL="0" marR="0" lvl="0" indent="0" algn="l" defTabSz="914400" rtl="0" eaLnBrk="1" fontAlgn="base" latinLnBrk="0" hangingPunct="1">
                        <a:lnSpc>
                          <a:spcPct val="100000"/>
                        </a:lnSpc>
                        <a:spcBef>
                          <a:spcPct val="0"/>
                        </a:spcBef>
                        <a:spcAft>
                          <a:spcPct val="0"/>
                        </a:spcAft>
                        <a:buClr>
                          <a:srgbClr val="000000"/>
                        </a:buClr>
                        <a:buSzPct val="100000"/>
                        <a:buFont typeface="Arial" charset="0"/>
                        <a:buNone/>
                        <a:tabLst>
                          <a:tab pos="914400" algn="l"/>
                          <a:tab pos="914400" algn="l"/>
                          <a:tab pos="914400" algn="l"/>
                        </a:tabLst>
                      </a:pPr>
                      <a:r>
                        <a:rPr kumimoji="0" lang="en-US" sz="1800" b="0" i="0" u="none" strike="noStrike" cap="none" normalizeH="0" baseline="0" dirty="0">
                          <a:ln>
                            <a:noFill/>
                          </a:ln>
                          <a:solidFill>
                            <a:schemeClr val="tx1"/>
                          </a:solidFill>
                          <a:effectLst/>
                          <a:latin typeface="Calibri Bold" charset="0"/>
                          <a:ea typeface="ヒラギノ角ゴ ProN W3" charset="0"/>
                          <a:cs typeface="Calibri Bold" charset="0"/>
                          <a:sym typeface="Calibri Bold" charset="0"/>
                        </a:rPr>
                        <a:t>FOR YOURSELF</a:t>
                      </a:r>
                    </a:p>
                  </a:txBody>
                  <a:tcPr marL="50800" marR="50800" marT="50800" marB="5080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435637"/>
                    </a:solidFill>
                  </a:tcPr>
                </a:tc>
                <a:tc>
                  <a:txBody>
                    <a:bodyPr/>
                    <a:lstStyle/>
                    <a:p>
                      <a:pPr marL="0" marR="0" lvl="0" indent="0" algn="l" defTabSz="914400" rtl="0" eaLnBrk="1" fontAlgn="base" latinLnBrk="0" hangingPunct="1">
                        <a:lnSpc>
                          <a:spcPct val="100000"/>
                        </a:lnSpc>
                        <a:spcBef>
                          <a:spcPct val="0"/>
                        </a:spcBef>
                        <a:spcAft>
                          <a:spcPct val="0"/>
                        </a:spcAft>
                        <a:buClr>
                          <a:srgbClr val="000000"/>
                        </a:buClr>
                        <a:buSzPct val="100000"/>
                        <a:buFont typeface="Arial" charset="0"/>
                        <a:buNone/>
                        <a:tabLst>
                          <a:tab pos="914400" algn="l"/>
                          <a:tab pos="914400" algn="l"/>
                          <a:tab pos="914400" algn="l"/>
                        </a:tabLst>
                      </a:pPr>
                      <a:r>
                        <a:rPr kumimoji="0" lang="en-US" sz="1800" b="0" i="0" u="none" strike="noStrike" cap="none" normalizeH="0" baseline="0" dirty="0">
                          <a:ln>
                            <a:noFill/>
                          </a:ln>
                          <a:solidFill>
                            <a:schemeClr val="tx1"/>
                          </a:solidFill>
                          <a:effectLst/>
                          <a:latin typeface="Calibri Bold" charset="0"/>
                          <a:ea typeface="ヒラギノ角ゴ ProN W3" charset="0"/>
                          <a:cs typeface="Calibri Bold" charset="0"/>
                          <a:sym typeface="Calibri Bold" charset="0"/>
                        </a:rPr>
                        <a:t>STEP 2:</a:t>
                      </a:r>
                    </a:p>
                    <a:p>
                      <a:pPr marL="0" marR="0" lvl="0" indent="0" algn="l" defTabSz="914400" rtl="0" eaLnBrk="1" fontAlgn="base" latinLnBrk="0" hangingPunct="1">
                        <a:lnSpc>
                          <a:spcPct val="100000"/>
                        </a:lnSpc>
                        <a:spcBef>
                          <a:spcPct val="0"/>
                        </a:spcBef>
                        <a:spcAft>
                          <a:spcPct val="0"/>
                        </a:spcAft>
                        <a:buClr>
                          <a:srgbClr val="000000"/>
                        </a:buClr>
                        <a:buSzPct val="100000"/>
                        <a:buFont typeface="Arial" charset="0"/>
                        <a:buNone/>
                        <a:tabLst>
                          <a:tab pos="914400" algn="l"/>
                          <a:tab pos="914400" algn="l"/>
                          <a:tab pos="914400" algn="l"/>
                        </a:tabLst>
                      </a:pPr>
                      <a:r>
                        <a:rPr kumimoji="0" lang="en-US" sz="1800" b="0" i="0" u="none" strike="noStrike" cap="none" normalizeH="0" baseline="0" dirty="0">
                          <a:ln>
                            <a:noFill/>
                          </a:ln>
                          <a:solidFill>
                            <a:schemeClr val="tx1"/>
                          </a:solidFill>
                          <a:effectLst/>
                          <a:latin typeface="Calibri Bold" charset="0"/>
                          <a:ea typeface="ヒラギノ角ゴ ProN W3" charset="0"/>
                          <a:cs typeface="Calibri Bold" charset="0"/>
                          <a:sym typeface="Calibri Bold" charset="0"/>
                        </a:rPr>
                        <a:t>SHARE AND</a:t>
                      </a:r>
                    </a:p>
                    <a:p>
                      <a:pPr marL="0" marR="0" lvl="0" indent="0" algn="l" defTabSz="914400" rtl="0" eaLnBrk="1" fontAlgn="base" latinLnBrk="0" hangingPunct="1">
                        <a:lnSpc>
                          <a:spcPct val="100000"/>
                        </a:lnSpc>
                        <a:spcBef>
                          <a:spcPct val="0"/>
                        </a:spcBef>
                        <a:spcAft>
                          <a:spcPct val="0"/>
                        </a:spcAft>
                        <a:buClr>
                          <a:srgbClr val="000000"/>
                        </a:buClr>
                        <a:buSzPct val="100000"/>
                        <a:buFont typeface="Arial" charset="0"/>
                        <a:buNone/>
                        <a:tabLst>
                          <a:tab pos="914400" algn="l"/>
                          <a:tab pos="914400" algn="l"/>
                          <a:tab pos="914400" algn="l"/>
                        </a:tabLst>
                      </a:pPr>
                      <a:r>
                        <a:rPr kumimoji="0" lang="en-US" sz="1800" b="0" i="0" u="none" strike="noStrike" cap="none" normalizeH="0" baseline="0" dirty="0">
                          <a:ln>
                            <a:noFill/>
                          </a:ln>
                          <a:solidFill>
                            <a:schemeClr val="tx1"/>
                          </a:solidFill>
                          <a:effectLst/>
                          <a:latin typeface="Calibri Bold" charset="0"/>
                          <a:ea typeface="ヒラギノ角ゴ ProN W3" charset="0"/>
                          <a:cs typeface="Calibri Bold" charset="0"/>
                          <a:sym typeface="Calibri Bold" charset="0"/>
                        </a:rPr>
                        <a:t>RECORD</a:t>
                      </a:r>
                    </a:p>
                  </a:txBody>
                  <a:tcPr marL="50800" marR="50800" marT="50800" marB="5080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435637"/>
                    </a:solidFill>
                  </a:tcPr>
                </a:tc>
                <a:tc>
                  <a:txBody>
                    <a:bodyPr/>
                    <a:lstStyle/>
                    <a:p>
                      <a:pPr marL="0" marR="0" lvl="0" indent="0" algn="l" defTabSz="914400" rtl="0" eaLnBrk="1" fontAlgn="base" latinLnBrk="0" hangingPunct="1">
                        <a:lnSpc>
                          <a:spcPct val="100000"/>
                        </a:lnSpc>
                        <a:spcBef>
                          <a:spcPct val="0"/>
                        </a:spcBef>
                        <a:spcAft>
                          <a:spcPct val="0"/>
                        </a:spcAft>
                        <a:buClr>
                          <a:srgbClr val="000000"/>
                        </a:buClr>
                        <a:buSzPct val="100000"/>
                        <a:buFont typeface="Arial" charset="0"/>
                        <a:buNone/>
                        <a:tabLst>
                          <a:tab pos="914400" algn="l"/>
                          <a:tab pos="914400" algn="l"/>
                        </a:tabLst>
                      </a:pPr>
                      <a:r>
                        <a:rPr kumimoji="0" lang="en-US" sz="1800" b="0" i="0" u="none" strike="noStrike" cap="none" normalizeH="0" baseline="0" dirty="0">
                          <a:ln>
                            <a:noFill/>
                          </a:ln>
                          <a:solidFill>
                            <a:schemeClr val="tx1"/>
                          </a:solidFill>
                          <a:effectLst/>
                          <a:latin typeface="Calibri Bold" charset="0"/>
                          <a:ea typeface="ヒラギノ角ゴ ProN W3" charset="0"/>
                          <a:cs typeface="Calibri Bold" charset="0"/>
                          <a:sym typeface="Calibri Bold" charset="0"/>
                        </a:rPr>
                        <a:t>STEP 3:</a:t>
                      </a:r>
                    </a:p>
                    <a:p>
                      <a:pPr marL="0" marR="0" lvl="0" indent="0" algn="l" defTabSz="914400" rtl="0" eaLnBrk="1" fontAlgn="base" latinLnBrk="0" hangingPunct="1">
                        <a:lnSpc>
                          <a:spcPct val="100000"/>
                        </a:lnSpc>
                        <a:spcBef>
                          <a:spcPct val="0"/>
                        </a:spcBef>
                        <a:spcAft>
                          <a:spcPct val="0"/>
                        </a:spcAft>
                        <a:buClr>
                          <a:srgbClr val="000000"/>
                        </a:buClr>
                        <a:buSzPct val="100000"/>
                        <a:buFont typeface="Arial" charset="0"/>
                        <a:buNone/>
                        <a:tabLst>
                          <a:tab pos="914400" algn="l"/>
                          <a:tab pos="914400" algn="l"/>
                        </a:tabLst>
                      </a:pPr>
                      <a:r>
                        <a:rPr kumimoji="0" lang="en-US" sz="1800" b="0" i="0" u="none" strike="noStrike" cap="none" normalizeH="0" baseline="0" dirty="0">
                          <a:ln>
                            <a:noFill/>
                          </a:ln>
                          <a:solidFill>
                            <a:schemeClr val="tx1"/>
                          </a:solidFill>
                          <a:effectLst/>
                          <a:latin typeface="Calibri Bold" charset="0"/>
                          <a:ea typeface="ヒラギノ角ゴ ProN W3" charset="0"/>
                          <a:cs typeface="Calibri Bold" charset="0"/>
                          <a:sym typeface="Calibri Bold" charset="0"/>
                        </a:rPr>
                        <a:t>FOCUS AND</a:t>
                      </a:r>
                      <a:br>
                        <a:rPr kumimoji="0" lang="en-US" sz="1800" b="0" i="0" u="none" strike="noStrike" cap="none" normalizeH="0" baseline="0" dirty="0">
                          <a:ln>
                            <a:noFill/>
                          </a:ln>
                          <a:solidFill>
                            <a:schemeClr val="tx1"/>
                          </a:solidFill>
                          <a:effectLst/>
                          <a:latin typeface="Calibri Bold" charset="0"/>
                          <a:ea typeface="ヒラギノ角ゴ ProN W3" charset="0"/>
                          <a:cs typeface="Calibri Bold" charset="0"/>
                          <a:sym typeface="Calibri Bold" charset="0"/>
                        </a:rPr>
                      </a:br>
                      <a:r>
                        <a:rPr kumimoji="0" lang="en-US" sz="1800" b="0" i="0" u="none" strike="noStrike" cap="none" normalizeH="0" baseline="0" dirty="0">
                          <a:ln>
                            <a:noFill/>
                          </a:ln>
                          <a:solidFill>
                            <a:schemeClr val="tx1"/>
                          </a:solidFill>
                          <a:effectLst/>
                          <a:latin typeface="Calibri Bold" charset="0"/>
                          <a:ea typeface="ヒラギノ角ゴ ProN W3" charset="0"/>
                          <a:cs typeface="Calibri Bold" charset="0"/>
                          <a:sym typeface="Calibri Bold" charset="0"/>
                        </a:rPr>
                        <a:t>PREPARE</a:t>
                      </a:r>
                    </a:p>
                  </a:txBody>
                  <a:tcPr marL="50800" marR="50800" marT="50800" marB="5080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435637"/>
                    </a:solidFill>
                  </a:tcPr>
                </a:tc>
                <a:tc>
                  <a:txBody>
                    <a:bodyPr/>
                    <a:lstStyle/>
                    <a:p>
                      <a:pPr marL="0" marR="0" lvl="0" indent="0" algn="l" defTabSz="914400" rtl="0" eaLnBrk="1" fontAlgn="base" latinLnBrk="0" hangingPunct="1">
                        <a:lnSpc>
                          <a:spcPct val="100000"/>
                        </a:lnSpc>
                        <a:spcBef>
                          <a:spcPct val="0"/>
                        </a:spcBef>
                        <a:spcAft>
                          <a:spcPct val="0"/>
                        </a:spcAft>
                        <a:buClr>
                          <a:srgbClr val="000000"/>
                        </a:buClr>
                        <a:buSzPct val="100000"/>
                        <a:buFont typeface="Arial" charset="0"/>
                        <a:buNone/>
                        <a:tabLst>
                          <a:tab pos="914400" algn="l"/>
                          <a:tab pos="914400" algn="l"/>
                          <a:tab pos="914400" algn="l"/>
                        </a:tabLst>
                      </a:pPr>
                      <a:r>
                        <a:rPr kumimoji="0" lang="en-US" sz="1800" b="0" i="0" u="none" strike="noStrike" cap="none" normalizeH="0" baseline="0" dirty="0">
                          <a:ln>
                            <a:noFill/>
                          </a:ln>
                          <a:solidFill>
                            <a:schemeClr val="tx1"/>
                          </a:solidFill>
                          <a:effectLst/>
                          <a:latin typeface="Calibri Bold" charset="0"/>
                          <a:ea typeface="ヒラギノ角ゴ ProN W3" charset="0"/>
                          <a:cs typeface="Calibri Bold" charset="0"/>
                          <a:sym typeface="Calibri Bold" charset="0"/>
                        </a:rPr>
                        <a:t>STEP 4:</a:t>
                      </a:r>
                    </a:p>
                    <a:p>
                      <a:pPr marL="0" marR="0" lvl="0" indent="0" algn="l" defTabSz="914400" rtl="0" eaLnBrk="1" fontAlgn="base" latinLnBrk="0" hangingPunct="1">
                        <a:lnSpc>
                          <a:spcPct val="100000"/>
                        </a:lnSpc>
                        <a:spcBef>
                          <a:spcPct val="0"/>
                        </a:spcBef>
                        <a:spcAft>
                          <a:spcPct val="0"/>
                        </a:spcAft>
                        <a:buClr>
                          <a:srgbClr val="000000"/>
                        </a:buClr>
                        <a:buSzPct val="100000"/>
                        <a:buFont typeface="Arial" charset="0"/>
                        <a:buNone/>
                        <a:tabLst>
                          <a:tab pos="914400" algn="l"/>
                          <a:tab pos="914400" algn="l"/>
                          <a:tab pos="914400" algn="l"/>
                        </a:tabLst>
                      </a:pPr>
                      <a:r>
                        <a:rPr kumimoji="0" lang="en-US" sz="1800" b="0" i="0" u="none" strike="noStrike" cap="none" normalizeH="0" baseline="0" dirty="0">
                          <a:ln>
                            <a:noFill/>
                          </a:ln>
                          <a:solidFill>
                            <a:schemeClr val="tx1"/>
                          </a:solidFill>
                          <a:effectLst/>
                          <a:latin typeface="Calibri Bold" charset="0"/>
                          <a:ea typeface="ヒラギノ角ゴ ProN W3" charset="0"/>
                          <a:cs typeface="Calibri Bold" charset="0"/>
                          <a:sym typeface="Calibri Bold" charset="0"/>
                        </a:rPr>
                        <a:t>REPORT BACK</a:t>
                      </a:r>
                    </a:p>
                    <a:p>
                      <a:pPr marL="0" marR="0" lvl="0" indent="0" algn="l" defTabSz="914400" rtl="0" eaLnBrk="1" fontAlgn="base" latinLnBrk="0" hangingPunct="1">
                        <a:lnSpc>
                          <a:spcPct val="100000"/>
                        </a:lnSpc>
                        <a:spcBef>
                          <a:spcPct val="0"/>
                        </a:spcBef>
                        <a:spcAft>
                          <a:spcPct val="0"/>
                        </a:spcAft>
                        <a:buClr>
                          <a:srgbClr val="000000"/>
                        </a:buClr>
                        <a:buSzPct val="100000"/>
                        <a:buFont typeface="Arial" charset="0"/>
                        <a:buNone/>
                        <a:tabLst>
                          <a:tab pos="914400" algn="l"/>
                          <a:tab pos="914400" algn="l"/>
                          <a:tab pos="914400" algn="l"/>
                        </a:tabLst>
                      </a:pPr>
                      <a:r>
                        <a:rPr kumimoji="0" lang="en-US" sz="1800" b="0" i="0" u="none" strike="noStrike" cap="none" normalizeH="0" baseline="0" dirty="0">
                          <a:ln>
                            <a:noFill/>
                          </a:ln>
                          <a:solidFill>
                            <a:schemeClr val="tx1"/>
                          </a:solidFill>
                          <a:effectLst/>
                          <a:latin typeface="Calibri Bold" charset="0"/>
                          <a:ea typeface="ヒラギノ角ゴ ProN W3" charset="0"/>
                          <a:cs typeface="Calibri Bold" charset="0"/>
                          <a:sym typeface="Calibri Bold" charset="0"/>
                        </a:rPr>
                        <a:t>AND SHARE OUT</a:t>
                      </a:r>
                    </a:p>
                  </a:txBody>
                  <a:tcPr marL="50800" marR="50800" marT="50800" marB="5080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CDFF99"/>
                    </a:solidFill>
                  </a:tcPr>
                </a:tc>
              </a:tr>
            </a:tbl>
          </a:graphicData>
        </a:graphic>
      </p:graphicFrame>
    </p:spTree>
  </p:cSld>
  <p:clrMapOvr>
    <a:masterClrMapping/>
  </p:clrMapOvr>
  <mc:AlternateContent xmlns:mc="http://schemas.openxmlformats.org/markup-compatibility/2006" xmlns:p14="http://schemas.microsoft.com/office/powerpoint/2010/main">
    <mc:Choice Requires="p14">
      <p:transition p14:dur="200">
        <p:fade/>
      </p:transition>
    </mc:Choice>
    <mc:Fallback xmlns="">
      <p:transition xmlns:p14="http://schemas.microsoft.com/office/powerpoint/2010/main">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68" presetClass="entr" presetSubtype="0" fill="hold" grpId="0" nodeType="afterEffect">
                                  <p:stCondLst>
                                    <p:cond delay="0"/>
                                  </p:stCondLst>
                                  <p:childTnLst>
                                    <p:set>
                                      <p:cBhvr>
                                        <p:cTn id="6" dur="1" fill="hold">
                                          <p:stCondLst>
                                            <p:cond delay="499"/>
                                          </p:stCondLst>
                                        </p:cTn>
                                        <p:tgtEl>
                                          <p:spTgt spid="2560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68" presetClass="entr" presetSubtype="0" fill="hold" grpId="0" nodeType="clickEffect">
                                  <p:stCondLst>
                                    <p:cond delay="0"/>
                                  </p:stCondLst>
                                  <p:childTnLst>
                                    <p:set>
                                      <p:cBhvr>
                                        <p:cTn id="10" dur="1" fill="hold">
                                          <p:stCondLst>
                                            <p:cond delay="499"/>
                                          </p:stCondLst>
                                        </p:cTn>
                                        <p:tgtEl>
                                          <p:spTgt spid="2560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68" presetClass="entr" presetSubtype="0" fill="hold" grpId="0" nodeType="clickEffect">
                                  <p:stCondLst>
                                    <p:cond delay="0"/>
                                  </p:stCondLst>
                                  <p:childTnLst>
                                    <p:set>
                                      <p:cBhvr>
                                        <p:cTn id="14" dur="1" fill="hold">
                                          <p:stCondLst>
                                            <p:cond delay="499"/>
                                          </p:stCondLst>
                                        </p:cTn>
                                        <p:tgtEl>
                                          <p:spTgt spid="2560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3" grpId="0" build="p" autoUpdateAnimBg="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Sharing Out</a:t>
            </a:r>
            <a:endParaRPr lang="en-US" dirty="0"/>
          </a:p>
        </p:txBody>
      </p:sp>
      <p:sp>
        <p:nvSpPr>
          <p:cNvPr id="3" name="Content Placeholder 2"/>
          <p:cNvSpPr>
            <a:spLocks noGrp="1"/>
          </p:cNvSpPr>
          <p:nvPr>
            <p:ph idx="1"/>
          </p:nvPr>
        </p:nvSpPr>
        <p:spPr/>
        <p:txBody>
          <a:bodyPr anchor="ctr"/>
          <a:lstStyle/>
          <a:p>
            <a:pPr marL="0" indent="0" algn="ctr">
              <a:buNone/>
            </a:pPr>
            <a:r>
              <a:rPr lang="en-US" sz="4800" dirty="0" smtClean="0"/>
              <a:t>What was surprising?</a:t>
            </a:r>
          </a:p>
          <a:p>
            <a:pPr marL="0" indent="0" algn="ctr">
              <a:buNone/>
            </a:pPr>
            <a:endParaRPr lang="en-US" sz="4800" dirty="0"/>
          </a:p>
          <a:p>
            <a:pPr marL="0" indent="0" algn="ctr">
              <a:buNone/>
            </a:pPr>
            <a:r>
              <a:rPr lang="en-US" sz="4800" dirty="0" smtClean="0"/>
              <a:t>What stood out?</a:t>
            </a:r>
            <a:endParaRPr lang="en-US" sz="4800" dirty="0"/>
          </a:p>
        </p:txBody>
      </p:sp>
      <p:sp>
        <p:nvSpPr>
          <p:cNvPr id="4" name="Slide Number Placeholder 3"/>
          <p:cNvSpPr>
            <a:spLocks noGrp="1"/>
          </p:cNvSpPr>
          <p:nvPr>
            <p:ph type="sldNum" sz="quarter" idx="10"/>
          </p:nvPr>
        </p:nvSpPr>
        <p:spPr/>
        <p:txBody>
          <a:bodyPr/>
          <a:lstStyle/>
          <a:p>
            <a:pPr>
              <a:defRPr/>
            </a:pPr>
            <a:fld id="{660456EE-46D0-7945-BBD7-9C10D09B6EC2}" type="slidenum">
              <a:rPr lang="en-US" smtClean="0"/>
              <a:pPr>
                <a:defRPr/>
              </a:pPr>
              <a:t>8</a:t>
            </a:fld>
            <a:endParaRPr lang="en-US"/>
          </a:p>
        </p:txBody>
      </p:sp>
    </p:spTree>
    <p:extLst>
      <p:ext uri="{BB962C8B-B14F-4D97-AF65-F5344CB8AC3E}">
        <p14:creationId xmlns:p14="http://schemas.microsoft.com/office/powerpoint/2010/main" val="1487769534"/>
      </p:ext>
    </p:extLst>
  </p:cSld>
  <p:clrMapOvr>
    <a:masterClrMapping/>
  </p:clrMapOvr>
  <mc:AlternateContent xmlns:mc="http://schemas.openxmlformats.org/markup-compatibility/2006" xmlns:p14="http://schemas.microsoft.com/office/powerpoint/2010/main">
    <mc:Choice Requires="p14">
      <p:transition p14:dur="200">
        <p:fade/>
      </p:transition>
    </mc:Choice>
    <mc:Fallback xmlns="">
      <p:transition xmlns:p14="http://schemas.microsoft.com/office/powerpoint/2010/main">
        <p:fade/>
      </p:transition>
    </mc:Fallback>
  </mc:AlternateContent>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Application</a:t>
            </a:r>
            <a:endParaRPr lang="en-US" dirty="0"/>
          </a:p>
        </p:txBody>
      </p:sp>
      <p:sp>
        <p:nvSpPr>
          <p:cNvPr id="3" name="Content Placeholder 2"/>
          <p:cNvSpPr>
            <a:spLocks noGrp="1"/>
          </p:cNvSpPr>
          <p:nvPr>
            <p:ph idx="1"/>
          </p:nvPr>
        </p:nvSpPr>
        <p:spPr>
          <a:xfrm>
            <a:off x="457200" y="1598613"/>
            <a:ext cx="8229600" cy="4527550"/>
          </a:xfrm>
        </p:spPr>
        <p:txBody>
          <a:bodyPr anchor="ctr"/>
          <a:lstStyle/>
          <a:p>
            <a:pPr marL="0" indent="0" algn="ctr">
              <a:buNone/>
            </a:pPr>
            <a:r>
              <a:rPr lang="en-US" sz="4800" dirty="0" smtClean="0"/>
              <a:t>How could this protocol help your colleagues?</a:t>
            </a:r>
          </a:p>
          <a:p>
            <a:pPr marL="0" indent="0" algn="ctr">
              <a:buNone/>
            </a:pPr>
            <a:endParaRPr lang="en-US" sz="4800" dirty="0"/>
          </a:p>
          <a:p>
            <a:pPr marL="0" indent="0" algn="ctr">
              <a:buNone/>
            </a:pPr>
            <a:r>
              <a:rPr lang="en-US" sz="4800" dirty="0" smtClean="0"/>
              <a:t>How could this protocol help your district?</a:t>
            </a:r>
            <a:endParaRPr lang="en-US" sz="4800" dirty="0"/>
          </a:p>
        </p:txBody>
      </p:sp>
      <p:sp>
        <p:nvSpPr>
          <p:cNvPr id="4" name="Slide Number Placeholder 3"/>
          <p:cNvSpPr>
            <a:spLocks noGrp="1"/>
          </p:cNvSpPr>
          <p:nvPr>
            <p:ph type="sldNum" sz="quarter" idx="10"/>
          </p:nvPr>
        </p:nvSpPr>
        <p:spPr/>
        <p:txBody>
          <a:bodyPr/>
          <a:lstStyle/>
          <a:p>
            <a:pPr>
              <a:defRPr/>
            </a:pPr>
            <a:fld id="{660456EE-46D0-7945-BBD7-9C10D09B6EC2}" type="slidenum">
              <a:rPr lang="en-US" smtClean="0"/>
              <a:pPr>
                <a:defRPr/>
              </a:pPr>
              <a:t>9</a:t>
            </a:fld>
            <a:endParaRPr lang="en-US"/>
          </a:p>
        </p:txBody>
      </p:sp>
    </p:spTree>
    <p:extLst>
      <p:ext uri="{BB962C8B-B14F-4D97-AF65-F5344CB8AC3E}">
        <p14:creationId xmlns:p14="http://schemas.microsoft.com/office/powerpoint/2010/main" val="1285719790"/>
      </p:ext>
    </p:extLst>
  </p:cSld>
  <p:clrMapOvr>
    <a:masterClrMapping/>
  </p:clrMapOvr>
  <mc:AlternateContent xmlns:mc="http://schemas.openxmlformats.org/markup-compatibility/2006" xmlns:p14="http://schemas.microsoft.com/office/powerpoint/2010/main">
    <mc:Choice Requires="p14">
      <p:transition p14:dur="200">
        <p:fade/>
      </p:transition>
    </mc:Choice>
    <mc:Fallback xmlns="">
      <p:transition xmlns:p14="http://schemas.microsoft.com/office/powerpoint/2010/main">
        <p:fade/>
      </p:transition>
    </mc:Fallback>
  </mc:AlternateContent>
  <p:timing>
    <p:tnLst>
      <p:par>
        <p:cTn xmlns:p14="http://schemas.microsoft.com/office/powerpoint/2010/main" id="1" dur="indefinite" restart="never" nodeType="tmRoot"/>
      </p:par>
    </p:tnLst>
  </p:timing>
</p:sld>
</file>

<file path=ppt/theme/theme1.xml><?xml version="1.0" encoding="utf-8"?>
<a:theme xmlns:a="http://schemas.openxmlformats.org/drawingml/2006/main" name="Default - Title and Content">
  <a:themeElements>
    <a:clrScheme name="">
      <a:dk1>
        <a:srgbClr val="000000"/>
      </a:dk1>
      <a:lt1>
        <a:srgbClr val="FFFFFF"/>
      </a:lt1>
      <a:dk2>
        <a:srgbClr val="000000"/>
      </a:dk2>
      <a:lt2>
        <a:srgbClr val="000000"/>
      </a:lt2>
      <a:accent1>
        <a:srgbClr val="DAE4F1"/>
      </a:accent1>
      <a:accent2>
        <a:srgbClr val="333399"/>
      </a:accent2>
      <a:accent3>
        <a:srgbClr val="FFFFFF"/>
      </a:accent3>
      <a:accent4>
        <a:srgbClr val="000000"/>
      </a:accent4>
      <a:accent5>
        <a:srgbClr val="EAEFF7"/>
      </a:accent5>
      <a:accent6>
        <a:srgbClr val="2D2D8A"/>
      </a:accent6>
      <a:hlink>
        <a:srgbClr val="009999"/>
      </a:hlink>
      <a:folHlink>
        <a:srgbClr val="99CC00"/>
      </a:folHlink>
    </a:clrScheme>
    <a:fontScheme name="Default - Title and Content">
      <a:majorFont>
        <a:latin typeface="Calibri"/>
        <a:ea typeface="ヒラギノ角ゴ ProN W3"/>
        <a:cs typeface="ヒラギノ角ゴ ProN W3"/>
      </a:majorFont>
      <a:minorFont>
        <a:latin typeface="Calibri"/>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Gill Sans" charset="0"/>
            <a:ea typeface="ヒラギノ角ゴ ProN W3" charset="0"/>
            <a:cs typeface="ヒラギノ角ゴ ProN W3" charset="0"/>
            <a:sym typeface="Gill Sans" charset="0"/>
          </a:defRPr>
        </a:defPPr>
      </a:lstStyle>
    </a:spDef>
    <a:lnDef>
      <a:spPr bwMode="auto">
        <a:xfrm>
          <a:off x="0" y="0"/>
          <a:ext cx="1" cy="1"/>
        </a:xfrm>
        <a:custGeom>
          <a:avLst/>
          <a:gdLst/>
          <a:ahLst/>
          <a:cxnLst/>
          <a:rect l="0" t="0" r="0" b="0"/>
          <a:pathLst/>
        </a:custGeom>
        <a:solidFill>
          <a:schemeClr val="accent1"/>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Gill Sans" charset="0"/>
            <a:ea typeface="ヒラギノ角ゴ ProN W3" charset="0"/>
            <a:cs typeface="ヒラギノ角ゴ ProN W3" charset="0"/>
            <a:sym typeface="Gill Sans" charset="0"/>
          </a:defRPr>
        </a:defPPr>
      </a:lstStyle>
    </a:lnDef>
  </a:objectDefaults>
  <a:extraClrSchemeLst>
    <a:extraClrScheme>
      <a:clrScheme name="Default - Title and Conten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598</TotalTime>
  <Pages>0</Pages>
  <Words>780</Words>
  <Characters>0</Characters>
  <Application>Microsoft Macintosh PowerPoint</Application>
  <PresentationFormat>On-screen Show (4:3)</PresentationFormat>
  <Lines>0</Lines>
  <Paragraphs>136</Paragraphs>
  <Slides>9</Slides>
  <Notes>7</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Default - Title and Content</vt:lpstr>
      <vt:lpstr>PowerPoint Presentation</vt:lpstr>
      <vt:lpstr>Looking Deeper: Appendix A</vt:lpstr>
      <vt:lpstr>Looking Deeper: Appendix A</vt:lpstr>
      <vt:lpstr>Looking Deeper: Appendix A</vt:lpstr>
      <vt:lpstr>Looking Deeper: Appendix A</vt:lpstr>
      <vt:lpstr>Looking Deeper: Appendix A</vt:lpstr>
      <vt:lpstr>Looking Deeper: Appendix A</vt:lpstr>
      <vt:lpstr>Sharing Out</vt:lpstr>
      <vt:lpstr>Application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Mechelle La Lanne</dc:creator>
  <cp:keywords/>
  <dc:description/>
  <cp:lastModifiedBy>NWESD </cp:lastModifiedBy>
  <cp:revision>45</cp:revision>
  <cp:lastPrinted>2013-10-21T16:20:11Z</cp:lastPrinted>
  <dcterms:modified xsi:type="dcterms:W3CDTF">2013-11-05T22:00:22Z</dcterms:modified>
</cp:coreProperties>
</file>