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C4D9-BED7-3D40-8CB8-4EB8B9C823EF}" type="datetimeFigureOut">
              <a:rPr lang="en-US" smtClean="0"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B036-952D-D248-A9D0-E25F6E164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DRIVER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Title Here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your morning upon arrival: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Check with Dispatch</a:t>
            </a:r>
          </a:p>
          <a:p>
            <a:pPr lvl="1"/>
            <a:r>
              <a:rPr lang="en-US" dirty="0" smtClean="0"/>
              <a:t>Get Keys and Maps</a:t>
            </a:r>
          </a:p>
          <a:p>
            <a:pPr lvl="1"/>
            <a:r>
              <a:rPr lang="en-US" dirty="0" smtClean="0"/>
              <a:t>Check for Messages</a:t>
            </a:r>
          </a:p>
          <a:p>
            <a:pPr lvl="2"/>
            <a:r>
              <a:rPr lang="en-US" dirty="0" smtClean="0"/>
              <a:t>Mailbox</a:t>
            </a:r>
          </a:p>
          <a:p>
            <a:pPr lvl="2"/>
            <a:r>
              <a:rPr lang="en-US" dirty="0" smtClean="0"/>
              <a:t>Driver Info Boards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out to your bus: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Pre-trip the bus</a:t>
            </a:r>
          </a:p>
          <a:p>
            <a:pPr lvl="1"/>
            <a:r>
              <a:rPr lang="en-US" dirty="0" smtClean="0"/>
              <a:t>Complete pre-trip and log paperwork</a:t>
            </a:r>
          </a:p>
          <a:p>
            <a:pPr lvl="1"/>
            <a:r>
              <a:rPr lang="en-US" dirty="0" smtClean="0"/>
              <a:t>Report any defects immediately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796"/>
          </a:xfrm>
        </p:spPr>
        <p:txBody>
          <a:bodyPr>
            <a:normAutofit/>
          </a:bodyPr>
          <a:lstStyle/>
          <a:p>
            <a:r>
              <a:rPr lang="en-US" dirty="0" smtClean="0"/>
              <a:t>While on the route:</a:t>
            </a:r>
          </a:p>
          <a:p>
            <a:pPr lvl="1"/>
            <a:r>
              <a:rPr lang="en-US" dirty="0" smtClean="0"/>
              <a:t>Know your schedule</a:t>
            </a:r>
          </a:p>
          <a:p>
            <a:pPr lvl="1"/>
            <a:r>
              <a:rPr lang="en-US" dirty="0" smtClean="0"/>
              <a:t>Manage your student passengers</a:t>
            </a:r>
          </a:p>
          <a:p>
            <a:pPr lvl="2"/>
            <a:r>
              <a:rPr lang="en-US" dirty="0" smtClean="0"/>
              <a:t>Don’t tolerate Chaos</a:t>
            </a:r>
          </a:p>
          <a:p>
            <a:pPr lvl="2"/>
            <a:r>
              <a:rPr lang="en-US" dirty="0" smtClean="0"/>
              <a:t>Check for lost items and students at school stops</a:t>
            </a:r>
          </a:p>
          <a:p>
            <a:pPr lvl="2"/>
            <a:r>
              <a:rPr lang="en-US" dirty="0" smtClean="0"/>
              <a:t>Document and report when necessary</a:t>
            </a:r>
          </a:p>
          <a:p>
            <a:pPr lvl="1"/>
            <a:r>
              <a:rPr lang="en-US" dirty="0" smtClean="0"/>
              <a:t>Report any and all mechanical issues</a:t>
            </a:r>
          </a:p>
          <a:p>
            <a:pPr lvl="1"/>
            <a:r>
              <a:rPr lang="en-US" dirty="0" smtClean="0"/>
              <a:t>Report student management situations you cannot handle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95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DRIVER REQUIREMENTS</vt:lpstr>
      <vt:lpstr>Substitute Drivers</vt:lpstr>
      <vt:lpstr>Substitute Drivers</vt:lpstr>
      <vt:lpstr>Substitute Drivers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REQUIREMENTS</dc:title>
  <dc:creator>Anna Esquibel</dc:creator>
  <cp:lastModifiedBy>Anna Esquibel</cp:lastModifiedBy>
  <cp:revision>1</cp:revision>
  <dcterms:created xsi:type="dcterms:W3CDTF">2011-12-11T23:32:37Z</dcterms:created>
  <dcterms:modified xsi:type="dcterms:W3CDTF">2011-12-11T23:51:45Z</dcterms:modified>
</cp:coreProperties>
</file>