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6" r:id="rId3"/>
    <p:sldId id="257" r:id="rId4"/>
    <p:sldId id="258" r:id="rId5"/>
    <p:sldId id="260" r:id="rId6"/>
    <p:sldId id="261" r:id="rId7"/>
    <p:sldId id="264" r:id="rId8"/>
    <p:sldId id="280" r:id="rId9"/>
    <p:sldId id="267" r:id="rId10"/>
    <p:sldId id="276" r:id="rId11"/>
    <p:sldId id="268" r:id="rId12"/>
    <p:sldId id="281" r:id="rId13"/>
    <p:sldId id="272" r:id="rId14"/>
    <p:sldId id="282" r:id="rId15"/>
    <p:sldId id="274" r:id="rId16"/>
    <p:sldId id="279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4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6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5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A28A-3518-4836-A584-6C93A899202E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DCA91-A716-4C67-ACED-994B779C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6" y="193692"/>
            <a:ext cx="11804822" cy="2819306"/>
          </a:xfrm>
          <a:noFill/>
        </p:spPr>
        <p:txBody>
          <a:bodyPr>
            <a:normAutofit/>
          </a:bodyPr>
          <a:lstStyle/>
          <a:p>
            <a:r>
              <a:rPr lang="en-US" sz="2800" dirty="0"/>
              <a:t>Exterior light check must be done in all three zones completely.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Front</a:t>
            </a:r>
            <a:br>
              <a:rPr lang="en-US" dirty="0"/>
            </a:br>
            <a:r>
              <a:rPr lang="en-US" dirty="0"/>
              <a:t>Side</a:t>
            </a:r>
            <a:br>
              <a:rPr lang="en-US" dirty="0"/>
            </a:br>
            <a:r>
              <a:rPr lang="en-US" dirty="0"/>
              <a:t>Rear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6586" y="1035305"/>
            <a:ext cx="4313864" cy="1309816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Clean</a:t>
            </a:r>
          </a:p>
          <a:p>
            <a:r>
              <a:rPr lang="en-US" dirty="0" smtClean="0"/>
              <a:t>Not Damaged</a:t>
            </a:r>
          </a:p>
          <a:p>
            <a:r>
              <a:rPr lang="en-US" dirty="0" smtClean="0"/>
              <a:t>Proper color for their function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914" y="1472340"/>
            <a:ext cx="4313864" cy="435746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Pg</a:t>
            </a:r>
            <a:r>
              <a:rPr lang="en-US" dirty="0" smtClean="0"/>
              <a:t> 11-11 &amp; 11-12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" y="2891481"/>
            <a:ext cx="4572605" cy="3966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319" y="3159662"/>
            <a:ext cx="3945381" cy="3573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9" y="2345121"/>
            <a:ext cx="5089981" cy="14918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02337" y="3010825"/>
            <a:ext cx="1359244" cy="125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Lights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5507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" y="2592805"/>
            <a:ext cx="5096019" cy="4282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440" y="1486462"/>
            <a:ext cx="6949001" cy="5371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53853" y="3681663"/>
            <a:ext cx="309211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62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050" y="83203"/>
            <a:ext cx="7618750" cy="132556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Brake Chamber/Brake Hoses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96097"/>
            <a:ext cx="5185611" cy="3961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611" y="1408766"/>
            <a:ext cx="7006390" cy="5415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00"/>
            <a:ext cx="3291393" cy="266340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1554703" y="4725194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21632" y="1035787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859379" y="3445042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1935134"/>
            <a:ext cx="4624136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Hoses/Lines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Cracked, worn, frayed or leaking from hose and couplings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Connections, coupling fittings, secure not leaking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96727" y="1225460"/>
            <a:ext cx="387617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Brake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leaking, cracked or dented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Mounted securely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loose or missing clamps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0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050" y="83203"/>
            <a:ext cx="7618750" cy="132556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96097"/>
            <a:ext cx="5185611" cy="3961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611" y="1408766"/>
            <a:ext cx="7006390" cy="5415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00"/>
            <a:ext cx="3291393" cy="26634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935134"/>
            <a:ext cx="462413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96727" y="1225460"/>
            <a:ext cx="387617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95" y="3076575"/>
            <a:ext cx="5048250" cy="3781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514725"/>
            <a:ext cx="4972050" cy="334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9" y="75783"/>
            <a:ext cx="4266548" cy="2759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643" y="1372402"/>
            <a:ext cx="3514725" cy="292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238" y="706521"/>
            <a:ext cx="1977762" cy="2808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0684" y="75783"/>
            <a:ext cx="2902054" cy="247549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Coolant</a:t>
            </a:r>
            <a:br>
              <a:rPr lang="en-US" dirty="0" smtClean="0"/>
            </a:br>
            <a:r>
              <a:rPr lang="en-US" dirty="0" smtClean="0"/>
              <a:t>Drive Shaft</a:t>
            </a:r>
            <a:br>
              <a:rPr lang="en-US" dirty="0" smtClean="0"/>
            </a:br>
            <a:r>
              <a:rPr lang="en-US" dirty="0" smtClean="0"/>
              <a:t>Exhaust</a:t>
            </a:r>
            <a:br>
              <a:rPr lang="en-US" dirty="0" smtClean="0"/>
            </a:br>
            <a:r>
              <a:rPr lang="en-US" dirty="0" smtClean="0"/>
              <a:t>Frame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463419" y="1350720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394284" y="5502375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392779" y="2328529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025063" y="5087788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033337"/>
            <a:ext cx="4762938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Exhaust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Damage, signs of leaks, rust or carbon soot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Tightly connected and securely mounted no loose clamps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cracks, holes or severe dents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678338"/>
            <a:ext cx="324852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Drive Shaft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bent, cracked or twisted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Couplings or u-joints secure and free of foreign objects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42532" y="5768931"/>
            <a:ext cx="7016345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Frame</a:t>
            </a:r>
          </a:p>
          <a:p>
            <a:r>
              <a:rPr lang="en-US" sz="1600" dirty="0" smtClean="0"/>
              <a:t>Cracks, bends, broken welds, holes or other damage to longitudinal frame</a:t>
            </a:r>
          </a:p>
          <a:p>
            <a:r>
              <a:rPr lang="en-US" sz="1600" dirty="0" smtClean="0"/>
              <a:t>Look for loose, cracked, bent, broken or missing cross </a:t>
            </a:r>
            <a:r>
              <a:rPr lang="en-US" sz="1600" dirty="0" smtClean="0"/>
              <a:t>members</a:t>
            </a: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664643" y="1094874"/>
            <a:ext cx="221730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Coolant</a:t>
            </a:r>
          </a:p>
          <a:p>
            <a:r>
              <a:rPr lang="en-US" dirty="0" smtClean="0"/>
              <a:t>Sight glass for level</a:t>
            </a:r>
          </a:p>
          <a:p>
            <a:r>
              <a:rPr lang="en-US" dirty="0" smtClean="0"/>
              <a:t>Or cap if not 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673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95" y="3076575"/>
            <a:ext cx="5048250" cy="3781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514725"/>
            <a:ext cx="4972050" cy="334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9" y="75783"/>
            <a:ext cx="4266548" cy="2759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643" y="1372402"/>
            <a:ext cx="3514725" cy="292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238" y="706521"/>
            <a:ext cx="1977762" cy="28082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033337"/>
            <a:ext cx="476293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678338"/>
            <a:ext cx="324852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42532" y="5768931"/>
            <a:ext cx="7016345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664643" y="1094874"/>
            <a:ext cx="221730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38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3153778"/>
            <a:ext cx="4475997" cy="369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1" y="736840"/>
            <a:ext cx="3124200" cy="291465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92780" y="1462297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814262" y="4519568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591" y="1370673"/>
            <a:ext cx="3649724" cy="2732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982" y="1"/>
            <a:ext cx="9109018" cy="16906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Alternator/Water pump/Air Compressor/Power steering unit Belts-Gear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914" y="2386175"/>
            <a:ext cx="5891086" cy="441728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7953505" y="3830471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658" y="4216831"/>
            <a:ext cx="640135" cy="377985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200000">
            <a:off x="5407975" y="3287565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164" y="2334540"/>
            <a:ext cx="377985" cy="646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618" y="2579746"/>
            <a:ext cx="377985" cy="646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71689" y="3871531"/>
            <a:ext cx="2213811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½ - </a:t>
            </a:r>
            <a:r>
              <a:rPr lang="en-US" dirty="0"/>
              <a:t>3/4 </a:t>
            </a:r>
            <a:r>
              <a:rPr lang="en-US" dirty="0" smtClean="0"/>
              <a:t>deflection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cracks, frays, </a:t>
            </a:r>
            <a:r>
              <a:rPr lang="en-US" dirty="0" smtClean="0"/>
              <a:t>wear</a:t>
            </a:r>
            <a:endParaRPr lang="en-US" dirty="0" smtClean="0"/>
          </a:p>
          <a:p>
            <a:r>
              <a:rPr lang="en-US" dirty="0" smtClean="0"/>
              <a:t>Gear: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Operates properly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damaged, leaking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Mounted securely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4210" y="5311367"/>
            <a:ext cx="239817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Water pump:</a:t>
            </a:r>
          </a:p>
          <a:p>
            <a:r>
              <a:rPr lang="en-US" dirty="0" smtClean="0"/>
              <a:t>Mounted </a:t>
            </a:r>
            <a:r>
              <a:rPr lang="en-US" dirty="0" smtClean="0"/>
              <a:t>securely</a:t>
            </a:r>
            <a:endParaRPr lang="en-US" dirty="0" smtClean="0"/>
          </a:p>
          <a:p>
            <a:r>
              <a:rPr lang="en-US" dirty="0" smtClean="0"/>
              <a:t>Not damaged</a:t>
            </a:r>
          </a:p>
          <a:p>
            <a:r>
              <a:rPr lang="en-US" dirty="0" smtClean="0"/>
              <a:t>Not leaking</a:t>
            </a:r>
          </a:p>
          <a:p>
            <a:r>
              <a:rPr lang="en-US" dirty="0" smtClean="0"/>
              <a:t>Operates properly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267" y="-25567"/>
            <a:ext cx="2448208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Alternator:</a:t>
            </a:r>
          </a:p>
          <a:p>
            <a:r>
              <a:rPr lang="en-US" dirty="0" smtClean="0"/>
              <a:t>Mounted securely</a:t>
            </a:r>
          </a:p>
          <a:p>
            <a:r>
              <a:rPr lang="en-US" dirty="0" smtClean="0"/>
              <a:t>Not damaged</a:t>
            </a:r>
            <a:endParaRPr lang="en-US" dirty="0" smtClean="0"/>
          </a:p>
          <a:p>
            <a:r>
              <a:rPr lang="en-US" dirty="0" smtClean="0"/>
              <a:t>Wires securely </a:t>
            </a:r>
            <a:r>
              <a:rPr lang="en-US" dirty="0" smtClean="0"/>
              <a:t>fastened</a:t>
            </a:r>
          </a:p>
          <a:p>
            <a:r>
              <a:rPr lang="en-US" dirty="0" smtClean="0"/>
              <a:t>Operates properly</a:t>
            </a:r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0453252" y="4505125"/>
            <a:ext cx="1864895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Power steering unit:</a:t>
            </a:r>
          </a:p>
          <a:p>
            <a:r>
              <a:rPr lang="en-US" dirty="0"/>
              <a:t>Mounted securely</a:t>
            </a:r>
          </a:p>
          <a:p>
            <a:r>
              <a:rPr lang="en-US" dirty="0"/>
              <a:t>Not damaged</a:t>
            </a:r>
          </a:p>
          <a:p>
            <a:r>
              <a:rPr lang="en-US" dirty="0"/>
              <a:t>Not leaking</a:t>
            </a:r>
          </a:p>
          <a:p>
            <a:r>
              <a:rPr lang="en-US" dirty="0"/>
              <a:t>Operates properly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50353" y="5208913"/>
            <a:ext cx="2186258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Air compressor:</a:t>
            </a:r>
          </a:p>
          <a:p>
            <a:r>
              <a:rPr lang="en-US" dirty="0"/>
              <a:t>Mounted securely</a:t>
            </a:r>
          </a:p>
          <a:p>
            <a:r>
              <a:rPr lang="en-US" dirty="0"/>
              <a:t>Not damaged</a:t>
            </a:r>
          </a:p>
          <a:p>
            <a:r>
              <a:rPr lang="en-US" dirty="0"/>
              <a:t>Not leaking</a:t>
            </a:r>
          </a:p>
          <a:p>
            <a:r>
              <a:rPr lang="en-US" dirty="0"/>
              <a:t>Operates properly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3153778"/>
            <a:ext cx="4475997" cy="369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80" y="239128"/>
            <a:ext cx="3124200" cy="2914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836" y="1402082"/>
            <a:ext cx="3566469" cy="2670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982" y="1"/>
            <a:ext cx="9109018" cy="16906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914" y="2386175"/>
            <a:ext cx="5891086" cy="44172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71689" y="3871531"/>
            <a:ext cx="221381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Belts:</a:t>
            </a:r>
          </a:p>
          <a:p>
            <a:r>
              <a:rPr lang="en-US" dirty="0" smtClean="0"/>
              <a:t>Gear:</a:t>
            </a:r>
          </a:p>
        </p:txBody>
      </p:sp>
    </p:spTree>
    <p:extLst>
      <p:ext uri="{BB962C8B-B14F-4D97-AF65-F5344CB8AC3E}">
        <p14:creationId xmlns:p14="http://schemas.microsoft.com/office/powerpoint/2010/main" val="1045940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6" y="193692"/>
            <a:ext cx="11804822" cy="2819306"/>
          </a:xfrm>
          <a:noFill/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6586" y="1035305"/>
            <a:ext cx="4313864" cy="1309816"/>
          </a:xfrm>
          <a:noFill/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914" y="1472340"/>
            <a:ext cx="4313864" cy="435746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err="1" smtClean="0"/>
              <a:t>Pg</a:t>
            </a:r>
            <a:r>
              <a:rPr lang="en-US" dirty="0" smtClean="0"/>
              <a:t> 11-11 &amp; 11-12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" y="2891481"/>
            <a:ext cx="4572605" cy="3966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319" y="3159662"/>
            <a:ext cx="3945381" cy="3573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9" y="2345121"/>
            <a:ext cx="5089981" cy="14918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02337" y="3010825"/>
            <a:ext cx="1359244" cy="125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Lights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6235" y="3010825"/>
            <a:ext cx="1402435" cy="1141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0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219" y="11136"/>
            <a:ext cx="2159343" cy="1325563"/>
          </a:xfrm>
        </p:spPr>
        <p:txBody>
          <a:bodyPr/>
          <a:lstStyle/>
          <a:p>
            <a:r>
              <a:rPr lang="en-US" dirty="0" smtClean="0"/>
              <a:t>Steering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9" y="3261197"/>
            <a:ext cx="4554461" cy="3447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89" y="11136"/>
            <a:ext cx="4731093" cy="3115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57"/>
                    </a14:imgEffect>
                    <a14:imgEffect>
                      <a14:saturation sa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929" y="1997942"/>
            <a:ext cx="6125861" cy="48600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562" y="318100"/>
            <a:ext cx="5037438" cy="236331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Steering Box/Hoses</a:t>
            </a:r>
          </a:p>
          <a:p>
            <a:pPr lvl="1"/>
            <a:r>
              <a:rPr lang="en-US" sz="1400" dirty="0" smtClean="0"/>
              <a:t>Secure, not leaking</a:t>
            </a:r>
          </a:p>
          <a:p>
            <a:pPr lvl="1"/>
            <a:r>
              <a:rPr lang="en-US" sz="1400" dirty="0" smtClean="0"/>
              <a:t>Not missing nuts and bolts</a:t>
            </a:r>
          </a:p>
          <a:p>
            <a:r>
              <a:rPr lang="en-US" dirty="0" smtClean="0"/>
              <a:t>Steering Linkage</a:t>
            </a:r>
          </a:p>
          <a:p>
            <a:pPr lvl="1"/>
            <a:r>
              <a:rPr lang="en-US" sz="1400" dirty="0" smtClean="0"/>
              <a:t>Link, rod, arm from box to wheel not worn or cracked</a:t>
            </a:r>
          </a:p>
          <a:p>
            <a:pPr lvl="1"/>
            <a:r>
              <a:rPr lang="en-US" sz="1400" dirty="0" smtClean="0"/>
              <a:t>Joints and sockets not worn or loose.</a:t>
            </a:r>
          </a:p>
          <a:p>
            <a:pPr lvl="1"/>
            <a:r>
              <a:rPr lang="en-US" sz="1400" dirty="0" smtClean="0"/>
              <a:t>No missing </a:t>
            </a:r>
            <a:r>
              <a:rPr lang="en-US" sz="1400" dirty="0" err="1" smtClean="0"/>
              <a:t>nuts,bolts</a:t>
            </a:r>
            <a:r>
              <a:rPr lang="en-US" sz="1400" dirty="0" smtClean="0"/>
              <a:t>, cotter key</a:t>
            </a:r>
            <a:endParaRPr lang="en-US" sz="1400" dirty="0"/>
          </a:p>
        </p:txBody>
      </p:sp>
      <p:sp>
        <p:nvSpPr>
          <p:cNvPr id="7" name="Right Arrow 6"/>
          <p:cNvSpPr/>
          <p:nvPr/>
        </p:nvSpPr>
        <p:spPr>
          <a:xfrm>
            <a:off x="5968314" y="4102443"/>
            <a:ext cx="753762" cy="407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23103" y="4780928"/>
            <a:ext cx="753762" cy="407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135" y="2329146"/>
            <a:ext cx="774259" cy="445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9947" y="451393"/>
            <a:ext cx="774259" cy="445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84" y="3663601"/>
            <a:ext cx="774259" cy="445047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9673281" y="4427971"/>
            <a:ext cx="286265" cy="556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219" y="11136"/>
            <a:ext cx="2159343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9" y="3261197"/>
            <a:ext cx="4554461" cy="3447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89" y="11136"/>
            <a:ext cx="4731093" cy="3115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19" y="1849500"/>
            <a:ext cx="6127011" cy="48589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562" y="318100"/>
            <a:ext cx="5037438" cy="236331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1.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174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513921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" y="79975"/>
            <a:ext cx="8973454" cy="67130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515762" y="3163330"/>
            <a:ext cx="593124" cy="27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014018" y="1563601"/>
            <a:ext cx="288324" cy="5240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92902" y="4440018"/>
            <a:ext cx="25834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Brake Drum:</a:t>
            </a:r>
          </a:p>
          <a:p>
            <a:r>
              <a:rPr lang="en-US" dirty="0" smtClean="0"/>
              <a:t>No cracks, dents, or holes</a:t>
            </a:r>
          </a:p>
          <a:p>
            <a:r>
              <a:rPr lang="en-US" dirty="0" smtClean="0"/>
              <a:t>No contaminates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9092902" y="2596674"/>
            <a:ext cx="2792627" cy="13990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Brake Linings</a:t>
            </a:r>
          </a:p>
          <a:p>
            <a:pPr lvl="0"/>
            <a:r>
              <a:rPr lang="en-US" dirty="0"/>
              <a:t>Brake linings should not be worn dangerously thin.</a:t>
            </a:r>
          </a:p>
          <a:p>
            <a:pPr lvl="0"/>
            <a:r>
              <a:rPr lang="en-US" dirty="0"/>
              <a:t>Check the brake linings for contaminants, such as grease, oil,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454" y="365125"/>
            <a:ext cx="3637546" cy="13255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Brake Drums/Linings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0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51392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" y="79975"/>
            <a:ext cx="8973454" cy="6713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2902" y="4440018"/>
            <a:ext cx="18473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9092902" y="2596674"/>
            <a:ext cx="2792627" cy="13990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454" y="365125"/>
            <a:ext cx="3637546" cy="13255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0810" y="3835609"/>
            <a:ext cx="2911730" cy="234135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Suspension:</a:t>
            </a:r>
          </a:p>
          <a:p>
            <a:r>
              <a:rPr lang="en-US" dirty="0" smtClean="0"/>
              <a:t>Springs</a:t>
            </a:r>
          </a:p>
          <a:p>
            <a:r>
              <a:rPr lang="en-US" dirty="0" smtClean="0"/>
              <a:t>Hangers/Bushing</a:t>
            </a:r>
          </a:p>
          <a:p>
            <a:r>
              <a:rPr lang="en-US" dirty="0" smtClean="0"/>
              <a:t>U-Bolts</a:t>
            </a:r>
          </a:p>
          <a:p>
            <a:r>
              <a:rPr lang="en-US" dirty="0" smtClean="0"/>
              <a:t>Shock Absorber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4" y="452955"/>
            <a:ext cx="4286250" cy="325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50" y="3315917"/>
            <a:ext cx="4706520" cy="3542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170" y="184171"/>
            <a:ext cx="2932430" cy="35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210" y="243576"/>
            <a:ext cx="4986960" cy="3164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61" y="3255053"/>
            <a:ext cx="3706689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273" y="5142436"/>
            <a:ext cx="2780829" cy="1681925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068667" y="1215445"/>
            <a:ext cx="517358" cy="878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858000" y="4295274"/>
            <a:ext cx="300789" cy="6256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9126170" y="1335505"/>
            <a:ext cx="763788" cy="49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708484" y="5835316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1313280" y="4073933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208328" y="1349042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400" y="41346"/>
            <a:ext cx="400581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Spring hanger/mount</a:t>
            </a:r>
          </a:p>
          <a:p>
            <a:r>
              <a:rPr lang="en-US" dirty="0" smtClean="0"/>
              <a:t>Cracked or broken hanger</a:t>
            </a:r>
          </a:p>
          <a:p>
            <a:r>
              <a:rPr lang="en-US" dirty="0" smtClean="0"/>
              <a:t>Missing or damaged bushing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13280" y="3407674"/>
            <a:ext cx="102084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Bushing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31452" y="3358476"/>
            <a:ext cx="380807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U-bolt</a:t>
            </a:r>
          </a:p>
          <a:p>
            <a:r>
              <a:rPr lang="en-US" dirty="0" smtClean="0"/>
              <a:t>Broken, loose, missing bolt, </a:t>
            </a:r>
            <a:r>
              <a:rPr lang="en-US" dirty="0" err="1" smtClean="0"/>
              <a:t>u-bolts</a:t>
            </a:r>
            <a:r>
              <a:rPr lang="en-US" dirty="0" smtClean="0"/>
              <a:t> or other axle mounting parts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74937" y="1788"/>
            <a:ext cx="511550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Springs</a:t>
            </a:r>
          </a:p>
          <a:p>
            <a:r>
              <a:rPr lang="en-US" dirty="0" smtClean="0"/>
              <a:t>Missing, shifted, cracked, or broken leaf springs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131807" y="62623"/>
            <a:ext cx="204179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Shock absorber</a:t>
            </a:r>
          </a:p>
          <a:p>
            <a:r>
              <a:rPr lang="en-US" dirty="0" smtClean="0"/>
              <a:t>Secure and no leaks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82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0810" y="3835609"/>
            <a:ext cx="2911730" cy="234135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Suspension: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4" y="452955"/>
            <a:ext cx="4286250" cy="325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50" y="3315917"/>
            <a:ext cx="4706520" cy="3542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170" y="184171"/>
            <a:ext cx="2932430" cy="35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210" y="243576"/>
            <a:ext cx="4986960" cy="3164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61" y="3255053"/>
            <a:ext cx="3706689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273" y="5142436"/>
            <a:ext cx="2780829" cy="16819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400" y="41346"/>
            <a:ext cx="400581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13280" y="3407674"/>
            <a:ext cx="102084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31452" y="3358476"/>
            <a:ext cx="380807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74937" y="1788"/>
            <a:ext cx="511550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131807" y="62623"/>
            <a:ext cx="204179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4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" y="2592805"/>
            <a:ext cx="5096019" cy="4282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440" y="1486462"/>
            <a:ext cx="6949001" cy="537153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72979" y="3561347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450179" y="3007895"/>
            <a:ext cx="625642" cy="34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Slack Adjuster-Push rod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53853" y="3681663"/>
            <a:ext cx="3092115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Slack Adjuster and pushrod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Securely mounted slack adjuster and pushrod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Bent, broken, loose or missing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Adjusted, not move more than 1 inch when pulled by hand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99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395</Words>
  <Application>Microsoft Office PowerPoint</Application>
  <PresentationFormat>Widescreen</PresentationFormat>
  <Paragraphs>102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Exterior light check must be done in all three zones completely. Front Side Rear</vt:lpstr>
      <vt:lpstr> </vt:lpstr>
      <vt:lpstr>Steering</vt:lpstr>
      <vt:lpstr>PowerPoint Presentation</vt:lpstr>
      <vt:lpstr>Brake Drums/Linings</vt:lpstr>
      <vt:lpstr>PowerPoint Presentation</vt:lpstr>
      <vt:lpstr>PowerPoint Presentation</vt:lpstr>
      <vt:lpstr>PowerPoint Presentation</vt:lpstr>
      <vt:lpstr>Slack Adjuster-Push rod</vt:lpstr>
      <vt:lpstr>PowerPoint Presentation</vt:lpstr>
      <vt:lpstr>Brake Chamber/Brake Hoses</vt:lpstr>
      <vt:lpstr>PowerPoint Presentation</vt:lpstr>
      <vt:lpstr> Coolant Drive Shaft Exhaust Frame </vt:lpstr>
      <vt:lpstr>PowerPoint Presentation</vt:lpstr>
      <vt:lpstr>Alternator/Water pump/Air Compressor/Power steering unit Belts-Gear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Steering</dc:title>
  <dc:creator>Traci L Tobler</dc:creator>
  <cp:lastModifiedBy>Traci L Tobler</cp:lastModifiedBy>
  <cp:revision>30</cp:revision>
  <cp:lastPrinted>2016-09-23T23:20:18Z</cp:lastPrinted>
  <dcterms:created xsi:type="dcterms:W3CDTF">2016-09-19T22:02:50Z</dcterms:created>
  <dcterms:modified xsi:type="dcterms:W3CDTF">2017-09-16T19:32:22Z</dcterms:modified>
</cp:coreProperties>
</file>