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6"/>
  </p:notesMasterIdLst>
  <p:sldIdLst>
    <p:sldId id="256" r:id="rId2"/>
    <p:sldId id="260" r:id="rId3"/>
    <p:sldId id="266" r:id="rId4"/>
    <p:sldId id="278" r:id="rId5"/>
    <p:sldId id="279" r:id="rId6"/>
    <p:sldId id="263" r:id="rId7"/>
    <p:sldId id="264" r:id="rId8"/>
    <p:sldId id="274" r:id="rId9"/>
    <p:sldId id="282" r:id="rId10"/>
    <p:sldId id="262" r:id="rId11"/>
    <p:sldId id="276" r:id="rId12"/>
    <p:sldId id="280" r:id="rId13"/>
    <p:sldId id="281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F9283-6821-445F-9577-BCD1F4ACA629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F0AEE-9E95-482F-845D-6CA70104D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5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5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858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5431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3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91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8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2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6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3C886-66B3-4B23-8DAF-1FA6B50E0A4D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C1779C-11E8-4ED2-9606-452F7B402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1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Vehicle Inspection 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2017 Sept 1</a:t>
            </a:r>
            <a:r>
              <a:rPr lang="en-US" baseline="30000" dirty="0" smtClean="0"/>
              <a:t>st</a:t>
            </a:r>
            <a:r>
              <a:rPr lang="en-US" dirty="0" smtClean="0"/>
              <a:t>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1367481"/>
            <a:ext cx="4313864" cy="4543741"/>
          </a:xfrm>
        </p:spPr>
        <p:txBody>
          <a:bodyPr>
            <a:noAutofit/>
          </a:bodyPr>
          <a:lstStyle/>
          <a:p>
            <a:r>
              <a:rPr lang="en-US" sz="2400" dirty="0" smtClean="0"/>
              <a:t>Any reverse on the drive test is a disqualification unless police officer assists.</a:t>
            </a:r>
          </a:p>
          <a:p>
            <a:r>
              <a:rPr lang="en-US" sz="2400" dirty="0" smtClean="0"/>
              <a:t>Stopping to adjust seat or mirrors once drive test has started is a disqualification. That must be done before drive test starts. It starts when directions are read.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1367481"/>
            <a:ext cx="4313864" cy="45363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If reds come out @ RR it is a DA or VIO</a:t>
            </a:r>
          </a:p>
          <a:p>
            <a:r>
              <a:rPr lang="en-US" sz="2400" dirty="0" smtClean="0"/>
              <a:t>Stop at all RR crossing while on test. (Exempt Track) Treat them all as active.</a:t>
            </a:r>
          </a:p>
          <a:p>
            <a:r>
              <a:rPr lang="en-US" sz="2400" dirty="0" smtClean="0"/>
              <a:t>Student stop can say 10 or 12 feet out. Both correct.</a:t>
            </a:r>
          </a:p>
          <a:p>
            <a:r>
              <a:rPr lang="en-US" sz="2400" dirty="0" smtClean="0"/>
              <a:t>Permit is separate document, must accompany the DL.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9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to bring on the day of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1359243"/>
            <a:ext cx="4313864" cy="4551979"/>
          </a:xfrm>
        </p:spPr>
        <p:txBody>
          <a:bodyPr>
            <a:normAutofit/>
          </a:bodyPr>
          <a:lstStyle/>
          <a:p>
            <a:r>
              <a:rPr lang="en-US" dirty="0"/>
              <a:t>- CDL Medical - Expiration Date. - </a:t>
            </a:r>
            <a:r>
              <a:rPr lang="en-US" dirty="0" smtClean="0"/>
              <a:t>Candidates </a:t>
            </a:r>
            <a:r>
              <a:rPr lang="en-US" dirty="0"/>
              <a:t>expiration not Dr. And watch date closely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- STRF  - DOL box Tested by </a:t>
            </a:r>
            <a:r>
              <a:rPr lang="en-US" dirty="0" smtClean="0"/>
              <a:t>– ESD </a:t>
            </a:r>
            <a:r>
              <a:rPr lang="en-US" sz="1500" i="1" dirty="0" smtClean="0"/>
              <a:t>(skills test results form)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- DOL 520-335 </a:t>
            </a:r>
            <a:r>
              <a:rPr lang="en-US" dirty="0" smtClean="0"/>
              <a:t>form  </a:t>
            </a:r>
            <a:r>
              <a:rPr lang="en-US" dirty="0"/>
              <a:t> correctly filled </a:t>
            </a:r>
            <a:r>
              <a:rPr lang="en-US" dirty="0" smtClean="0"/>
              <a:t>out.</a:t>
            </a:r>
            <a:r>
              <a:rPr lang="en-US" dirty="0"/>
              <a:t> </a:t>
            </a:r>
            <a:r>
              <a:rPr lang="en-US" sz="1700" i="1" dirty="0" smtClean="0"/>
              <a:t>(</a:t>
            </a:r>
            <a:r>
              <a:rPr lang="en-US" sz="1500" i="1" dirty="0" smtClean="0"/>
              <a:t>Commercial </a:t>
            </a:r>
            <a:r>
              <a:rPr lang="en-US" sz="1500" i="1" dirty="0"/>
              <a:t>Driver </a:t>
            </a:r>
            <a:r>
              <a:rPr lang="en-US" sz="1500" i="1" dirty="0" smtClean="0"/>
              <a:t>License Third </a:t>
            </a:r>
            <a:r>
              <a:rPr lang="en-US" sz="1500" i="1" dirty="0"/>
              <a:t>Party Examiner </a:t>
            </a:r>
            <a:r>
              <a:rPr lang="en-US" sz="1500" i="1" dirty="0" smtClean="0"/>
              <a:t>Request Form)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- New Permit to carry coming January 2017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1359243"/>
            <a:ext cx="4313864" cy="4544601"/>
          </a:xfrm>
        </p:spPr>
        <p:txBody>
          <a:bodyPr>
            <a:normAutofit/>
          </a:bodyPr>
          <a:lstStyle/>
          <a:p>
            <a:r>
              <a:rPr lang="en-US" dirty="0" smtClean="0"/>
              <a:t>If Candidate does not pass, complete STRF will be given back. You must bring the whole form back when 2</a:t>
            </a:r>
            <a:r>
              <a:rPr lang="en-US" baseline="30000" dirty="0" smtClean="0"/>
              <a:t>nd</a:t>
            </a:r>
            <a:r>
              <a:rPr lang="en-US" dirty="0" smtClean="0"/>
              <a:t> test is performed along with new 520-335 form </a:t>
            </a:r>
            <a:r>
              <a:rPr lang="en-US" sz="1400" i="1" dirty="0" smtClean="0"/>
              <a:t>(including new control # from ESD 112)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8699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Endorsements &amp;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8791" y="2126222"/>
            <a:ext cx="6235820" cy="377762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Note: </a:t>
            </a:r>
          </a:p>
          <a:p>
            <a:r>
              <a:rPr lang="en-US" sz="2400" b="1" dirty="0" smtClean="0"/>
              <a:t>Restriction “B” =corrective lenses</a:t>
            </a:r>
          </a:p>
          <a:p>
            <a:r>
              <a:rPr lang="en-US" sz="2400" b="1" dirty="0" smtClean="0"/>
              <a:t>Restriction “L” = No air brakes</a:t>
            </a:r>
          </a:p>
          <a:p>
            <a:r>
              <a:rPr lang="en-US" sz="2400" b="1" dirty="0" smtClean="0"/>
              <a:t>Endorsement “L” = Motorcycles</a:t>
            </a:r>
            <a:endParaRPr lang="en-US" sz="2400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24589" y="1517820"/>
            <a:ext cx="3748215" cy="463378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738309" y="2502147"/>
            <a:ext cx="707067" cy="70886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01297" y="1649886"/>
            <a:ext cx="1067494" cy="255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21718" y="1602697"/>
            <a:ext cx="1067494" cy="255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 Certificate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Must be registered with DOL to sign.</a:t>
            </a:r>
          </a:p>
          <a:p>
            <a:r>
              <a:rPr lang="en-US" dirty="0" smtClean="0"/>
              <a:t>If not a registered/authorized to sign can disqualify an applicant’s CDL. Not all driver trainers are registered.</a:t>
            </a:r>
          </a:p>
          <a:p>
            <a:r>
              <a:rPr lang="en-US" dirty="0" smtClean="0"/>
              <a:t>If you change districts make sure you become an authorized signer before signing the certificate.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70" y="1905000"/>
            <a:ext cx="6302497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2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011" y="96888"/>
            <a:ext cx="3624649" cy="128089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New book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9316995" y="5247503"/>
            <a:ext cx="1573427" cy="5572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05" y="864974"/>
            <a:ext cx="3091518" cy="5296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48" y="969203"/>
            <a:ext cx="3387616" cy="54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take note 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8670" y="1573427"/>
            <a:ext cx="5494406" cy="4337795"/>
          </a:xfrm>
        </p:spPr>
        <p:txBody>
          <a:bodyPr>
            <a:normAutofit/>
          </a:bodyPr>
          <a:lstStyle/>
          <a:p>
            <a:r>
              <a:rPr lang="en-US" dirty="0" smtClean="0"/>
              <a:t>Air Dryer/Governor at beginning of Air supply check. ( issues?)Noted now on </a:t>
            </a:r>
            <a:r>
              <a:rPr lang="en-US" dirty="0" err="1" smtClean="0"/>
              <a:t>pg</a:t>
            </a:r>
            <a:r>
              <a:rPr lang="en-US" dirty="0" smtClean="0"/>
              <a:t> 11-13 start below 90. Must start Air Supply test with this check or DQ</a:t>
            </a:r>
          </a:p>
          <a:p>
            <a:r>
              <a:rPr lang="en-US" dirty="0" smtClean="0"/>
              <a:t>Snug is gone from belts</a:t>
            </a:r>
          </a:p>
          <a:p>
            <a:r>
              <a:rPr lang="en-US" dirty="0" smtClean="0"/>
              <a:t>Light check has changed. Tester directed at beginning of test. Cannot use method 2. Must fully inspect at each zone. Front, side, rear.</a:t>
            </a:r>
          </a:p>
          <a:p>
            <a:r>
              <a:rPr lang="en-US" dirty="0" smtClean="0"/>
              <a:t>Excessively dirty gone</a:t>
            </a:r>
          </a:p>
          <a:p>
            <a:r>
              <a:rPr lang="en-US" dirty="0" smtClean="0"/>
              <a:t>Baggage check is one demo door then method 2. Inspect all the same. Say it once.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9168" y="1573427"/>
            <a:ext cx="4675443" cy="4330417"/>
          </a:xfrm>
        </p:spPr>
        <p:txBody>
          <a:bodyPr>
            <a:normAutofit/>
          </a:bodyPr>
          <a:lstStyle/>
          <a:p>
            <a:r>
              <a:rPr lang="en-US" dirty="0" smtClean="0"/>
              <a:t>DOL asked us to quit teaching “kick out windows”</a:t>
            </a:r>
          </a:p>
          <a:p>
            <a:r>
              <a:rPr lang="en-US" dirty="0" smtClean="0"/>
              <a:t>Demo both horns. Electric and air only one has to work</a:t>
            </a:r>
          </a:p>
          <a:p>
            <a:r>
              <a:rPr lang="en-US" dirty="0" smtClean="0"/>
              <a:t>If equipped must talk about strobe light</a:t>
            </a:r>
          </a:p>
          <a:p>
            <a:r>
              <a:rPr lang="en-US" dirty="0" smtClean="0"/>
              <a:t>Still have method 1 and method </a:t>
            </a:r>
            <a:r>
              <a:rPr lang="en-US" dirty="0" smtClean="0"/>
              <a:t>2</a:t>
            </a:r>
          </a:p>
          <a:p>
            <a:r>
              <a:rPr lang="en-US" dirty="0" smtClean="0"/>
              <a:t>65 possible points on </a:t>
            </a:r>
            <a:r>
              <a:rPr lang="en-US" dirty="0" err="1" smtClean="0"/>
              <a:t>pretrip</a:t>
            </a:r>
            <a:endParaRPr lang="en-US" dirty="0" smtClean="0"/>
          </a:p>
          <a:p>
            <a:r>
              <a:rPr lang="en-US" dirty="0" smtClean="0"/>
              <a:t>Test failure 1 time = form goes back home with trainer, fail 2 times= get whole new form from DOL.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289" y="1424859"/>
            <a:ext cx="4313864" cy="149133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Examiner Directs light check</a:t>
            </a:r>
          </a:p>
          <a:p>
            <a:r>
              <a:rPr lang="en-US" dirty="0" smtClean="0"/>
              <a:t>Driver must tell examiner to check school bus ambers/reds. Both front and rear.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53" y="371454"/>
            <a:ext cx="6783575" cy="58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5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70" y="3899773"/>
            <a:ext cx="5089981" cy="149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6" y="193692"/>
            <a:ext cx="11804822" cy="281930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/>
              <a:t>Exterior light check must be done in all three zones completely.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Front</a:t>
            </a:r>
            <a:br>
              <a:rPr lang="en-US" dirty="0"/>
            </a:br>
            <a:r>
              <a:rPr lang="en-US" dirty="0"/>
              <a:t>Side</a:t>
            </a:r>
            <a:br>
              <a:rPr lang="en-US" dirty="0"/>
            </a:br>
            <a:r>
              <a:rPr lang="en-US" dirty="0"/>
              <a:t>Rear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6586" y="1035305"/>
            <a:ext cx="4313864" cy="130981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Clean</a:t>
            </a:r>
          </a:p>
          <a:p>
            <a:r>
              <a:rPr lang="en-US" dirty="0" smtClean="0"/>
              <a:t>Not Damaged</a:t>
            </a:r>
          </a:p>
          <a:p>
            <a:r>
              <a:rPr lang="en-US" dirty="0" smtClean="0"/>
              <a:t>Proper color for their function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914" y="1472340"/>
            <a:ext cx="4313864" cy="43574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 smtClean="0"/>
              <a:t>Pg</a:t>
            </a:r>
            <a:r>
              <a:rPr lang="en-US" dirty="0" smtClean="0"/>
              <a:t> 11-11 &amp; 11-12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31" y="3443416"/>
            <a:ext cx="2900340" cy="2515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665" y="3443416"/>
            <a:ext cx="2714113" cy="24582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12259" y="4547286"/>
            <a:ext cx="1359244" cy="125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Lights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445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Pg</a:t>
            </a:r>
            <a:r>
              <a:rPr lang="en-US" dirty="0" smtClean="0"/>
              <a:t> 11-25 Baggage compartments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924" y="1491049"/>
            <a:ext cx="8911687" cy="441279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 smtClean="0"/>
              <a:t>Not damaged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perates properly</a:t>
            </a:r>
          </a:p>
          <a:p>
            <a:r>
              <a:rPr lang="en-US" sz="2400" dirty="0" smtClean="0"/>
              <a:t>Latches securely</a:t>
            </a:r>
          </a:p>
          <a:p>
            <a:r>
              <a:rPr lang="en-US" sz="2400" dirty="0" smtClean="0"/>
              <a:t>Method 2</a:t>
            </a:r>
          </a:p>
          <a:p>
            <a:r>
              <a:rPr lang="en-US" sz="2400" dirty="0" smtClean="0"/>
              <a:t>Can say “I would inspect all doors this same way”</a:t>
            </a:r>
          </a:p>
          <a:p>
            <a:r>
              <a:rPr lang="en-US" sz="2400" dirty="0" smtClean="0"/>
              <a:t>Must Demo at least 1 door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1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330" y="103068"/>
            <a:ext cx="8911687" cy="1280890"/>
          </a:xfrm>
        </p:spPr>
        <p:txBody>
          <a:bodyPr/>
          <a:lstStyle/>
          <a:p>
            <a:r>
              <a:rPr lang="en-US" dirty="0" smtClean="0"/>
              <a:t>Clarification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1934" y="840259"/>
            <a:ext cx="5263746" cy="590652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There is a limit on the times we can ask for more information</a:t>
            </a:r>
          </a:p>
          <a:p>
            <a:r>
              <a:rPr lang="en-US" sz="2400" dirty="0" smtClean="0"/>
              <a:t>Must be able to read GVWR on bus or read VIN # to verify weight rating.</a:t>
            </a:r>
          </a:p>
          <a:p>
            <a:r>
              <a:rPr lang="en-US" sz="2400" dirty="0" smtClean="0"/>
              <a:t>Must be able to see Insurance expiration date.</a:t>
            </a:r>
          </a:p>
          <a:p>
            <a:r>
              <a:rPr lang="en-US" sz="2400" dirty="0" smtClean="0"/>
              <a:t>Jan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new CLP. (6 months to adjust) good for 180 days. You will notice it is a separate document that must be carried with the DL. Also endorsement/restriction may look like double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1383958"/>
            <a:ext cx="4313864" cy="4519886"/>
          </a:xfrm>
        </p:spPr>
        <p:txBody>
          <a:bodyPr>
            <a:normAutofit/>
          </a:bodyPr>
          <a:lstStyle/>
          <a:p>
            <a:r>
              <a:rPr lang="en-US" sz="2400" dirty="0"/>
              <a:t>Probing vs prompting</a:t>
            </a:r>
          </a:p>
          <a:p>
            <a:r>
              <a:rPr lang="en-US" sz="2400" dirty="0"/>
              <a:t>Probing: you have mentioned the component and I ask for more information</a:t>
            </a:r>
          </a:p>
          <a:p>
            <a:r>
              <a:rPr lang="en-US" sz="2400" dirty="0"/>
              <a:t>Prompting: you have not mentioned the component and I cannot ask you a question or give you a hint you forgot something.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0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take note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341" y="1788470"/>
            <a:ext cx="4313864" cy="44531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test in Air over hydraulic but that would be only class of vehicle you can drive.</a:t>
            </a:r>
          </a:p>
          <a:p>
            <a:r>
              <a:rPr lang="en-US" sz="2800" dirty="0" smtClean="0"/>
              <a:t>You can use cell phone to time air leak check.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5331" y="1788470"/>
            <a:ext cx="4313864" cy="3777622"/>
          </a:xfrm>
        </p:spPr>
        <p:txBody>
          <a:bodyPr>
            <a:normAutofit/>
          </a:bodyPr>
          <a:lstStyle/>
          <a:p>
            <a:r>
              <a:rPr lang="en-US" sz="2800" dirty="0"/>
              <a:t>If you bring a bus with wheelchair lift you must inspect it.</a:t>
            </a:r>
          </a:p>
          <a:p>
            <a:r>
              <a:rPr lang="en-US" sz="2800" dirty="0"/>
              <a:t>If you bring a bus with out air ride components you do not have to say the inspection criteria.</a:t>
            </a:r>
          </a:p>
        </p:txBody>
      </p:sp>
    </p:spTree>
    <p:extLst>
      <p:ext uri="{BB962C8B-B14F-4D97-AF65-F5344CB8AC3E}">
        <p14:creationId xmlns:p14="http://schemas.microsoft.com/office/powerpoint/2010/main" val="3720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258" y="105127"/>
            <a:ext cx="9889995" cy="158097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Please use past information on the backing/controls portion of your test. Examiners are no longer able to answer these types of questions. Ex: How many cones? What is measurements between cones? Please note in new DOL book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389" y="2015611"/>
            <a:ext cx="2986881" cy="45603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52599" y="1688241"/>
            <a:ext cx="2405217" cy="3295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2016 DOL book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56" y="2015611"/>
            <a:ext cx="2862414" cy="4718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0514" y="1686097"/>
            <a:ext cx="2335897" cy="33380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2017 DOL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5084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6788</TotalTime>
  <Words>717</Words>
  <Application>Microsoft Office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Wisp</vt:lpstr>
      <vt:lpstr>Vehicle Inspection Test</vt:lpstr>
      <vt:lpstr>New book</vt:lpstr>
      <vt:lpstr>Things to take note on:</vt:lpstr>
      <vt:lpstr>Lights</vt:lpstr>
      <vt:lpstr>Exterior light check must be done in all three zones completely. Front Side Rear</vt:lpstr>
      <vt:lpstr>Pg 11-25 Baggage compartments</vt:lpstr>
      <vt:lpstr>Clarification</vt:lpstr>
      <vt:lpstr>Things to take note on:</vt:lpstr>
      <vt:lpstr>Please use past information on the backing/controls portion of your test. Examiners are no longer able to answer these types of questions. Ex: How many cones? What is measurements between cones? Please note in new DOL book  </vt:lpstr>
      <vt:lpstr>Drive test</vt:lpstr>
      <vt:lpstr>Don’t forget to bring on the day of test</vt:lpstr>
      <vt:lpstr>Endorsements &amp; Restrictions</vt:lpstr>
      <vt:lpstr>Employer Certificate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Vehicle Inspection Test</dc:title>
  <dc:creator>Traci L Tobler</dc:creator>
  <cp:lastModifiedBy>Traci L Tobler</cp:lastModifiedBy>
  <cp:revision>39</cp:revision>
  <dcterms:created xsi:type="dcterms:W3CDTF">2016-09-14T16:26:04Z</dcterms:created>
  <dcterms:modified xsi:type="dcterms:W3CDTF">2017-09-16T19:48:30Z</dcterms:modified>
</cp:coreProperties>
</file>