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56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40" r:id="rId86"/>
    <p:sldId id="339" r:id="rId87"/>
    <p:sldId id="342" r:id="rId88"/>
    <p:sldId id="341" r:id="rId89"/>
    <p:sldId id="343" r:id="rId90"/>
    <p:sldId id="344" r:id="rId91"/>
    <p:sldId id="346" r:id="rId92"/>
    <p:sldId id="345" r:id="rId93"/>
    <p:sldId id="347" r:id="rId94"/>
    <p:sldId id="348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3291D70-BB31-46C1-8DE5-DFFE953E339F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56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40"/>
            <p14:sldId id="339"/>
            <p14:sldId id="342"/>
            <p14:sldId id="341"/>
            <p14:sldId id="343"/>
            <p14:sldId id="344"/>
            <p14:sldId id="346"/>
            <p14:sldId id="345"/>
            <p14:sldId id="347"/>
            <p14:sldId id="34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2938" autoAdjust="0"/>
  </p:normalViewPr>
  <p:slideViewPr>
    <p:cSldViewPr snapToGrid="0">
      <p:cViewPr varScale="1">
        <p:scale>
          <a:sx n="20" d="100"/>
          <a:sy n="20" d="100"/>
        </p:scale>
        <p:origin x="48" y="7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C1FF-1400-48BC-BB40-DD56CB946F06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2D58-3239-4033-8B49-E7249CA42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86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C1FF-1400-48BC-BB40-DD56CB946F06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2D58-3239-4033-8B49-E7249CA42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65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C1FF-1400-48BC-BB40-DD56CB946F06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2D58-3239-4033-8B49-E7249CA42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6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C1FF-1400-48BC-BB40-DD56CB946F06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2D58-3239-4033-8B49-E7249CA42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49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C1FF-1400-48BC-BB40-DD56CB946F06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2D58-3239-4033-8B49-E7249CA42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53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C1FF-1400-48BC-BB40-DD56CB946F06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2D58-3239-4033-8B49-E7249CA42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26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C1FF-1400-48BC-BB40-DD56CB946F06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2D58-3239-4033-8B49-E7249CA42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3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C1FF-1400-48BC-BB40-DD56CB946F06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2D58-3239-4033-8B49-E7249CA42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85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C1FF-1400-48BC-BB40-DD56CB946F06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2D58-3239-4033-8B49-E7249CA42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13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C1FF-1400-48BC-BB40-DD56CB946F06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2D58-3239-4033-8B49-E7249CA42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24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C1FF-1400-48BC-BB40-DD56CB946F06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2D58-3239-4033-8B49-E7249CA42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02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7C1FF-1400-48BC-BB40-DD56CB946F06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F2D58-3239-4033-8B49-E7249CA42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2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Pre Trip Pictures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Parts of a School BUs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09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Entry Handrail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72132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Entry Emergency Equipment – </a:t>
            </a:r>
            <a:br>
              <a:rPr lang="en-US" dirty="0" smtClean="0"/>
            </a:br>
            <a:r>
              <a:rPr lang="en-US" dirty="0" smtClean="0"/>
              <a:t>Driver Seat Area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69703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Aid and body Fluid Cleanup Kit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8959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Reflectors (three)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67467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Fire Extinguisher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92251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 Seats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21809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Roof Hatch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578134"/>
            <a:ext cx="6131772" cy="4598829"/>
          </a:xfrm>
        </p:spPr>
      </p:pic>
    </p:spTree>
    <p:extLst>
      <p:ext uri="{BB962C8B-B14F-4D97-AF65-F5344CB8AC3E}">
        <p14:creationId xmlns:p14="http://schemas.microsoft.com/office/powerpoint/2010/main" val="382950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 Emergency Exit  Door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16813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Rear Emergency Exit Window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30467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 Service Door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98620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 of Bus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18214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 Mirrors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13068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Crossing Arm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22991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Windshield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63874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Eight-Light System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62281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Turn Signals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41427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Left Side Mirrors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96782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 Tire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41695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Valve Stem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13191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Lug Nut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13361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Hub Seal (front)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47753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of Bus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86827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Tire Tread (front)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93219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Tire Tread (front) with Tool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69513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Steering Box and Hoses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6258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Steering Linkage with Cotter Key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27997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Steering Link Rod &amp; Arm including </a:t>
            </a:r>
            <a:br>
              <a:rPr lang="en-US" dirty="0" smtClean="0"/>
            </a:br>
            <a:r>
              <a:rPr lang="en-US" dirty="0" smtClean="0"/>
              <a:t>Axle Shock Absorber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29621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Shock Absorber, Brake Can, Slack Adjuster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57706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Brake Drum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42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 Sign (stop paddle)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25445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 Hanger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93447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U-Bolt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27184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Parking Brake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80984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Shock Absorber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2484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Slack Adjuster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76160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Brake Drum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14634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Brake Hoses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12851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 Hanger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82637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Brake Air Can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66983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Brake Hoses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41394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22581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Leaf Springs with U-bolt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05871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Springs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53431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 Brake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43170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Brake Drum Lining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63551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 Hanger (attached to frame)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68731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 Side of Bus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50789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 Marker – Clearance Light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38343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 Storage – Side Compartment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76436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Emergency Side Exit Door (outside view)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13489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Emergency Door – Lock Open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20164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Rear Tires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7156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Rear Hub is Sealed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76600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Rear Tire Tread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52456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Dash Items:  </a:t>
            </a:r>
            <a:br>
              <a:rPr lang="en-US" dirty="0" smtClean="0"/>
            </a:br>
            <a:r>
              <a:rPr lang="en-US" dirty="0" smtClean="0"/>
              <a:t>Door Switch, Heaters &amp;  Mirror Adjustment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07341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Ride Stabilizer Part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38754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Bag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19066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Rear Compartment Door – </a:t>
            </a:r>
            <a:br>
              <a:rPr lang="en-US" dirty="0" smtClean="0"/>
            </a:br>
            <a:r>
              <a:rPr lang="en-US" dirty="0" smtClean="0"/>
              <a:t>Reflective Tape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87742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 Exhaust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424374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Drive Shaft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67924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Exhaust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42449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Exhaust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21400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00935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Coolant Cap &amp; Fill Bubbles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60172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 Hoses (side view)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24611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Wipers, Lights and 8-Light System Controls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64550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Belt Alternator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26871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Pump and Belt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68697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93833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Steering Fluid and Hose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70903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Compressor (underside)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5649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 Oil – Dip Stick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67906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Leaks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83732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Seat Belt (top)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4378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Seat Belt Assembly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11670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Seat Belt Assembly - Buckled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01015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Dash Area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96725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Seat belt Assembly – Secured to Floor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69749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Seatbelt Assembly – Secured to Wall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70000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Seat Belt on wall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74957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Mirror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44303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Mirror Bracket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1708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Overhead Storage for Fuses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36994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Seats Secured to Floor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95860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Slack Adjustor/Push Rod (top view)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52663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 Cross Member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00675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Member &amp; Drive Shaft Coupling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00323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Gauges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90832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Fuel Door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24285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Fuel Cap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78870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Compressor &amp; Power Steering Unit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67668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Fuel Tank and Frame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25852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Bushings from Inside Spring Hanger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53746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334</Words>
  <Application>Microsoft Office PowerPoint</Application>
  <PresentationFormat>Widescreen</PresentationFormat>
  <Paragraphs>95</Paragraphs>
  <Slides>94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8" baseType="lpstr">
      <vt:lpstr>Arial</vt:lpstr>
      <vt:lpstr>Calibri</vt:lpstr>
      <vt:lpstr>Calibri Light</vt:lpstr>
      <vt:lpstr>Office Theme</vt:lpstr>
      <vt:lpstr>Pre Trip Pictures</vt:lpstr>
      <vt:lpstr>Front of Bus</vt:lpstr>
      <vt:lpstr>Back of Bus</vt:lpstr>
      <vt:lpstr>Parking Brake</vt:lpstr>
      <vt:lpstr>Service Brake</vt:lpstr>
      <vt:lpstr>Dash Items:   Door Switch, Heaters &amp;  Mirror Adjustment</vt:lpstr>
      <vt:lpstr>Wipers, Lights and 8-Light System Controls</vt:lpstr>
      <vt:lpstr>Dash Area</vt:lpstr>
      <vt:lpstr>Gauges</vt:lpstr>
      <vt:lpstr>Entry Handrail</vt:lpstr>
      <vt:lpstr>Entry Emergency Equipment –  Driver Seat Area</vt:lpstr>
      <vt:lpstr>First Aid and body Fluid Cleanup Kit</vt:lpstr>
      <vt:lpstr>Reflectors (three)</vt:lpstr>
      <vt:lpstr>Fire Extinguisher</vt:lpstr>
      <vt:lpstr>Bus Seats</vt:lpstr>
      <vt:lpstr>Roof Hatch</vt:lpstr>
      <vt:lpstr>Side Emergency Exit  Door</vt:lpstr>
      <vt:lpstr>Rear Emergency Exit Window</vt:lpstr>
      <vt:lpstr>Front Service Door</vt:lpstr>
      <vt:lpstr>Side Mirrors</vt:lpstr>
      <vt:lpstr>Crossing Arm</vt:lpstr>
      <vt:lpstr>Windshield</vt:lpstr>
      <vt:lpstr>Eight-Light System</vt:lpstr>
      <vt:lpstr>Turn Signals</vt:lpstr>
      <vt:lpstr>Left Side Mirrors</vt:lpstr>
      <vt:lpstr>Front Tire</vt:lpstr>
      <vt:lpstr>Valve Stem</vt:lpstr>
      <vt:lpstr>Lug Nut</vt:lpstr>
      <vt:lpstr>Hub Seal (front)</vt:lpstr>
      <vt:lpstr>Tire Tread (front)</vt:lpstr>
      <vt:lpstr>Tire Tread (front) with Tool</vt:lpstr>
      <vt:lpstr>Steering Box and Hoses</vt:lpstr>
      <vt:lpstr>Steering Linkage with Cotter Key</vt:lpstr>
      <vt:lpstr>Steering Link Rod &amp; Arm including  Axle Shock Absorber</vt:lpstr>
      <vt:lpstr>Shock Absorber, Brake Can, Slack Adjuster</vt:lpstr>
      <vt:lpstr>Inside Brake Drum</vt:lpstr>
      <vt:lpstr>Stop Sign (stop paddle)</vt:lpstr>
      <vt:lpstr>Spring Hanger</vt:lpstr>
      <vt:lpstr>U-Bolt</vt:lpstr>
      <vt:lpstr>Shock Absorber</vt:lpstr>
      <vt:lpstr>Slack Adjuster</vt:lpstr>
      <vt:lpstr>Inside Brake Drum</vt:lpstr>
      <vt:lpstr>Brake Hoses</vt:lpstr>
      <vt:lpstr>Spring Hanger</vt:lpstr>
      <vt:lpstr>Brake Air Can</vt:lpstr>
      <vt:lpstr>Brake Hoses</vt:lpstr>
      <vt:lpstr>Springs</vt:lpstr>
      <vt:lpstr>Leaf Springs with U-bolt</vt:lpstr>
      <vt:lpstr>More Springs</vt:lpstr>
      <vt:lpstr>Brake Drum Lining</vt:lpstr>
      <vt:lpstr>Spring Hanger (attached to frame)</vt:lpstr>
      <vt:lpstr>Front Side of Bus</vt:lpstr>
      <vt:lpstr>Side Marker – Clearance Light</vt:lpstr>
      <vt:lpstr>Under Storage – Side Compartment</vt:lpstr>
      <vt:lpstr>Emergency Side Exit Door (outside view)</vt:lpstr>
      <vt:lpstr>Emergency Door – Lock Open</vt:lpstr>
      <vt:lpstr>Rear Tires</vt:lpstr>
      <vt:lpstr>Rear Hub is Sealed</vt:lpstr>
      <vt:lpstr>Rear Tire Tread</vt:lpstr>
      <vt:lpstr>Air Ride Stabilizer Part</vt:lpstr>
      <vt:lpstr>Air Bag</vt:lpstr>
      <vt:lpstr>Rear Compartment Door –  Reflective Tape</vt:lpstr>
      <vt:lpstr>Frame Exhaust</vt:lpstr>
      <vt:lpstr>Drive Shaft</vt:lpstr>
      <vt:lpstr>Exhaust</vt:lpstr>
      <vt:lpstr>Exhaust</vt:lpstr>
      <vt:lpstr>Frame</vt:lpstr>
      <vt:lpstr>Coolant Cap &amp; Fill Bubbles</vt:lpstr>
      <vt:lpstr>Engine Hoses (side view)</vt:lpstr>
      <vt:lpstr>Belt Alternator</vt:lpstr>
      <vt:lpstr>Water Pump and Belt</vt:lpstr>
      <vt:lpstr>Alternator</vt:lpstr>
      <vt:lpstr>Power Steering Fluid and Hose</vt:lpstr>
      <vt:lpstr>Air Compressor (underside)</vt:lpstr>
      <vt:lpstr>Engine Oil – Dip Stick</vt:lpstr>
      <vt:lpstr>Ground Leaks</vt:lpstr>
      <vt:lpstr>Seat Belt (top)</vt:lpstr>
      <vt:lpstr>Seat Belt Assembly</vt:lpstr>
      <vt:lpstr>Seat Belt Assembly - Buckled</vt:lpstr>
      <vt:lpstr>Seat belt Assembly – Secured to Floor</vt:lpstr>
      <vt:lpstr>Seatbelt Assembly – Secured to Wall</vt:lpstr>
      <vt:lpstr>Seat Belt on wall</vt:lpstr>
      <vt:lpstr>Student Mirror</vt:lpstr>
      <vt:lpstr>Student Mirror Bracket</vt:lpstr>
      <vt:lpstr>Overhead Storage for Fuses</vt:lpstr>
      <vt:lpstr>Seats Secured to Floor</vt:lpstr>
      <vt:lpstr>Slack Adjustor/Push Rod (top view)</vt:lpstr>
      <vt:lpstr>Frame Cross Member</vt:lpstr>
      <vt:lpstr>Cross Member &amp; Drive Shaft Coupling</vt:lpstr>
      <vt:lpstr>Fuel Door</vt:lpstr>
      <vt:lpstr>Fuel Cap</vt:lpstr>
      <vt:lpstr>Air Compressor &amp; Power Steering Unit</vt:lpstr>
      <vt:lpstr>Fuel Tank and Frame</vt:lpstr>
      <vt:lpstr>Bushings from Inside Spring Hanger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 Trip Pictures</dc:title>
  <dc:creator>Anna Esquibel</dc:creator>
  <cp:lastModifiedBy>Anna Esquibel</cp:lastModifiedBy>
  <cp:revision>5</cp:revision>
  <dcterms:created xsi:type="dcterms:W3CDTF">2017-09-21T23:23:21Z</dcterms:created>
  <dcterms:modified xsi:type="dcterms:W3CDTF">2017-09-22T00:01:29Z</dcterms:modified>
</cp:coreProperties>
</file>