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33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830E-DDB5-452F-84D8-3B6A665266F6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3FC6-0E3C-4DFA-AFD8-EE68ABE95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9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830E-DDB5-452F-84D8-3B6A665266F6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3FC6-0E3C-4DFA-AFD8-EE68ABE95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1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830E-DDB5-452F-84D8-3B6A665266F6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3FC6-0E3C-4DFA-AFD8-EE68ABE95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9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830E-DDB5-452F-84D8-3B6A665266F6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3FC6-0E3C-4DFA-AFD8-EE68ABE95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7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830E-DDB5-452F-84D8-3B6A665266F6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3FC6-0E3C-4DFA-AFD8-EE68ABE95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4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830E-DDB5-452F-84D8-3B6A665266F6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3FC6-0E3C-4DFA-AFD8-EE68ABE95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82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830E-DDB5-452F-84D8-3B6A665266F6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3FC6-0E3C-4DFA-AFD8-EE68ABE95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830E-DDB5-452F-84D8-3B6A665266F6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3FC6-0E3C-4DFA-AFD8-EE68ABE95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9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830E-DDB5-452F-84D8-3B6A665266F6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3FC6-0E3C-4DFA-AFD8-EE68ABE95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7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830E-DDB5-452F-84D8-3B6A665266F6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3FC6-0E3C-4DFA-AFD8-EE68ABE95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6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830E-DDB5-452F-84D8-3B6A665266F6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3FC6-0E3C-4DFA-AFD8-EE68ABE95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8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4830E-DDB5-452F-84D8-3B6A665266F6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63FC6-0E3C-4DFA-AFD8-EE68ABE95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91000"/>
            <a:ext cx="3124275" cy="23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t1.gstatic.com/images?q=tbn:ANd9GcSlQNXBDfADsA0xtjCYRv9qw5YK8edP62E7yvraJeAgGhLqi36WG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80060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1.gstatic.com/images?q=tbn:ANd9GcSZLjH0QY8tWfSwJzTIrnYYBGE_mgPraWRRM_ssBr5K77gT2HB90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" y="21771"/>
            <a:ext cx="1905000" cy="228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1.gstatic.com/images?q=tbn:ANd9GcQ9LC98KaDU4a_bIQ3TidFyYzZayN8mi8FIHUdIQzhB-LD9ux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27434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1.gstatic.com/images?q=tbn:ANd9GcQ6nhwqhaUFc5-YqIWoKESOA0ixumH4jig6hFHKQXlregJlMwd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00" y="2080261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t0.gstatic.com/images?q=tbn:ANd9GcRzbEmeUb8VuHaeW74EdKnJr713SRIgqqV1LcXtFComcV6m0Nc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080261"/>
            <a:ext cx="1981200" cy="2067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4" descr="data:image/jpeg;base64,/9j/4AAQSkZJRgABAQAAAQABAAD/2wCEAAkGBhQSEBUSEhQVFRUWFRoVGRQVFxkdHBcdHx4XGB0aFhwYGyYfHBkjGh0VIDIgJCcpLC0sGB4xNTAqNSYsLCkBCQoKDAwNFg8MDSkYFhgpKSkpKSkpKSkpKSkpKSkpKSkpKSkpKSkpKSkpKSkpKSkpKSkpKSkpKSkpKSkpKSkpKf/AABEIANcA6gMBIgACEQEDEQH/xAAcAAACAwEBAQEAAAAAAAAAAAAABQQGBwMCAQj/xABIEAACAQIDBAUEEAUEAgIDAAABAgMAEQQSIQUGEzEiMkFRcQdhgbIUFRYjNEJTVHN0kaKjsdLTM1JicqFDgpLRJMEI8GODwv/EABQBAQAAAAAAAAAAAAAAAAAAAAD/xAAUEQEAAAAAAAAAAAAAAAAAAAAA/9oADAMBAAIRAxEAPwDVcHh5JjKxxEq2mdAqCOwCmwtdCf8ANSfad/nU/wCF+3RsLlL9Yl9amdAs9p3+dT/hft0e07/Op/wv26Z0UCz2nf51P+F+3R7Tv86n/C/bpnRQLPad/nU/4X7dHtO/zqf8L9umdFAs9p3+dT/hft0e07/Op/wv26Z15eQKLkgDvJtQLvad/nU/4X7dHtO/zqf8L9umCzKRcEEd4ItXyPEK2isp8CDQQPad/nU/4X7dHtO/zqf8L9umHGWxOYWHM3Fh40CUE2uL2va+tAv9p3+dT/hft0e07/Op/wAL9umKyAkgEEjmAeXjXk4lb2zLfla4vQQPad/nU/4X7dHtO/zqf8L9up74hVNiyg9xIFemcAXJFud+ygXe07/Op/wv26Pad/nU/wCF+3TEyAWuRroNefhXlp1F7sBbU3I08aCB7Tv86n/C/bo9p3+dT/hft1PjxCtorA+BBrpQLPad/nU/4X7dHtO/zqf8L9umdFAs9p3+dT/hft0e07/Op/wv26Z0UCz2nf51P+F+3R7Tv86n/C/bpnRQItqYGSKCWRcVPdI2cX4VrgEi/vfKnURuoJ7QDULeD4JP9DJ6pqZB1F8B+VBA2Fyl+sS+tTOlmwuUv1iX1qZ0BRRRQFFFFAUUUUBVF8sqA7Ns1spxOHBvysZADfzWq9VF2lsuLERmOeNJUJBKSKGUkajQ6UGT7VwcGFx0sOzSohk2ZimxMUTlkWytw3IuQrE2HZofPSfdrZnD9pZfYiYXPNGPZsUgZpyUYiORBbKJLak5rWNbTgN3MNAjxw4eGNJBZ1SNVDgi1mAGulxrXs7Eg4ccfBjyQsrRpkFoyvVKC3RI7CKDHxi0Xd3akTOok9lzrkLDNcypYW53NeNo41sDtiXaJzZMOmEhnQfJywFbn+2RY/SRWuT7q4R5xiXw0LTAg8UxqWuORvbmOw8xXfEbDgfiF4Y24wUSZkU8QL1Q9x0rdl+VBnPkcwMkeLxxmJMs0eGxMl+xphNKV9GYDxBqtbx7LEkm2pTDhGMczETTSsk0do1PvChSGPaLsLnTWtxhwEaSPIqKruFDuAAWC3Chj2gAm3del2J3NwUkpmkwmHeQnMXaJCxPeSRqaDLJsGMXtLMuCXHA7Lw7quIlEbLe9mJIN3Pba3PnXBtqg7D2dgC00gxUjcbIjtIkMcrGRFUZmOVgqA9oU9mg2pNmxLKZhGgkZQhkCjMVGoUnnYHsrhgt38PC4eKCJGAZQyoAQGOZgCBoC2pHfQYy2255dnbMRFvicLtJcMFmDLcqj8MyA2ZRkKXvr0TXXG5faHanGv7YLKq4tnN3J4iZCugtDl6oGnOthk3fw7ScUwRF86y5ygvnUZVe9usF0B7q+YzdzDSs7ywRO0iCN2ZFJdQQwVrjUAgGx7hQVLyfbCjhmZ1w+z4mMdg2ExDyORcEhgyiy8tddav1Ktl7q4TDOZMPhoIXIylo41U20NrgctB9lNaAooooCiiigKKKKBfvB8En+hk9U1Mg6i+A/Koe8HwSf6GT1TUyDqr4D8qCBsLlL9Yl9amdLNhcpfrEvrUzoCiiigKKKKAooooCiiigKKKpuJ38aPESI8XvUczxZlDXOWIS9EkBGcno5L37b6UFyoqo7T8occJYGNwUZQ98pspcRtl4bNdlYgWNvsF6Y4DfCGWV4gHUxqzMxAK9HLnAKk6rmA7jrluNaB7RVZO+nSi94kCSI0lyY8wUHDhXsHIykTC4vmFuqa8P5QYRm97lOXMTl4Z6KqXLg8SxGUNpe/m1oLTRVWj37TiOHikWOPIHc5CY3aSeIhwGNxmiFimbra2tUrY++MeJkSOOOW7KXuQllUBCCxD63zpYLc3JvaxoH9FFFAUUUUBRRRQFFFFAUUUUC/eD4JP9DJ6pqZB1F8B+VQ94fgk/0MnqmpkHUXwH5UEDYXKX6xL61M6WbC5S/WJfWpnQFFFFAVQ8bvpNFjpYyVaOOZkEQC3KjDCYHRs4Jk0zFcgHnq+V8tQUfaXlCkjcxiEGQZCVjcuSc+GDxgMidLLMLEX6pNuymuyN8OPieAIxbIG4ivcE5I5LqCoJjIewbncagXqx5ahYjiIxdRxEPNNAy/2H43flPnseygqsO/8AKzXWGNg0SyBBKboMuJdhIQmkmWJRw7aE86kyb+EsRFCrgFRm4tgbnDLpZGB6U/2Ie3SrThcQjrmQgi+vYQe0MDqD5jrSPbm/2BwZyzToH+TTpv8A8UuR6aBpsXaXHgSYrkLi5W97G5BANhcXHOwr6diQcRpODFnbrPw1zNoB0ja50AHoqlv5ZcOReOCc92cKl/QxvavA8skY1bCTWva6vCfsBcUF2OxoA5l4MWcksXyLmJ0NybXvcA+ivmy8FCFWWOKOMuijoqoNrCy3AGgFh6BVcwnlWwMgs7SQE6Djxso/5i6f5qx7CxKvh4yjKwyKLqQRyHaKD3h9jQILJDEo10VFHPKTyHaVT/ivcK8RbBw63KwQjMCDaNRcG9wdORu32mp9FBDbY0BcSGGLOCSHyLmBNySDa97sx/3Hvr3hNmxRfw40TmOioHOxPIdpA+wVJooCiiigKKrG099ODPJEYdEBILPlL2UNdFZbMmpF1YkFTdQNal+7HD5mQGQurZcixuWPWuwUC5QZW183nFweUUm2ZvRHMkz6jgPIklgWtkd17BqxVQ2UagOtR233gOUIHdi6owysOHmcxjiGxA1DWHbl8KCw0Uhj30w5iWQk6pnsFY8jGpAJA+NIgubc76V5G+0FyHzoM+RSynpDLE5cDmEHEQEnvFBYKKibL2mmIjEsebIb2LKVvbS4B1t5+2pdAv3g+CT/AEMnqmpkHUXwH5VD3g+CT/QyeqamQdVfAflQQNhcpfrEvrUzpZsLlL9Yl9amdAUUUUBRRS7b23osHA00xso0CgXZ2PJEHaxPIf8AoUDGlO2d6sNhf40qhjyiXpSN5lRbsfstWdY/eTF4w9Nzh4j/AKEDWNv/AMso6THzJlHnNc9n7tQrqIkBPNsoLHxY6n0mg97xbXxONZjHG+HQjLkEgVpRfnM8dyBbkgPabnWwXYTZhi6CQxx37mIzHzEJqfHWrLFsNAuVAY+7hHKf8aegiusuDcaMglQ9Y/GHcSvJh4WI7qBB7Ee3SQg/0tf87VHmwwOh+xh/3VtiwYyixLDsJN/QT228+vfUfEYEEUFFxWyQNUJQ/wBOn+OR+yluHlkw8nERmif5bDkqf/2pqGHiGHhV0xWz7cv/AL/1STHYXt7RQWXYXlWlWyYwR2tpilVwCdABKiBst/5wcvhV1TeVr2MakduVipsRcELMqZh/aTWN4DBNNMkEa3eRiALea7Mx7FA5n0akgG8bqzHAY2TZrzCeBYBKUCMeA7NYRxgZiVZbtltZbC1r2oL9g9rRSsURxnUXaM6Oo72Q9IDz2qZVN2xsmCWSN4ZRDLFqgIysv0RcArfkYzeNhcFR1hJwe+6qpjxKN7IXXJAjycVOXFjCgkJcEEN1GBBJ0JC01zTEqxKhlJXmAQSPEdlUvae8GPmReFhPY8TyqhaeYJMyk68NUvwyRoCzA3IsLm4q+H2KI8U8WHljSVouPFwI2jMQfKI3Z2ZiRIxCOjEg6MACL0Gl4jdjDPIZHiBZjc3LZc1spbLfLny6ZrXt21Ci3WwbO4WG+W12DPYHpnIOlyGZrqNLNbzDzu/tmXFYPD/FlkhVpX+TuNey3EJvp2anuBsGHw6ooRRZQLAf/eZ89BB9zuHtIvCW0ylZBr0wWdzfX+Z3N/6qivubhrEomV+YfMzdLUq7Bms5ViWGa+pPfTyigSYXc7DIoUIb5Fjz52DWGTUFSMpJRCctrkV1TdXDLlyxBchBXKWFrKqgaHllRARyORb3tTW9faDjhMIsSLHGoVVFgo7BXavgNfaBfvB8En+hk9U1Mg6i+A/Koe8HwSf6GT1TUyDqL4D8qCBsLlL9Yl9amdLNhcpfrEvrUzoCiiig+E1je3du+z8WZh/BiLR4cdjdjzeL2sP6R/UavHlN20YMCyIbSYg8BT2gMCXYecRh7ecis+2bCAFAFgBoO4DkKBvgMNT7C4eoOz4tP808woA5kDxIH50HaDC1JXD12w6XFxrUtIaBNPgSCWQa9q9j/wDTef7fNFaMOuZf88we0MOwjuqwvDVDl3nE0zRwiUlixSKBUzzhQem8svQjDZHygdJlXNyIsHXaKqoJcqo72IAH29lIMZCzaojMLavosYHe0khVAPTVh2LsSbEwpNEcPh0dQc7I2JxGnMO82VVkU3BGU2IPdTfAeT/BswmmLY2Qf6uJfi2P9Kfw18AooKbu3trD4FJ8Qt8VichAGFSSWKJR0rNOECc7FyD8UAXtq83lhTC4U5RmSS0kkvsgwiaSQ2Mk0yHMIwNQAbaooFhanO9m87YPhpHFHkIu8sjFYoVuEXMEBbpMQLgWUXJ0FVzBvEwOCxIOHU8QwglXWMiwmwpuCssNikiqRrG40UxiwVbaW8EsycLC4jEyrke64RZ3QuqgAcZwGN1z5gi5bgNa5ILDyd43ExyyvBs+DDQG6Os+Ik4rMlizNIyuSVzqCMoFye0G1t2Tu5wSxwzFnccP2QyCOLDRgdXDxWsTpftudWbsKRtp4eF0wmHMmJjizxFYLzSFpJBLK8hS9soGXMxF2kP8pNBZN69m4uXBzF5VUCNmMEMYbOF6RQvKCTcC1wqm9q6NsWJMKRgkvJOqyCYksSVCtG8kjEkgWQBb210AF66HG7RxGkcEWEQ/6mIbiSeIiiOQHxk8RXfcmJ48L7HkOZsM7QZrZcyqbowHYDGU01tQI9g75YTCxtC8hz8QyxxKjPK6ShZlISNSW65W9uamnOC27i53Ux4Mww3F5MVIEcjtyxIGIP8AcR4Uq2bCMJtIZrBJw+GB/qVmxEIPjHJMg+iAq70BVf3s2RPiBGsLIgjJmzNfWRLGIWBHRzEknXqjQ3p7PMEUsxsFBJPmFR9mRtkzOLO5zsP5b8l/2rYeINBSsbsbaJmEgb3xrqGDBlTSZxb3sZE1jS+pv5r3k7Q2NtGUODJZXEllEoGUF5GRQVjBzZeCt7kWDf7rvRQUufZmPjWV1lP8aVljQr/CbisAoEf8XMY+lrbU69vSLCY+TCplkeOQPiG6bLmItJwA/Q1APDvoNBrVwooKNtXZeMMbPM90iVj0ZOuMmMDMyhRfR8OMp/kPpusHUXwH5VD3g+CT/QyeqamQdVfAflQQNhcpfrEvrUzpZsLlL9Yl9al2928UuGMYhQuxzSuAjP72lswGXqs1wAx0FjQWSiqXid/yCxWO6RSurZTmMyiHEShobDqkxoCdbESL8W5sewdrHEwiUpkOZlte4OUkXU2BKnzgHzUGd+VXF5sZDHf+FCWt55Gt6sf3qWbP/wDVc9+5c20sQe4og9CJ/wCya+bPk5GgtWzoGkPDRslkzvKQMsa3tfXTMdbA6aEnlY2/Z+wMMi3RFctYmRrOz6cyxvf8qrMW6y4nZUsbZ/8AySHcI1mKqy2VSdBdF5d7HvpZ5PsYNkbNkXaMvCjTEyLCZLgunRIyJ1tTmOUDS5oL5LsRNTF7y/Y0dgP9y9Vh5iPsrjszbiu5iYpnuQrIwKSZeeU3NnHahNxz1GtViPywbLxIeFcUYmdWQNIjoNRa4Yiw59tqUbhbjGKfFBUeLDSRQslmJCTr8eFyTnF7uHGlnAPaKC7b7bSEOEa7FTJ73mHNFIJkcd2SISN4qKw/d/bbezJHkzw8YqwjI6MSp/AZNBaSFACLaOgkXQ3FPt+96JJCsUzIHDNhwVboSLG4aaZc2g4jLFCFJsCJhc1TNp4wtEoyvxUbMjMwJuRxRFJY5s1hmA1F1AvqRQavjMVJJh5o4kXNiiwaEk5Bio7NLDfS0eIjUlTcXvf49S/J9gpEnssU0caQlHaSIxK92DxxqpN2aEGROJ2rYa6GqVuxvgvsF5TG8tjHGiRqxY4iLLJhuQNrp70T3YYd9i3TDbxbT67ps6E9gurkeYC8l/ErQXffaHBERyYrErhpISXjmDoHS4sQFcEMGHxSp5DtFZ3iN9cFJ7H2dsszPiPZKSR4txykJs8j57M4MZcEWAy6cqe7K8gODVuJi5ZsU/M52KqT58pzH/lVoTd/CwSRYbC4eGNgyzMyxrdFU9YnnmY9EXN7Zz8U0H1tzIBeTGzS4ntJxMtox4RJliA8xU1IfeHC4eO0QXIouAgVEAGhNzZMo5aXqft6QrAz8MShOmY7XLAanID8cC5HeRbtqubpmKPJxAkjtcRYywPFRjnjubnIXBuALKWDAWItQPdlbdEzlehyzDKxvbvZXVTY94BFedh4tGE84YcN5msxPRsgWIkHuzI1TNp7OE0ZXMyNY5ZUtnjJFsyEg6/4PbVc3fwMUb+w8QsZeNEWJWzESIFsWjEhK201VdVsb3uCQ7bYw0GKn4Rlus0eT3phmjljJljkVhfI46ZBPag52tXrZm3J4J48FjVDPJmEOKjHQmyKWIkXnFLlBNtVNjY9g47xbI4MyY4E+9ui5AAAkZNmAyjW7G9zfspR5Wdtxex/Y6Fzi1KTwiNGbpAmwJAsCycUW55bnlQWPb28cKOkbOCB03C9I2UjKth2lrHXsU99Rtj+UKDEYoYZbKzBit3XMxGpGUHuufRX5f2vvBNKxBkNhp0eiCbWJsO/Xn2Uz8l5b24wWXnxx9ljm+7eg/W9FFFAUUUUC/eD4JP9DJ6pqZB1F8B+VQ94Pgk/0MnqmpkHUXwH5UEDYXKX6xL61M6WbC5S/WJfWpnQQCkycsko10IyN6CLqfsHjX2PaiDouGiPc4sPQw6P+anV8IoMO3vIOPxJHbL3/wBK/wDq1RsBPa49NTN9cGI8fOoGUZgQBoLFFOg5Wvf/ADSZGINBu27Z/wDDw5IsTDGbHsuo0r8weVPepsdtKZibxxM0MS9gVSRcediC3pA7K2/CeU3DQCHBkOj+xltIygRKwjDKjG9xcWseWo11rOcf5KH2hio2wARML7HizzsTkLkFnydrm51toDoSOVBk9X7cHytTbPhkwz5pIWU5LEZoGPxkzaFeZy99jpre77C8hOGw8oG0JHlDm0ZjOSMn+ST4wcnlqAeXPStSwG5uChiMMWFhVGFmXIpzf3EglvTQfm3eF3nh9nYazwqFjdbHiYUAFFie51hZfj8mYsTY6Vy3ehilmRzfMuQx5uQynpK5FsxTQg3uQV58qtu+276bC2nFPCCcFigySwm5GQ2EsR71ykMvaCPNVI3p2Y+z8VLhkZjCsqyRyjnlZSyMrDTMYzr35fNQXDYmESHBjFRSFZGQsyF2CyXe4Z4uBma3RIKuFBAIdezTN099pCGjnV24ZUF1BbRr5ela/wAVtG6XKzPes4lfJsW6k/wVNs+pYkEEIMSBnvqbwX7detTbybb4jDmczyxjiJFMplOUvEisXC20Mo6XcCR59A1PG764OIor4iMNJHxUF+utiwK9moBt31z3MUthhi5f4mKAxDX+IrAGOMf0pHlHjmPbWVbxbyxQ4IYWVFZpo4HhPc2TKSLA2VW0v3ZgNas0WGx+JwUOEwjRPh1RUOMnjkjLBLABYrkuLBel0Qbcu0hdto73YaG95AzD4sfSP+NB6TVU3R21h8TIYljyxsZsOItGUquSdbsl1VgJJBlDaW05Vnu9XkvxyzRRS4+AxynKWZuGqHU2ZBzB1se/TS4vcd1PJ1HhYREuJxGKGdpcuGAjjLMnDN5b3tkJGjjmTa9A82ji5rGCHFiRI9WkjYPNGAbZZ1XpMoP+ovS0IZSdT22TujLJZ8TihPE3TEagsp7UkWRmzK45ho8vjUf3MTQ5ZI1iw8cdkigRmcoeSOHewViei6KLMrG5JANd9q7afD4GWXCqFLpHOgK5uGJWAlIS4zMt2bICLk2oOm1EnglGHkYzYPEgwhn/AIsDkEC7fHjOmp6QPaaWDco444bF+yZIZIVMbqiqemmaIsrGxVsviCLaUt2nv0k2EMct5JFeF4ZRG0XEbN1WjYkpKmua111uO4XbdzFpxMSqsrJxFnVgQQUlUMGBGhUm+tBgW7nkSxmLeW7xxRxTPCzuSWLI2U5VXX7SL3rXtw/I9htmycfO084BUOwAVL6HIo5EjS5Jpvuti1fGbQETK8XFicMhBXiGNVkUEaEjIhI7C1WegKKKKAooooF+8HwSf6GT1TUyDqr4D8qh7wfBJ/oZPVNTIOovgPyoIGwuUv1iX1qZ0s2Fyl+sS+tTOgKKKKDJPKjhsmOD30eFTY9hUspt9yqikbNopSPXKGmEiqT2i6qcth8Z8q69bnbcNuYCN5sNI6hijta4v8RmA+1QR5xVXxe1lx+BlxUa8KRLJIFkVw8ZAYKzIbMMrXynUHMDz1DjgPJzFiY4ZWxMsjwNdI5YohHGwsrJLDluTYAG7k6KQbWNW7YeR7lbxvG5iliViUDADkpFgpBVgQAbML91VTcfb0cQvI6pFwjmlZlCe9GNF6V7ZuG6JrqeDSnGeWnZ2GxmIkjMk6yJFrEuhkXiKdXK6ZOFrryoNTx2DWWNo25MpU/9jzjmPOKgbr7RabCo8n8QFo387xs0bH0spPprHNqf/JGU3GHwiKP5pXLH7FC/nVVwe/m2MUksWFZwFMuIkGHWzDO5dzfrAZm0ANBqn/yBjibZYzMokSZGRbi5vdWsL3tYk381Y7vftFZY8C3QaT2DCjZuYKPKgB1sLplJv2W5VVcTiXkYvIzOx5s7FifSa9Z1EdubEjXXoAd3jf0W89BomI3rHtVEiTSswRU4Z4+W8ZRmBzKVKjokjiZRcdAVoW7HkpwE+HVcTKMXKq3IjmssOcliqCNh236TXJt2DSspwKqMFgcxy52xbAgE2IaCxNuzokHn0b1ZvI9hmknx7YXOvvVsqMqk3kU2jYCysVWQA8hmFrUGm7B3HwuFJwbQo4K54p2HvpCkAqz8w8d0ysuXQiwBBJh7LkZMXiMDJJJmjMbtKrhWnhfRHksP4kZyozi2cWJ1FMkjlfGYMMzpIIJ5XVyrFReONQwXo5iG1ym1wbd9VffDPh9oYzFyFQq7OWIvawu7SBOiSczZh1dL2NuVBeMfisDhoHVzEEZTcNlOfvzFut/uNZZjP/kKzII8NhjxLBdddeXRA/6NVHZMrY3FGSeHFT4bpD/x2F83xQ8jWCjzFtOwVtfk13biwsRCYbhggOJZFXjHNc5JGBIYr/MtgRbQG9Bl0c22cTLBi8ZFOMKs6PlykC6kOmZeuseYKC+Ww1PcKe70YPaOMeKLZ8MvBSJY3xMiiMO18zPEkxU2v2217O+tqooMX3M8lu0oJWnmOFMpUoJJ3kmMasLNkjXKuYjS5blp2mrdh/JRC8vFxksmJYqq8Me9Q2XqjhRnUDuJItpa1Xqig44PBJEgjiRY0UWVEUKo8ANBXaiigKKKKAooooF+8HwSf6GT1TUyDqL4D8qh7wfBJ/oZPVNTIOqvgPyoIGwuUv1iX1qZ0s2Fyl+sS+tTOgKKKKCBtyEth5MpIdVLoQLkMvSWw7dRa3aCR21l+8G+MUuypcNhIFhmxK++ZQqxgvYyPcC7Ei4Gl9RflWv1hm9exDhMZLFayMeLF/YxN1/2PmXwy99BV8ZsbPhIMGrlYoszkAayyvYszE6BQAqqLGwFydTWh7I8iuy5sIssZlYkZg8r8iOayKthYEFWHPnYjQ1XsFhe00+w0rrhsRBrw8RE6MF5oSpUOv8AgMLctRe1iFG8pPk14a+zcFHaG3vsCnNwCNM6EdaA6kMOX+BQdibbmwk6YjDuUkQ3BH+Qw7VPIg1tu4u5UwwWMiBmCJKJMG73QuMuZ06J6Ub9FGykq2pXvrIN89hrhcYyRg8JwssN9Tw31UE9pXVT51NBJ3k2zhMWDOsL4bFMbukQVoJD2styGiJ7hmFVsC+norouGY/FI850H2nSpGCwo4qBmGrqLKCx5j+Uflegv2+O7PsfZ+CMcrgJGYXBidOlKWla7OFABbKgAvcDNe2lMPILt+PDY6TDye9jEoBEz6Z2VmyjuuwJAI0JW3M1y8p2y8mEj6IQGcDNwwLXDH4uGjPLmND/AEnnXTyY7r4aTDT4p41lVQYkMobpFVDuFANlLZrDQno6WOtBsm9Oxs98QMU2FCQsjuAhGQlXvduqQV59xNZZsXGwYh1iwEUuLlcKJXkiAhB5sZpJcxEYYs2SJUvcgHXVjvFvJs+Fjh8SkmKfoZIWkkkCKVtfKSUzA5T0hfpE3q7bhYpYcEkUi8LhvKg6BVbK7AdK2UnTnfWgsOxtkphsPHh4wAkaBBpzsLX8Tz9NDbHjvdAYz3xkrfxA6J9INS45QwupBHeDcV6oIXBmUdF1k80gsT/uTT7ppBvtisQvsbhGRAzPxDGHIB4ZK5jHDI1s9vi62q2UUFHXejGxwxmSFixsCDDJmOVIixcocqszM9rAjoHnY28Q7z46ONVbDszZ2GZ0fpLrkJKgAF+kORy5BcHMKvdFBWts7wzxSyKsZIVAygQyyGS6uSQyEKApCgg6m/ZcVDwe8mNl5QqoDKpYwy2OZ51LDpDQKkTW1/icwCKuNFBF2ViWkgikkXI7xo7IbjKxUErrrobjXuqVRRQFFFFAv3g+CT/QyeqamQdRfAflUPeD4JP9DJ6pqZB1F8B+VBA2Fyl+sS+tTOlmwuUv1iX1q7zbZhWUQtLGshtZCwDG9wunnsbd9qCZRXkyi4W4uQSBfUgWuQO4XH2iobYmZr5Igv8AVIwHpCpmJ9JFBOqp+UPdv2ThxKg99gu6/wBanrpfzgAj+pV89PzhZW60tvo0A/y2avJ2VEBmcF7C+aVi9u24zEgegCgyPBOuhBvppYE3+yrBgUY9WP0uQv8AgXP5VL3k3fGHl4sY96ka5A5RufyVjqOwG47QK7YA8vGgl7NwM0YPDlEYbUoiArfvGa9j5wNe0E1nPlF3DxMl3hy9Au0YDMXcOQ7RdUKrB+I6gWz5yOYF9ewbjtrjtEKykGxBFiO+g/H0oNyGvcGxzXuD579tdtnsBNGWNgHUk6aC471I+0EeY1rflH3AbEy8eDKJCoGW1jM1z13LAB8tgCesRYm9icgngZGZHUq6khlYEFSOYIOoIoNE8puLiEUPCkjdjIxLRNGQBlAIvGSACG6oK95XUGtZ3E2b7D2EBMQkksckzXstmcFgLdhCZdOyxqg7B3AbE4uMS2TZuz0QsW0EjlEmlv3kuek3YqqOwVddqbejlc4nEALDEfe4mNi5UhgHvoozBHfusicxICDmLdCNZGPDZwWDsHKpFmCoNcqh5QMoNnuo7KmbGxJwzjCysGWR3MMw5MWLSGKTukFyR2Mo7wRVKxOKx20TeON2jPxiTFAo78zav4qG9FINrbTwWBK8bHviJVYPwcGxVY3U3WQmzK5U9j/Z2ENqk2RGTdRkb+aMlT6cuh9INfODMo6LrJ5pBY/8k0+7SXye7xS4vBRyYkKsrXIUaFo79CS39Q1008L2q0UETD4xi2V42Q9+jKfBhy9IFVrCb6twlmcwHOmZYFciWMlwgV73va9joCGBAB7LhUc7OiOb3tOmQX6K9IjkW01I89BWYvKGjBHWFzG65g+dOQELNpe+glXxsfNeZtbfAQSPHwi2UqubOigsY3mIux0siNqeZIHeQ8TBIBYIgA7Aotrz7PMPsomwiOCHRWBIJDKCDble/dQU0+UkKzFo7ppwwtwxuJX6d9AeHGdP5tNOYs+xtr+yA7BCqrIUBYi7W5mw6uuljrpUqTBRsCGRCDYkFQb21F7jvrqqAcgBrfSg9UUUUBRRRQL94Pgk/wBDJ6pqZB1F8B+VQ94Pgk/0MnqmpkHVXwH5UEDYXKX6xL61LNqboGXESTiYqWOGIXXL7y7Pd1vZr307iAeymewuUv1iX1qZ0FCh8nkwUEzq0ih1Vmzm2YRdMG4KszR9LzO2pOpYDcpnYPLKGOcMQDJbKZcRM6DpciJEXwjHZpVtooKrtDded48IFmBfDoqs7F+mwEd3tmsWOVhrYjP1rXDL9mbizGJOK4QiHLkV5SBIUVeKxL6ve9+zoqeetXqigoe2dzJRCwQmbOxLxG5WS5xBXOGkF1XiRgAHnGptYaRHwMuASNZyWiyIvH5hGCgFZj2C/VkNgeRsdW0evMsQZSrAFSCCCLgg6EEHmKCow4+1eMRjr1G2puRNh7ts8h4+fsSVrBfNh5D1B/Q117itVqTb4DcOUPBJ8lMpRj/bfRx51JFAz2hiAQRoQRY/9HzVUtqbFws8qS4pSxjtYlyvGUacOZ+ywtlkJHLKxtYhnisX36UmxWIzHzUDuDeSbErJg4EZC0oVUlUKRLyW6i5EKohxDhh/KvSVxSva29mF2dIIpMPJjNoxAKeOymGFgMwMSqMpBvmFlzXJuQb162JtZoJRIptIqcKOZgzhF7IpUHSaAm3V6aaWuvRrxgPJrFxDiMYZcfPI5d1iPCw4Ym54uIktcXPJNfMaCp7T3s2ttlzEoldb2MGHRgg/vt//AGafbreRyES22piooiBc4eKRc635cV9VQc9O3vrTcHu3iHjyRlcNGTcxYfNHEey2Y2ldiLAuojU2GjV7w+9eCwSexYUaTEZspw8NpHdyOtI69Gxt1mINhy0tQSZdl4nDRqEK47DItwshVMRGANDFKuVHsOWbIf6zUzd/b3siHjYVjPGGKMkgyyoy2uubqsRcc/8AkaU4bco4pLYiEYWNyWaCGWTpa36obhppoSBmNzbKaueBwMcMaxRIqRoLKiiwA8wFAv2tvCIcOZhGxIdI8j3SxZlTU2OgzXuAfNULA79QtGWkDoygllVWcAB3iBzKtrMyNa9jpyFO9o7NSeMxyglSQ2jMpBUhgQVIIIIB0NQV3TwwUqI7ZipJzPmJVndWLZsxbM7m9760EWDfnDMJDn0TKbi5urhOGdBoXLWVTqcp7jTrA41Jo1ljYMjjMrDtFLI9zsKqhViAAGUEM1wLoRre+hSMg9mUWprhcMsaKiCyqAALk6DznU0HWiiigKKKKAooooF+8HwSf6GT1TUyDqL4D8qh7wfBJ/oZPVNTIOovgPyoIGwuUv1iX1qZ0s2Fyl+sS+tTOgKKKKAooooCiiigKi7Q2ZFOmSaNJUPxZFDD7CKlUUFLxnkowjfwmngH8schK+hZQwHgLUpxPkfb/Txlv74Fb1WX8q0qigzTZfksxEEiyDFQM68naBrqf6LylVNu0C/nqzQbuYkG7YiLN/PwWdx4NLK1vQLVZaKCtzbkJMf/ACsRicQDzjeXJH6UgCAj+69NMLu/h4ouDFBFHH/IiBR49EDXz86YUUC4rLDyvNGOwn3xfA/H8D0vOTS7ejeF4YoGgteacRXZCSBklc2UsnSugFiR21Yq44vBRyrllRHW98rqGF++xHPnQVHC+UUexRPJETZVzFGQKWyNK6oGbN0URifPyJALD7F5RkCSFkLFJzEoWwzayFTZjyyIbt1c11GoNrVLs2JlytHGV0OUopGgsNCLaDTwr42yoSuUxRlbWylFta+a1rcr6+NAh27vusCKVQ3fDmZGfKqg5WZFYFgcxK2tz7r62+Rb9LcK8Tqy24uqHICUVSLMS9y66LcjxsDYZtnxuwZ40ZlBALKpIB0IBI0B7qH2fEWVjGhZTmViq3U6C4NtDYAXHcKBFhd8hNh2miRlyyQraTtWRowCMp55W5dh76j4PfsOI+gwzhLP0LE3gzDKHuNJV18x56Xs0WBjVSqoignMQFABN73IA53sb0LgoxayJpy6I05ctPMv2CgqzeUiMRcQwyA5OLlLRDocNJQQS9ixDqMg6XOrhSzae7kE6qrr0R8VTlBFstmA5jLp3gaAi5pnQFFFFAv3g+CT/QyeqamQdVfAflUPeD4JP9DJ6pqZB1F8B+VBXMHvNh4GmjlkyuJ5DbK55m41VSORFSvdxg/lvuSfpoooD3cYP5b7kn6aPdxg/lvuSfpoooD3cYP5b7kn6aPdxg/lvuSfpoooD3cYP5b7kn6aPdxg/lvuSfpoooD3cYP5b7kn6aPdxg/lvuSfpoooD3cYP5b7kn6aPdxg/lvuSfpoooD3cYP5b7kn6aPdxg/lvuSfpoooD3cYP5b7kn6aPdxg/lvuSfpoooD3cYP5b7kn6aPdxg/lvuSfpoooD3cYP5b7kn6aPdxg/lvuSfpoooD3cYP5b7kn6aPdxg/lvuSfpoooD3cYP5b7kn6aPdxg/lvuSfpoooD3cYP5b7kn6aPdxg/lvuSfpoooD3cYP5b7kn6aPdxg/lvuSfpoooIe2d8cK+GmRZbs0bqBkfUkEAarbnVlhNlA8woo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6" descr="data:image/jpeg;base64,/9j/4AAQSkZJRgABAQAAAQABAAD/2wCEAAkGBhQSEBUSEhQVFRUWFRoVGRQVFxkdHBcdHx4XGB0aFhwYGyYfHBkjGh0VIDIgJCcpLC0sGB4xNTAqNSYsLCkBCQoKDAwNFg8MDSkYFhgpKSkpKSkpKSkpKSkpKSkpKSkpKSkpKSkpKSkpKSkpKSkpKSkpKSkpKSkpKSkpKSkpKf/AABEIANcA6gMBIgACEQEDEQH/xAAcAAACAwEBAQEAAAAAAAAAAAAABQQGBwMCAQj/xABIEAACAQIDBAUEEAUEAgIDAAABAgMAEQQSIQUGEzEiMkFRcQdhgbIUFRYjNEJTVHN0kaKjsdLTM1JicqFDgpLRJMEI8GODwv/EABQBAQAAAAAAAAAAAAAAAAAAAAD/xAAUEQEAAAAAAAAAAAAAAAAAAAAA/9oADAMBAAIRAxEAPwDVcHh5JjKxxEq2mdAqCOwCmwtdCf8ANSfad/nU/wCF+3RsLlL9Yl9amdAs9p3+dT/hft0e07/Op/wv26Z0UCz2nf51P+F+3R7Tv86n/C/bpnRQLPad/nU/4X7dHtO/zqf8L9umdFAs9p3+dT/hft0e07/Op/wv26Z15eQKLkgDvJtQLvad/nU/4X7dHtO/zqf8L9umCzKRcEEd4ItXyPEK2isp8CDQQPad/nU/4X7dHtO/zqf8L9umHGWxOYWHM3Fh40CUE2uL2va+tAv9p3+dT/hft0e07/Op/wAL9umKyAkgEEjmAeXjXk4lb2zLfla4vQQPad/nU/4X7dHtO/zqf8L9up74hVNiyg9xIFemcAXJFud+ygXe07/Op/wv26Pad/nU/wCF+3TEyAWuRroNefhXlp1F7sBbU3I08aCB7Tv86n/C/bo9p3+dT/hft1PjxCtorA+BBrpQLPad/nU/4X7dHtO/zqf8L9umdFAs9p3+dT/hft0e07/Op/wv26Z0UCz2nf51P+F+3R7Tv86n/C/bpnRQItqYGSKCWRcVPdI2cX4VrgEi/vfKnURuoJ7QDULeD4JP9DJ6pqZB1F8B+VBA2Fyl+sS+tTOlmwuUv1iX1qZ0BRRRQFFFFAUUUUBVF8sqA7Ns1spxOHBvysZADfzWq9VF2lsuLERmOeNJUJBKSKGUkajQ6UGT7VwcGFx0sOzSohk2ZimxMUTlkWytw3IuQrE2HZofPSfdrZnD9pZfYiYXPNGPZsUgZpyUYiORBbKJLak5rWNbTgN3MNAjxw4eGNJBZ1SNVDgi1mAGulxrXs7Eg4ccfBjyQsrRpkFoyvVKC3RI7CKDHxi0Xd3akTOok9lzrkLDNcypYW53NeNo41sDtiXaJzZMOmEhnQfJywFbn+2RY/SRWuT7q4R5xiXw0LTAg8UxqWuORvbmOw8xXfEbDgfiF4Y24wUSZkU8QL1Q9x0rdl+VBnPkcwMkeLxxmJMs0eGxMl+xphNKV9GYDxBqtbx7LEkm2pTDhGMczETTSsk0do1PvChSGPaLsLnTWtxhwEaSPIqKruFDuAAWC3Chj2gAm3del2J3NwUkpmkwmHeQnMXaJCxPeSRqaDLJsGMXtLMuCXHA7Lw7quIlEbLe9mJIN3Pba3PnXBtqg7D2dgC00gxUjcbIjtIkMcrGRFUZmOVgqA9oU9mg2pNmxLKZhGgkZQhkCjMVGoUnnYHsrhgt38PC4eKCJGAZQyoAQGOZgCBoC2pHfQYy2255dnbMRFvicLtJcMFmDLcqj8MyA2ZRkKXvr0TXXG5faHanGv7YLKq4tnN3J4iZCugtDl6oGnOthk3fw7ScUwRF86y5ygvnUZVe9usF0B7q+YzdzDSs7ywRO0iCN2ZFJdQQwVrjUAgGx7hQVLyfbCjhmZ1w+z4mMdg2ExDyORcEhgyiy8tddav1Ktl7q4TDOZMPhoIXIylo41U20NrgctB9lNaAooooCiiigKKKKBfvB8En+hk9U1Mg6i+A/Koe8HwSf6GT1TUyDqr4D8qCBsLlL9Yl9amdLNhcpfrEvrUzoCiiigKKKKAooooCiiigKKKpuJ38aPESI8XvUczxZlDXOWIS9EkBGcno5L37b6UFyoqo7T8occJYGNwUZQ98pspcRtl4bNdlYgWNvsF6Y4DfCGWV4gHUxqzMxAK9HLnAKk6rmA7jrluNaB7RVZO+nSi94kCSI0lyY8wUHDhXsHIykTC4vmFuqa8P5QYRm97lOXMTl4Z6KqXLg8SxGUNpe/m1oLTRVWj37TiOHikWOPIHc5CY3aSeIhwGNxmiFimbra2tUrY++MeJkSOOOW7KXuQllUBCCxD63zpYLc3JvaxoH9FFFAUUUUBRRRQFFFFAUUUUC/eD4JP9DJ6pqZB1F8B+VQ94fgk/0MnqmpkHUXwH5UEDYXKX6xL61M6WbC5S/WJfWpnQFFFFAVQ8bvpNFjpYyVaOOZkEQC3KjDCYHRs4Jk0zFcgHnq+V8tQUfaXlCkjcxiEGQZCVjcuSc+GDxgMidLLMLEX6pNuymuyN8OPieAIxbIG4ivcE5I5LqCoJjIewbncagXqx5ahYjiIxdRxEPNNAy/2H43flPnseygqsO/8AKzXWGNg0SyBBKboMuJdhIQmkmWJRw7aE86kyb+EsRFCrgFRm4tgbnDLpZGB6U/2Ie3SrThcQjrmQgi+vYQe0MDqD5jrSPbm/2BwZyzToH+TTpv8A8UuR6aBpsXaXHgSYrkLi5W97G5BANhcXHOwr6diQcRpODFnbrPw1zNoB0ja50AHoqlv5ZcOReOCc92cKl/QxvavA8skY1bCTWva6vCfsBcUF2OxoA5l4MWcksXyLmJ0NybXvcA+ivmy8FCFWWOKOMuijoqoNrCy3AGgFh6BVcwnlWwMgs7SQE6Djxso/5i6f5qx7CxKvh4yjKwyKLqQRyHaKD3h9jQILJDEo10VFHPKTyHaVT/ivcK8RbBw63KwQjMCDaNRcG9wdORu32mp9FBDbY0BcSGGLOCSHyLmBNySDa97sx/3Hvr3hNmxRfw40TmOioHOxPIdpA+wVJooCiiigKKrG099ODPJEYdEBILPlL2UNdFZbMmpF1YkFTdQNal+7HD5mQGQurZcixuWPWuwUC5QZW183nFweUUm2ZvRHMkz6jgPIklgWtkd17BqxVQ2UagOtR233gOUIHdi6owysOHmcxjiGxA1DWHbl8KCw0Uhj30w5iWQk6pnsFY8jGpAJA+NIgubc76V5G+0FyHzoM+RSynpDLE5cDmEHEQEnvFBYKKibL2mmIjEsebIb2LKVvbS4B1t5+2pdAv3g+CT/AEMnqmpkHUXwH5VD3g+CT/QyeqamQdVfAflQQNhcpfrEvrUzpZsLlL9Yl9amdAUUUUBRRS7b23osHA00xso0CgXZ2PJEHaxPIf8AoUDGlO2d6sNhf40qhjyiXpSN5lRbsfstWdY/eTF4w9Nzh4j/AKEDWNv/AMso6THzJlHnNc9n7tQrqIkBPNsoLHxY6n0mg97xbXxONZjHG+HQjLkEgVpRfnM8dyBbkgPabnWwXYTZhi6CQxx37mIzHzEJqfHWrLFsNAuVAY+7hHKf8aegiusuDcaMglQ9Y/GHcSvJh4WI7qBB7Ee3SQg/0tf87VHmwwOh+xh/3VtiwYyixLDsJN/QT228+vfUfEYEEUFFxWyQNUJQ/wBOn+OR+yluHlkw8nERmif5bDkqf/2pqGHiGHhV0xWz7cv/AL/1STHYXt7RQWXYXlWlWyYwR2tpilVwCdABKiBst/5wcvhV1TeVr2MakduVipsRcELMqZh/aTWN4DBNNMkEa3eRiALea7Mx7FA5n0akgG8bqzHAY2TZrzCeBYBKUCMeA7NYRxgZiVZbtltZbC1r2oL9g9rRSsURxnUXaM6Oo72Q9IDz2qZVN2xsmCWSN4ZRDLFqgIysv0RcArfkYzeNhcFR1hJwe+6qpjxKN7IXXJAjycVOXFjCgkJcEEN1GBBJ0JC01zTEqxKhlJXmAQSPEdlUvae8GPmReFhPY8TyqhaeYJMyk68NUvwyRoCzA3IsLm4q+H2KI8U8WHljSVouPFwI2jMQfKI3Z2ZiRIxCOjEg6MACL0Gl4jdjDPIZHiBZjc3LZc1spbLfLny6ZrXt21Ci3WwbO4WG+W12DPYHpnIOlyGZrqNLNbzDzu/tmXFYPD/FlkhVpX+TuNey3EJvp2anuBsGHw6ooRRZQLAf/eZ89BB9zuHtIvCW0ylZBr0wWdzfX+Z3N/6qivubhrEomV+YfMzdLUq7Bms5ViWGa+pPfTyigSYXc7DIoUIb5Fjz52DWGTUFSMpJRCctrkV1TdXDLlyxBchBXKWFrKqgaHllRARyORb3tTW9faDjhMIsSLHGoVVFgo7BXavgNfaBfvB8En+hk9U1Mg6i+A/Koe8HwSf6GT1TUyDqL4D8qCBsLlL9Yl9amdLNhcpfrEvrUzoCiiig+E1je3du+z8WZh/BiLR4cdjdjzeL2sP6R/UavHlN20YMCyIbSYg8BT2gMCXYecRh7ecis+2bCAFAFgBoO4DkKBvgMNT7C4eoOz4tP808woA5kDxIH50HaDC1JXD12w6XFxrUtIaBNPgSCWQa9q9j/wDTef7fNFaMOuZf88we0MOwjuqwvDVDl3nE0zRwiUlixSKBUzzhQem8svQjDZHygdJlXNyIsHXaKqoJcqo72IAH29lIMZCzaojMLavosYHe0khVAPTVh2LsSbEwpNEcPh0dQc7I2JxGnMO82VVkU3BGU2IPdTfAeT/BswmmLY2Qf6uJfi2P9Kfw18AooKbu3trD4FJ8Qt8VichAGFSSWKJR0rNOECc7FyD8UAXtq83lhTC4U5RmSS0kkvsgwiaSQ2Mk0yHMIwNQAbaooFhanO9m87YPhpHFHkIu8sjFYoVuEXMEBbpMQLgWUXJ0FVzBvEwOCxIOHU8QwglXWMiwmwpuCssNikiqRrG40UxiwVbaW8EsycLC4jEyrke64RZ3QuqgAcZwGN1z5gi5bgNa5ILDyd43ExyyvBs+DDQG6Os+Ik4rMlizNIyuSVzqCMoFye0G1t2Tu5wSxwzFnccP2QyCOLDRgdXDxWsTpftudWbsKRtp4eF0wmHMmJjizxFYLzSFpJBLK8hS9soGXMxF2kP8pNBZN69m4uXBzF5VUCNmMEMYbOF6RQvKCTcC1wqm9q6NsWJMKRgkvJOqyCYksSVCtG8kjEkgWQBb210AF66HG7RxGkcEWEQ/6mIbiSeIiiOQHxk8RXfcmJ48L7HkOZsM7QZrZcyqbowHYDGU01tQI9g75YTCxtC8hz8QyxxKjPK6ShZlISNSW65W9uamnOC27i53Ux4Mww3F5MVIEcjtyxIGIP8AcR4Uq2bCMJtIZrBJw+GB/qVmxEIPjHJMg+iAq70BVf3s2RPiBGsLIgjJmzNfWRLGIWBHRzEknXqjQ3p7PMEUsxsFBJPmFR9mRtkzOLO5zsP5b8l/2rYeINBSsbsbaJmEgb3xrqGDBlTSZxb3sZE1jS+pv5r3k7Q2NtGUODJZXEllEoGUF5GRQVjBzZeCt7kWDf7rvRQUufZmPjWV1lP8aVljQr/CbisAoEf8XMY+lrbU69vSLCY+TCplkeOQPiG6bLmItJwA/Q1APDvoNBrVwooKNtXZeMMbPM90iVj0ZOuMmMDMyhRfR8OMp/kPpusHUXwH5VD3g+CT/QyeqamQdVfAflQQNhcpfrEvrUzpZsLlL9Yl9al2928UuGMYhQuxzSuAjP72lswGXqs1wAx0FjQWSiqXid/yCxWO6RSurZTmMyiHEShobDqkxoCdbESL8W5sewdrHEwiUpkOZlte4OUkXU2BKnzgHzUGd+VXF5sZDHf+FCWt55Gt6sf3qWbP/wDVc9+5c20sQe4og9CJ/wCya+bPk5GgtWzoGkPDRslkzvKQMsa3tfXTMdbA6aEnlY2/Z+wMMi3RFctYmRrOz6cyxvf8qrMW6y4nZUsbZ/8AySHcI1mKqy2VSdBdF5d7HvpZ5PsYNkbNkXaMvCjTEyLCZLgunRIyJ1tTmOUDS5oL5LsRNTF7y/Y0dgP9y9Vh5iPsrjszbiu5iYpnuQrIwKSZeeU3NnHahNxz1GtViPywbLxIeFcUYmdWQNIjoNRa4Yiw59tqUbhbjGKfFBUeLDSRQslmJCTr8eFyTnF7uHGlnAPaKC7b7bSEOEa7FTJ73mHNFIJkcd2SISN4qKw/d/bbezJHkzw8YqwjI6MSp/AZNBaSFACLaOgkXQ3FPt+96JJCsUzIHDNhwVboSLG4aaZc2g4jLFCFJsCJhc1TNp4wtEoyvxUbMjMwJuRxRFJY5s1hmA1F1AvqRQavjMVJJh5o4kXNiiwaEk5Bio7NLDfS0eIjUlTcXvf49S/J9gpEnssU0caQlHaSIxK92DxxqpN2aEGROJ2rYa6GqVuxvgvsF5TG8tjHGiRqxY4iLLJhuQNrp70T3YYd9i3TDbxbT67ps6E9gurkeYC8l/ErQXffaHBERyYrErhpISXjmDoHS4sQFcEMGHxSp5DtFZ3iN9cFJ7H2dsszPiPZKSR4txykJs8j57M4MZcEWAy6cqe7K8gODVuJi5ZsU/M52KqT58pzH/lVoTd/CwSRYbC4eGNgyzMyxrdFU9YnnmY9EXN7Zz8U0H1tzIBeTGzS4ntJxMtox4RJliA8xU1IfeHC4eO0QXIouAgVEAGhNzZMo5aXqft6QrAz8MShOmY7XLAanID8cC5HeRbtqubpmKPJxAkjtcRYywPFRjnjubnIXBuALKWDAWItQPdlbdEzlehyzDKxvbvZXVTY94BFedh4tGE84YcN5msxPRsgWIkHuzI1TNp7OE0ZXMyNY5ZUtnjJFsyEg6/4PbVc3fwMUb+w8QsZeNEWJWzESIFsWjEhK201VdVsb3uCQ7bYw0GKn4Rlus0eT3phmjljJljkVhfI46ZBPag52tXrZm3J4J48FjVDPJmEOKjHQmyKWIkXnFLlBNtVNjY9g47xbI4MyY4E+9ui5AAAkZNmAyjW7G9zfspR5Wdtxex/Y6Fzi1KTwiNGbpAmwJAsCycUW55bnlQWPb28cKOkbOCB03C9I2UjKth2lrHXsU99Rtj+UKDEYoYZbKzBit3XMxGpGUHuufRX5f2vvBNKxBkNhp0eiCbWJsO/Xn2Uz8l5b24wWXnxx9ljm+7eg/W9FFFAUUUUC/eD4JP9DJ6pqZB1F8B+VQ94Pgk/0MnqmpkHUXwH5UEDYXKX6xL61M6WbC5S/WJfWpnQQCkycsko10IyN6CLqfsHjX2PaiDouGiPc4sPQw6P+anV8IoMO3vIOPxJHbL3/wBK/wDq1RsBPa49NTN9cGI8fOoGUZgQBoLFFOg5Wvf/ADSZGINBu27Z/wDDw5IsTDGbHsuo0r8weVPepsdtKZibxxM0MS9gVSRcediC3pA7K2/CeU3DQCHBkOj+xltIygRKwjDKjG9xcWseWo11rOcf5KH2hio2wARML7HizzsTkLkFnydrm51toDoSOVBk9X7cHytTbPhkwz5pIWU5LEZoGPxkzaFeZy99jpre77C8hOGw8oG0JHlDm0ZjOSMn+ST4wcnlqAeXPStSwG5uChiMMWFhVGFmXIpzf3EglvTQfm3eF3nh9nYazwqFjdbHiYUAFFie51hZfj8mYsTY6Vy3ehilmRzfMuQx5uQynpK5FsxTQg3uQV58qtu+276bC2nFPCCcFigySwm5GQ2EsR71ykMvaCPNVI3p2Y+z8VLhkZjCsqyRyjnlZSyMrDTMYzr35fNQXDYmESHBjFRSFZGQsyF2CyXe4Z4uBma3RIKuFBAIdezTN099pCGjnV24ZUF1BbRr5ela/wAVtG6XKzPes4lfJsW6k/wVNs+pYkEEIMSBnvqbwX7detTbybb4jDmczyxjiJFMplOUvEisXC20Mo6XcCR59A1PG764OIor4iMNJHxUF+utiwK9moBt31z3MUthhi5f4mKAxDX+IrAGOMf0pHlHjmPbWVbxbyxQ4IYWVFZpo4HhPc2TKSLA2VW0v3ZgNas0WGx+JwUOEwjRPh1RUOMnjkjLBLABYrkuLBel0Qbcu0hdto73YaG95AzD4sfSP+NB6TVU3R21h8TIYljyxsZsOItGUquSdbsl1VgJJBlDaW05Vnu9XkvxyzRRS4+AxynKWZuGqHU2ZBzB1se/TS4vcd1PJ1HhYREuJxGKGdpcuGAjjLMnDN5b3tkJGjjmTa9A82ji5rGCHFiRI9WkjYPNGAbZZ1XpMoP+ovS0IZSdT22TujLJZ8TihPE3TEagsp7UkWRmzK45ho8vjUf3MTQ5ZI1iw8cdkigRmcoeSOHewViei6KLMrG5JANd9q7afD4GWXCqFLpHOgK5uGJWAlIS4zMt2bICLk2oOm1EnglGHkYzYPEgwhn/AIsDkEC7fHjOmp6QPaaWDco444bF+yZIZIVMbqiqemmaIsrGxVsviCLaUt2nv0k2EMct5JFeF4ZRG0XEbN1WjYkpKmua111uO4XbdzFpxMSqsrJxFnVgQQUlUMGBGhUm+tBgW7nkSxmLeW7xxRxTPCzuSWLI2U5VXX7SL3rXtw/I9htmycfO084BUOwAVL6HIo5EjS5Jpvuti1fGbQETK8XFicMhBXiGNVkUEaEjIhI7C1WegKKKKAooooF+8HwSf6GT1TUyDqr4D8qh7wfBJ/oZPVNTIOovgPyoIGwuUv1iX1qZ0s2Fyl+sS+tTOgKKKKDJPKjhsmOD30eFTY9hUspt9yqikbNopSPXKGmEiqT2i6qcth8Z8q69bnbcNuYCN5sNI6hijta4v8RmA+1QR5xVXxe1lx+BlxUa8KRLJIFkVw8ZAYKzIbMMrXynUHMDz1DjgPJzFiY4ZWxMsjwNdI5YohHGwsrJLDluTYAG7k6KQbWNW7YeR7lbxvG5iliViUDADkpFgpBVgQAbML91VTcfb0cQvI6pFwjmlZlCe9GNF6V7ZuG6JrqeDSnGeWnZ2GxmIkjMk6yJFrEuhkXiKdXK6ZOFrryoNTx2DWWNo25MpU/9jzjmPOKgbr7RabCo8n8QFo387xs0bH0spPprHNqf/JGU3GHwiKP5pXLH7FC/nVVwe/m2MUksWFZwFMuIkGHWzDO5dzfrAZm0ANBqn/yBjibZYzMokSZGRbi5vdWsL3tYk381Y7vftFZY8C3QaT2DCjZuYKPKgB1sLplJv2W5VVcTiXkYvIzOx5s7FifSa9Z1EdubEjXXoAd3jf0W89BomI3rHtVEiTSswRU4Z4+W8ZRmBzKVKjokjiZRcdAVoW7HkpwE+HVcTKMXKq3IjmssOcliqCNh236TXJt2DSspwKqMFgcxy52xbAgE2IaCxNuzokHn0b1ZvI9hmknx7YXOvvVsqMqk3kU2jYCysVWQA8hmFrUGm7B3HwuFJwbQo4K54p2HvpCkAqz8w8d0ysuXQiwBBJh7LkZMXiMDJJJmjMbtKrhWnhfRHksP4kZyozi2cWJ1FMkjlfGYMMzpIIJ5XVyrFReONQwXo5iG1ym1wbd9VffDPh9oYzFyFQq7OWIvawu7SBOiSczZh1dL2NuVBeMfisDhoHVzEEZTcNlOfvzFut/uNZZjP/kKzII8NhjxLBdddeXRA/6NVHZMrY3FGSeHFT4bpD/x2F83xQ8jWCjzFtOwVtfk13biwsRCYbhggOJZFXjHNc5JGBIYr/MtgRbQG9Bl0c22cTLBi8ZFOMKs6PlykC6kOmZeuseYKC+Ww1PcKe70YPaOMeKLZ8MvBSJY3xMiiMO18zPEkxU2v2217O+tqooMX3M8lu0oJWnmOFMpUoJJ3kmMasLNkjXKuYjS5blp2mrdh/JRC8vFxksmJYqq8Me9Q2XqjhRnUDuJItpa1Xqig44PBJEgjiRY0UWVEUKo8ANBXaiigKKKKAooooF+8HwSf6GT1TUyDqL4D8qh7wfBJ/oZPVNTIOqvgPyoIGwuUv1iX1qZ0s2Fyl+sS+tTOgKKKKCBtyEth5MpIdVLoQLkMvSWw7dRa3aCR21l+8G+MUuypcNhIFhmxK++ZQqxgvYyPcC7Ei4Gl9RflWv1hm9exDhMZLFayMeLF/YxN1/2PmXwy99BV8ZsbPhIMGrlYoszkAayyvYszE6BQAqqLGwFydTWh7I8iuy5sIssZlYkZg8r8iOayKthYEFWHPnYjQ1XsFhe00+w0rrhsRBrw8RE6MF5oSpUOv8AgMLctRe1iFG8pPk14a+zcFHaG3vsCnNwCNM6EdaA6kMOX+BQdibbmwk6YjDuUkQ3BH+Qw7VPIg1tu4u5UwwWMiBmCJKJMG73QuMuZ06J6Ub9FGykq2pXvrIN89hrhcYyRg8JwssN9Tw31UE9pXVT51NBJ3k2zhMWDOsL4bFMbukQVoJD2styGiJ7hmFVsC+norouGY/FI850H2nSpGCwo4qBmGrqLKCx5j+Uflegv2+O7PsfZ+CMcrgJGYXBidOlKWla7OFABbKgAvcDNe2lMPILt+PDY6TDye9jEoBEz6Z2VmyjuuwJAI0JW3M1y8p2y8mEj6IQGcDNwwLXDH4uGjPLmND/AEnnXTyY7r4aTDT4p41lVQYkMobpFVDuFANlLZrDQno6WOtBsm9Oxs98QMU2FCQsjuAhGQlXvduqQV59xNZZsXGwYh1iwEUuLlcKJXkiAhB5sZpJcxEYYs2SJUvcgHXVjvFvJs+Fjh8SkmKfoZIWkkkCKVtfKSUzA5T0hfpE3q7bhYpYcEkUi8LhvKg6BVbK7AdK2UnTnfWgsOxtkphsPHh4wAkaBBpzsLX8Tz9NDbHjvdAYz3xkrfxA6J9INS45QwupBHeDcV6oIXBmUdF1k80gsT/uTT7ppBvtisQvsbhGRAzPxDGHIB4ZK5jHDI1s9vi62q2UUFHXejGxwxmSFixsCDDJmOVIixcocqszM9rAjoHnY28Q7z46ONVbDszZ2GZ0fpLrkJKgAF+kORy5BcHMKvdFBWts7wzxSyKsZIVAygQyyGS6uSQyEKApCgg6m/ZcVDwe8mNl5QqoDKpYwy2OZ51LDpDQKkTW1/icwCKuNFBF2ViWkgikkXI7xo7IbjKxUErrrobjXuqVRRQFFFFAv3g+CT/QyeqamQdRfAflUPeD4JP9DJ6pqZB1F8B+VBA2Fyl+sS+tTOlmwuUv1iX1q7zbZhWUQtLGshtZCwDG9wunnsbd9qCZRXkyi4W4uQSBfUgWuQO4XH2iobYmZr5Igv8AVIwHpCpmJ9JFBOqp+UPdv2ThxKg99gu6/wBanrpfzgAj+pV89PzhZW60tvo0A/y2avJ2VEBmcF7C+aVi9u24zEgegCgyPBOuhBvppYE3+yrBgUY9WP0uQv8AgXP5VL3k3fGHl4sY96ka5A5RufyVjqOwG47QK7YA8vGgl7NwM0YPDlEYbUoiArfvGa9j5wNe0E1nPlF3DxMl3hy9Au0YDMXcOQ7RdUKrB+I6gWz5yOYF9ewbjtrjtEKykGxBFiO+g/H0oNyGvcGxzXuD579tdtnsBNGWNgHUk6aC471I+0EeY1rflH3AbEy8eDKJCoGW1jM1z13LAB8tgCesRYm9icgngZGZHUq6khlYEFSOYIOoIoNE8puLiEUPCkjdjIxLRNGQBlAIvGSACG6oK95XUGtZ3E2b7D2EBMQkksckzXstmcFgLdhCZdOyxqg7B3AbE4uMS2TZuz0QsW0EjlEmlv3kuek3YqqOwVddqbejlc4nEALDEfe4mNi5UhgHvoozBHfusicxICDmLdCNZGPDZwWDsHKpFmCoNcqh5QMoNnuo7KmbGxJwzjCysGWR3MMw5MWLSGKTukFyR2Mo7wRVKxOKx20TeON2jPxiTFAo78zav4qG9FINrbTwWBK8bHviJVYPwcGxVY3U3WQmzK5U9j/Z2ENqk2RGTdRkb+aMlT6cuh9INfODMo6LrJ5pBY/8k0+7SXye7xS4vBRyYkKsrXIUaFo79CS39Q1008L2q0UETD4xi2V42Q9+jKfBhy9IFVrCb6twlmcwHOmZYFciWMlwgV73va9joCGBAB7LhUc7OiOb3tOmQX6K9IjkW01I89BWYvKGjBHWFzG65g+dOQELNpe+glXxsfNeZtbfAQSPHwi2UqubOigsY3mIux0siNqeZIHeQ8TBIBYIgA7Aotrz7PMPsomwiOCHRWBIJDKCDble/dQU0+UkKzFo7ppwwtwxuJX6d9AeHGdP5tNOYs+xtr+yA7BCqrIUBYi7W5mw6uuljrpUqTBRsCGRCDYkFQb21F7jvrqqAcgBrfSg9UUUUBRRRQL94Pgk/wBDJ6pqZB1F8B+VQ94Pgk/0MnqmpkHVXwH5UEDYXKX6xL61LNqboGXESTiYqWOGIXXL7y7Pd1vZr307iAeymewuUv1iX1qZ0FCh8nkwUEzq0ih1Vmzm2YRdMG4KszR9LzO2pOpYDcpnYPLKGOcMQDJbKZcRM6DpciJEXwjHZpVtooKrtDded48IFmBfDoqs7F+mwEd3tmsWOVhrYjP1rXDL9mbizGJOK4QiHLkV5SBIUVeKxL6ve9+zoqeetXqigoe2dzJRCwQmbOxLxG5WS5xBXOGkF1XiRgAHnGptYaRHwMuASNZyWiyIvH5hGCgFZj2C/VkNgeRsdW0evMsQZSrAFSCCCLgg6EEHmKCow4+1eMRjr1G2puRNh7ts8h4+fsSVrBfNh5D1B/Q117itVqTb4DcOUPBJ8lMpRj/bfRx51JFAz2hiAQRoQRY/9HzVUtqbFws8qS4pSxjtYlyvGUacOZ+ywtlkJHLKxtYhnisX36UmxWIzHzUDuDeSbErJg4EZC0oVUlUKRLyW6i5EKohxDhh/KvSVxSva29mF2dIIpMPJjNoxAKeOymGFgMwMSqMpBvmFlzXJuQb162JtZoJRIptIqcKOZgzhF7IpUHSaAm3V6aaWuvRrxgPJrFxDiMYZcfPI5d1iPCw4Ym54uIktcXPJNfMaCp7T3s2ttlzEoldb2MGHRgg/vt//AGafbreRyES22piooiBc4eKRc635cV9VQc9O3vrTcHu3iHjyRlcNGTcxYfNHEey2Y2ldiLAuojU2GjV7w+9eCwSexYUaTEZspw8NpHdyOtI69Gxt1mINhy0tQSZdl4nDRqEK47DItwshVMRGANDFKuVHsOWbIf6zUzd/b3siHjYVjPGGKMkgyyoy2uubqsRcc/8AkaU4bco4pLYiEYWNyWaCGWTpa36obhppoSBmNzbKaueBwMcMaxRIqRoLKiiwA8wFAv2tvCIcOZhGxIdI8j3SxZlTU2OgzXuAfNULA79QtGWkDoygllVWcAB3iBzKtrMyNa9jpyFO9o7NSeMxyglSQ2jMpBUhgQVIIIIB0NQV3TwwUqI7ZipJzPmJVndWLZsxbM7m9760EWDfnDMJDn0TKbi5urhOGdBoXLWVTqcp7jTrA41Jo1ljYMjjMrDtFLI9zsKqhViAAGUEM1wLoRre+hSMg9mUWprhcMsaKiCyqAALk6DznU0HWiiigKKKKAooooF+8HwSf6GT1TUyDqL4D8qh7wfBJ/oZPVNTIOovgPyoIGwuUv1iX1qZ0s2Fyl+sS+tTOgKKKKAooooCiiigKi7Q2ZFOmSaNJUPxZFDD7CKlUUFLxnkowjfwmngH8schK+hZQwHgLUpxPkfb/Txlv74Fb1WX8q0qigzTZfksxEEiyDFQM68naBrqf6LylVNu0C/nqzQbuYkG7YiLN/PwWdx4NLK1vQLVZaKCtzbkJMf/ACsRicQDzjeXJH6UgCAj+69NMLu/h4ouDFBFHH/IiBR49EDXz86YUUC4rLDyvNGOwn3xfA/H8D0vOTS7ejeF4YoGgteacRXZCSBklc2UsnSugFiR21Yq44vBRyrllRHW98rqGF++xHPnQVHC+UUexRPJETZVzFGQKWyNK6oGbN0URifPyJALD7F5RkCSFkLFJzEoWwzayFTZjyyIbt1c11GoNrVLs2JlytHGV0OUopGgsNCLaDTwr42yoSuUxRlbWylFta+a1rcr6+NAh27vusCKVQ3fDmZGfKqg5WZFYFgcxK2tz7r62+Rb9LcK8Tqy24uqHICUVSLMS9y66LcjxsDYZtnxuwZ40ZlBALKpIB0IBI0B7qH2fEWVjGhZTmViq3U6C4NtDYAXHcKBFhd8hNh2miRlyyQraTtWRowCMp55W5dh76j4PfsOI+gwzhLP0LE3gzDKHuNJV18x56Xs0WBjVSqoignMQFABN73IA53sb0LgoxayJpy6I05ctPMv2CgqzeUiMRcQwyA5OLlLRDocNJQQS9ixDqMg6XOrhSzae7kE6qrr0R8VTlBFstmA5jLp3gaAi5pnQFFFFAv3g+CT/QyeqamQdVfAflUPeD4JP9DJ6pqZB1F8B+VBXMHvNh4GmjlkyuJ5DbK55m41VSORFSvdxg/lvuSfpoooD3cYP5b7kn6aPdxg/lvuSfpoooD3cYP5b7kn6aPdxg/lvuSfpoooD3cYP5b7kn6aPdxg/lvuSfpoooD3cYP5b7kn6aPdxg/lvuSfpoooD3cYP5b7kn6aPdxg/lvuSfpoooD3cYP5b7kn6aPdxg/lvuSfpoooD3cYP5b7kn6aPdxg/lvuSfpoooD3cYP5b7kn6aPdxg/lvuSfpoooD3cYP5b7kn6aPdxg/lvuSfpoooD3cYP5b7kn6aPdxg/lvuSfpoooD3cYP5b7kn6aPdxg/lvuSfpoooD3cYP5b7kn6aPdxg/lvuSfpoooD3cYP5b7kn6aPdxg/lvuSfpoooIe2d8cK+GmRZbs0bqBkfUkEAarbnVlhNlA8wooo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8" descr="data:image/jpeg;base64,/9j/4AAQSkZJRgABAQAAAQABAAD/2wCEAAkGBhQSEBUSEhQVFRUWFRoVGRQVFxkdHBcdHx4XGB0aFhwYGyYfHBkjGh0VIDIgJCcpLC0sGB4xNTAqNSYsLCkBCQoKDAwNFg8MDSkYFhgpKSkpKSkpKSkpKSkpKSkpKSkpKSkpKSkpKSkpKSkpKSkpKSkpKSkpKSkpKSkpKSkpKf/AABEIANcA6gMBIgACEQEDEQH/xAAcAAACAwEBAQEAAAAAAAAAAAAABQQGBwMCAQj/xABIEAACAQIDBAUEEAUEAgIDAAABAgMAEQQSIQUGEzEiMkFRcQdhgbIUFRYjNEJTVHN0kaKjsdLTM1JicqFDgpLRJMEI8GODwv/EABQBAQAAAAAAAAAAAAAAAAAAAAD/xAAUEQEAAAAAAAAAAAAAAAAAAAAA/9oADAMBAAIRAxEAPwDVcHh5JjKxxEq2mdAqCOwCmwtdCf8ANSfad/nU/wCF+3RsLlL9Yl9amdAs9p3+dT/hft0e07/Op/wv26Z0UCz2nf51P+F+3R7Tv86n/C/bpnRQLPad/nU/4X7dHtO/zqf8L9umdFAs9p3+dT/hft0e07/Op/wv26Z15eQKLkgDvJtQLvad/nU/4X7dHtO/zqf8L9umCzKRcEEd4ItXyPEK2isp8CDQQPad/nU/4X7dHtO/zqf8L9umHGWxOYWHM3Fh40CUE2uL2va+tAv9p3+dT/hft0e07/Op/wAL9umKyAkgEEjmAeXjXk4lb2zLfla4vQQPad/nU/4X7dHtO/zqf8L9up74hVNiyg9xIFemcAXJFud+ygXe07/Op/wv26Pad/nU/wCF+3TEyAWuRroNefhXlp1F7sBbU3I08aCB7Tv86n/C/bo9p3+dT/hft1PjxCtorA+BBrpQLPad/nU/4X7dHtO/zqf8L9umdFAs9p3+dT/hft0e07/Op/wv26Z0UCz2nf51P+F+3R7Tv86n/C/bpnRQItqYGSKCWRcVPdI2cX4VrgEi/vfKnURuoJ7QDULeD4JP9DJ6pqZB1F8B+VBA2Fyl+sS+tTOlmwuUv1iX1qZ0BRRRQFFFFAUUUUBVF8sqA7Ns1spxOHBvysZADfzWq9VF2lsuLERmOeNJUJBKSKGUkajQ6UGT7VwcGFx0sOzSohk2ZimxMUTlkWytw3IuQrE2HZofPSfdrZnD9pZfYiYXPNGPZsUgZpyUYiORBbKJLak5rWNbTgN3MNAjxw4eGNJBZ1SNVDgi1mAGulxrXs7Eg4ccfBjyQsrRpkFoyvVKC3RI7CKDHxi0Xd3akTOok9lzrkLDNcypYW53NeNo41sDtiXaJzZMOmEhnQfJywFbn+2RY/SRWuT7q4R5xiXw0LTAg8UxqWuORvbmOw8xXfEbDgfiF4Y24wUSZkU8QL1Q9x0rdl+VBnPkcwMkeLxxmJMs0eGxMl+xphNKV9GYDxBqtbx7LEkm2pTDhGMczETTSsk0do1PvChSGPaLsLnTWtxhwEaSPIqKruFDuAAWC3Chj2gAm3del2J3NwUkpmkwmHeQnMXaJCxPeSRqaDLJsGMXtLMuCXHA7Lw7quIlEbLe9mJIN3Pba3PnXBtqg7D2dgC00gxUjcbIjtIkMcrGRFUZmOVgqA9oU9mg2pNmxLKZhGgkZQhkCjMVGoUnnYHsrhgt38PC4eKCJGAZQyoAQGOZgCBoC2pHfQYy2255dnbMRFvicLtJcMFmDLcqj8MyA2ZRkKXvr0TXXG5faHanGv7YLKq4tnN3J4iZCugtDl6oGnOthk3fw7ScUwRF86y5ygvnUZVe9usF0B7q+YzdzDSs7ywRO0iCN2ZFJdQQwVrjUAgGx7hQVLyfbCjhmZ1w+z4mMdg2ExDyORcEhgyiy8tddav1Ktl7q4TDOZMPhoIXIylo41U20NrgctB9lNaAooooCiiigKKKKBfvB8En+hk9U1Mg6i+A/Koe8HwSf6GT1TUyDqr4D8qCBsLlL9Yl9amdLNhcpfrEvrUzoCiiigKKKKAooooCiiigKKKpuJ38aPESI8XvUczxZlDXOWIS9EkBGcno5L37b6UFyoqo7T8occJYGNwUZQ98pspcRtl4bNdlYgWNvsF6Y4DfCGWV4gHUxqzMxAK9HLnAKk6rmA7jrluNaB7RVZO+nSi94kCSI0lyY8wUHDhXsHIykTC4vmFuqa8P5QYRm97lOXMTl4Z6KqXLg8SxGUNpe/m1oLTRVWj37TiOHikWOPIHc5CY3aSeIhwGNxmiFimbra2tUrY++MeJkSOOOW7KXuQllUBCCxD63zpYLc3JvaxoH9FFFAUUUUBRRRQFFFFAUUUUC/eD4JP9DJ6pqZB1F8B+VQ94fgk/0MnqmpkHUXwH5UEDYXKX6xL61M6WbC5S/WJfWpnQFFFFAVQ8bvpNFjpYyVaOOZkEQC3KjDCYHRs4Jk0zFcgHnq+V8tQUfaXlCkjcxiEGQZCVjcuSc+GDxgMidLLMLEX6pNuymuyN8OPieAIxbIG4ivcE5I5LqCoJjIewbncagXqx5ahYjiIxdRxEPNNAy/2H43flPnseygqsO/8AKzXWGNg0SyBBKboMuJdhIQmkmWJRw7aE86kyb+EsRFCrgFRm4tgbnDLpZGB6U/2Ie3SrThcQjrmQgi+vYQe0MDqD5jrSPbm/2BwZyzToH+TTpv8A8UuR6aBpsXaXHgSYrkLi5W97G5BANhcXHOwr6diQcRpODFnbrPw1zNoB0ja50AHoqlv5ZcOReOCc92cKl/QxvavA8skY1bCTWva6vCfsBcUF2OxoA5l4MWcksXyLmJ0NybXvcA+ivmy8FCFWWOKOMuijoqoNrCy3AGgFh6BVcwnlWwMgs7SQE6Djxso/5i6f5qx7CxKvh4yjKwyKLqQRyHaKD3h9jQILJDEo10VFHPKTyHaVT/ivcK8RbBw63KwQjMCDaNRcG9wdORu32mp9FBDbY0BcSGGLOCSHyLmBNySDa97sx/3Hvr3hNmxRfw40TmOioHOxPIdpA+wVJooCiiigKKrG099ODPJEYdEBILPlL2UNdFZbMmpF1YkFTdQNal+7HD5mQGQurZcixuWPWuwUC5QZW183nFweUUm2ZvRHMkz6jgPIklgWtkd17BqxVQ2UagOtR233gOUIHdi6owysOHmcxjiGxA1DWHbl8KCw0Uhj30w5iWQk6pnsFY8jGpAJA+NIgubc76V5G+0FyHzoM+RSynpDLE5cDmEHEQEnvFBYKKibL2mmIjEsebIb2LKVvbS4B1t5+2pdAv3g+CT/AEMnqmpkHUXwH5VD3g+CT/QyeqamQdVfAflQQNhcpfrEvrUzpZsLlL9Yl9amdAUUUUBRRS7b23osHA00xso0CgXZ2PJEHaxPIf8AoUDGlO2d6sNhf40qhjyiXpSN5lRbsfstWdY/eTF4w9Nzh4j/AKEDWNv/AMso6THzJlHnNc9n7tQrqIkBPNsoLHxY6n0mg97xbXxONZjHG+HQjLkEgVpRfnM8dyBbkgPabnWwXYTZhi6CQxx37mIzHzEJqfHWrLFsNAuVAY+7hHKf8aegiusuDcaMglQ9Y/GHcSvJh4WI7qBB7Ee3SQg/0tf87VHmwwOh+xh/3VtiwYyixLDsJN/QT228+vfUfEYEEUFFxWyQNUJQ/wBOn+OR+yluHlkw8nERmif5bDkqf/2pqGHiGHhV0xWz7cv/AL/1STHYXt7RQWXYXlWlWyYwR2tpilVwCdABKiBst/5wcvhV1TeVr2MakduVipsRcELMqZh/aTWN4DBNNMkEa3eRiALea7Mx7FA5n0akgG8bqzHAY2TZrzCeBYBKUCMeA7NYRxgZiVZbtltZbC1r2oL9g9rRSsURxnUXaM6Oo72Q9IDz2qZVN2xsmCWSN4ZRDLFqgIysv0RcArfkYzeNhcFR1hJwe+6qpjxKN7IXXJAjycVOXFjCgkJcEEN1GBBJ0JC01zTEqxKhlJXmAQSPEdlUvae8GPmReFhPY8TyqhaeYJMyk68NUvwyRoCzA3IsLm4q+H2KI8U8WHljSVouPFwI2jMQfKI3Z2ZiRIxCOjEg6MACL0Gl4jdjDPIZHiBZjc3LZc1spbLfLny6ZrXt21Ci3WwbO4WG+W12DPYHpnIOlyGZrqNLNbzDzu/tmXFYPD/FlkhVpX+TuNey3EJvp2anuBsGHw6ooRRZQLAf/eZ89BB9zuHtIvCW0ylZBr0wWdzfX+Z3N/6qivubhrEomV+YfMzdLUq7Bms5ViWGa+pPfTyigSYXc7DIoUIb5Fjz52DWGTUFSMpJRCctrkV1TdXDLlyxBchBXKWFrKqgaHllRARyORb3tTW9faDjhMIsSLHGoVVFgo7BXavgNfaBfvB8En+hk9U1Mg6i+A/Koe8HwSf6GT1TUyDqL4D8qCBsLlL9Yl9amdLNhcpfrEvrUzoCiiig+E1je3du+z8WZh/BiLR4cdjdjzeL2sP6R/UavHlN20YMCyIbSYg8BT2gMCXYecRh7ecis+2bCAFAFgBoO4DkKBvgMNT7C4eoOz4tP808woA5kDxIH50HaDC1JXD12w6XFxrUtIaBNPgSCWQa9q9j/wDTef7fNFaMOuZf88we0MOwjuqwvDVDl3nE0zRwiUlixSKBUzzhQem8svQjDZHygdJlXNyIsHXaKqoJcqo72IAH29lIMZCzaojMLavosYHe0khVAPTVh2LsSbEwpNEcPh0dQc7I2JxGnMO82VVkU3BGU2IPdTfAeT/BswmmLY2Qf6uJfi2P9Kfw18AooKbu3trD4FJ8Qt8VichAGFSSWKJR0rNOECc7FyD8UAXtq83lhTC4U5RmSS0kkvsgwiaSQ2Mk0yHMIwNQAbaooFhanO9m87YPhpHFHkIu8sjFYoVuEXMEBbpMQLgWUXJ0FVzBvEwOCxIOHU8QwglXWMiwmwpuCssNikiqRrG40UxiwVbaW8EsycLC4jEyrke64RZ3QuqgAcZwGN1z5gi5bgNa5ILDyd43ExyyvBs+DDQG6Os+Ik4rMlizNIyuSVzqCMoFye0G1t2Tu5wSxwzFnccP2QyCOLDRgdXDxWsTpftudWbsKRtp4eF0wmHMmJjizxFYLzSFpJBLK8hS9soGXMxF2kP8pNBZN69m4uXBzF5VUCNmMEMYbOF6RQvKCTcC1wqm9q6NsWJMKRgkvJOqyCYksSVCtG8kjEkgWQBb210AF66HG7RxGkcEWEQ/6mIbiSeIiiOQHxk8RXfcmJ48L7HkOZsM7QZrZcyqbowHYDGU01tQI9g75YTCxtC8hz8QyxxKjPK6ShZlISNSW65W9uamnOC27i53Ux4Mww3F5MVIEcjtyxIGIP8AcR4Uq2bCMJtIZrBJw+GB/qVmxEIPjHJMg+iAq70BVf3s2RPiBGsLIgjJmzNfWRLGIWBHRzEknXqjQ3p7PMEUsxsFBJPmFR9mRtkzOLO5zsP5b8l/2rYeINBSsbsbaJmEgb3xrqGDBlTSZxb3sZE1jS+pv5r3k7Q2NtGUODJZXEllEoGUF5GRQVjBzZeCt7kWDf7rvRQUufZmPjWV1lP8aVljQr/CbisAoEf8XMY+lrbU69vSLCY+TCplkeOQPiG6bLmItJwA/Q1APDvoNBrVwooKNtXZeMMbPM90iVj0ZOuMmMDMyhRfR8OMp/kPpusHUXwH5VD3g+CT/QyeqamQdVfAflQQNhcpfrEvrUzpZsLlL9Yl9al2928UuGMYhQuxzSuAjP72lswGXqs1wAx0FjQWSiqXid/yCxWO6RSurZTmMyiHEShobDqkxoCdbESL8W5sewdrHEwiUpkOZlte4OUkXU2BKnzgHzUGd+VXF5sZDHf+FCWt55Gt6sf3qWbP/wDVc9+5c20sQe4og9CJ/wCya+bPk5GgtWzoGkPDRslkzvKQMsa3tfXTMdbA6aEnlY2/Z+wMMi3RFctYmRrOz6cyxvf8qrMW6y4nZUsbZ/8AySHcI1mKqy2VSdBdF5d7HvpZ5PsYNkbNkXaMvCjTEyLCZLgunRIyJ1tTmOUDS5oL5LsRNTF7y/Y0dgP9y9Vh5iPsrjszbiu5iYpnuQrIwKSZeeU3NnHahNxz1GtViPywbLxIeFcUYmdWQNIjoNRa4Yiw59tqUbhbjGKfFBUeLDSRQslmJCTr8eFyTnF7uHGlnAPaKC7b7bSEOEa7FTJ73mHNFIJkcd2SISN4qKw/d/bbezJHkzw8YqwjI6MSp/AZNBaSFACLaOgkXQ3FPt+96JJCsUzIHDNhwVboSLG4aaZc2g4jLFCFJsCJhc1TNp4wtEoyvxUbMjMwJuRxRFJY5s1hmA1F1AvqRQavjMVJJh5o4kXNiiwaEk5Bio7NLDfS0eIjUlTcXvf49S/J9gpEnssU0caQlHaSIxK92DxxqpN2aEGROJ2rYa6GqVuxvgvsF5TG8tjHGiRqxY4iLLJhuQNrp70T3YYd9i3TDbxbT67ps6E9gurkeYC8l/ErQXffaHBERyYrErhpISXjmDoHS4sQFcEMGHxSp5DtFZ3iN9cFJ7H2dsszPiPZKSR4txykJs8j57M4MZcEWAy6cqe7K8gODVuJi5ZsU/M52KqT58pzH/lVoTd/CwSRYbC4eGNgyzMyxrdFU9YnnmY9EXN7Zz8U0H1tzIBeTGzS4ntJxMtox4RJliA8xU1IfeHC4eO0QXIouAgVEAGhNzZMo5aXqft6QrAz8MShOmY7XLAanID8cC5HeRbtqubpmKPJxAkjtcRYywPFRjnjubnIXBuALKWDAWItQPdlbdEzlehyzDKxvbvZXVTY94BFedh4tGE84YcN5msxPRsgWIkHuzI1TNp7OE0ZXMyNY5ZUtnjJFsyEg6/4PbVc3fwMUb+w8QsZeNEWJWzESIFsWjEhK201VdVsb3uCQ7bYw0GKn4Rlus0eT3phmjljJljkVhfI46ZBPag52tXrZm3J4J48FjVDPJmEOKjHQmyKWIkXnFLlBNtVNjY9g47xbI4MyY4E+9ui5AAAkZNmAyjW7G9zfspR5Wdtxex/Y6Fzi1KTwiNGbpAmwJAsCycUW55bnlQWPb28cKOkbOCB03C9I2UjKth2lrHXsU99Rtj+UKDEYoYZbKzBit3XMxGpGUHuufRX5f2vvBNKxBkNhp0eiCbWJsO/Xn2Uz8l5b24wWXnxx9ljm+7eg/W9FFFAUUUUC/eD4JP9DJ6pqZB1F8B+VQ94Pgk/0MnqmpkHUXwH5UEDYXKX6xL61M6WbC5S/WJfWpnQQCkycsko10IyN6CLqfsHjX2PaiDouGiPc4sPQw6P+anV8IoMO3vIOPxJHbL3/wBK/wDq1RsBPa49NTN9cGI8fOoGUZgQBoLFFOg5Wvf/ADSZGINBu27Z/wDDw5IsTDGbHsuo0r8weVPepsdtKZibxxM0MS9gVSRcediC3pA7K2/CeU3DQCHBkOj+xltIygRKwjDKjG9xcWseWo11rOcf5KH2hio2wARML7HizzsTkLkFnydrm51toDoSOVBk9X7cHytTbPhkwz5pIWU5LEZoGPxkzaFeZy99jpre77C8hOGw8oG0JHlDm0ZjOSMn+ST4wcnlqAeXPStSwG5uChiMMWFhVGFmXIpzf3EglvTQfm3eF3nh9nYazwqFjdbHiYUAFFie51hZfj8mYsTY6Vy3ehilmRzfMuQx5uQynpK5FsxTQg3uQV58qtu+276bC2nFPCCcFigySwm5GQ2EsR71ykMvaCPNVI3p2Y+z8VLhkZjCsqyRyjnlZSyMrDTMYzr35fNQXDYmESHBjFRSFZGQsyF2CyXe4Z4uBma3RIKuFBAIdezTN099pCGjnV24ZUF1BbRr5ela/wAVtG6XKzPes4lfJsW6k/wVNs+pYkEEIMSBnvqbwX7detTbybb4jDmczyxjiJFMplOUvEisXC20Mo6XcCR59A1PG764OIor4iMNJHxUF+utiwK9moBt31z3MUthhi5f4mKAxDX+IrAGOMf0pHlHjmPbWVbxbyxQ4IYWVFZpo4HhPc2TKSLA2VW0v3ZgNas0WGx+JwUOEwjRPh1RUOMnjkjLBLABYrkuLBel0Qbcu0hdto73YaG95AzD4sfSP+NB6TVU3R21h8TIYljyxsZsOItGUquSdbsl1VgJJBlDaW05Vnu9XkvxyzRRS4+AxynKWZuGqHU2ZBzB1se/TS4vcd1PJ1HhYREuJxGKGdpcuGAjjLMnDN5b3tkJGjjmTa9A82ji5rGCHFiRI9WkjYPNGAbZZ1XpMoP+ovS0IZSdT22TujLJZ8TihPE3TEagsp7UkWRmzK45ho8vjUf3MTQ5ZI1iw8cdkigRmcoeSOHewViei6KLMrG5JANd9q7afD4GWXCqFLpHOgK5uGJWAlIS4zMt2bICLk2oOm1EnglGHkYzYPEgwhn/AIsDkEC7fHjOmp6QPaaWDco444bF+yZIZIVMbqiqemmaIsrGxVsviCLaUt2nv0k2EMct5JFeF4ZRG0XEbN1WjYkpKmua111uO4XbdzFpxMSqsrJxFnVgQQUlUMGBGhUm+tBgW7nkSxmLeW7xxRxTPCzuSWLI2U5VXX7SL3rXtw/I9htmycfO084BUOwAVL6HIo5EjS5Jpvuti1fGbQETK8XFicMhBXiGNVkUEaEjIhI7C1WegKKKKAooooF+8HwSf6GT1TUyDqr4D8qh7wfBJ/oZPVNTIOovgPyoIGwuUv1iX1qZ0s2Fyl+sS+tTOgKKKKDJPKjhsmOD30eFTY9hUspt9yqikbNopSPXKGmEiqT2i6qcth8Z8q69bnbcNuYCN5sNI6hijta4v8RmA+1QR5xVXxe1lx+BlxUa8KRLJIFkVw8ZAYKzIbMMrXynUHMDz1DjgPJzFiY4ZWxMsjwNdI5YohHGwsrJLDluTYAG7k6KQbWNW7YeR7lbxvG5iliViUDADkpFgpBVgQAbML91VTcfb0cQvI6pFwjmlZlCe9GNF6V7ZuG6JrqeDSnGeWnZ2GxmIkjMk6yJFrEuhkXiKdXK6ZOFrryoNTx2DWWNo25MpU/9jzjmPOKgbr7RabCo8n8QFo387xs0bH0spPprHNqf/JGU3GHwiKP5pXLH7FC/nVVwe/m2MUksWFZwFMuIkGHWzDO5dzfrAZm0ANBqn/yBjibZYzMokSZGRbi5vdWsL3tYk381Y7vftFZY8C3QaT2DCjZuYKPKgB1sLplJv2W5VVcTiXkYvIzOx5s7FifSa9Z1EdubEjXXoAd3jf0W89BomI3rHtVEiTSswRU4Z4+W8ZRmBzKVKjokjiZRcdAVoW7HkpwE+HVcTKMXKq3IjmssOcliqCNh236TXJt2DSspwKqMFgcxy52xbAgE2IaCxNuzokHn0b1ZvI9hmknx7YXOvvVsqMqk3kU2jYCysVWQA8hmFrUGm7B3HwuFJwbQo4K54p2HvpCkAqz8w8d0ysuXQiwBBJh7LkZMXiMDJJJmjMbtKrhWnhfRHksP4kZyozi2cWJ1FMkjlfGYMMzpIIJ5XVyrFReONQwXo5iG1ym1wbd9VffDPh9oYzFyFQq7OWIvawu7SBOiSczZh1dL2NuVBeMfisDhoHVzEEZTcNlOfvzFut/uNZZjP/kKzII8NhjxLBdddeXRA/6NVHZMrY3FGSeHFT4bpD/x2F83xQ8jWCjzFtOwVtfk13biwsRCYbhggOJZFXjHNc5JGBIYr/MtgRbQG9Bl0c22cTLBi8ZFOMKs6PlykC6kOmZeuseYKC+Ww1PcKe70YPaOMeKLZ8MvBSJY3xMiiMO18zPEkxU2v2217O+tqooMX3M8lu0oJWnmOFMpUoJJ3kmMasLNkjXKuYjS5blp2mrdh/JRC8vFxksmJYqq8Me9Q2XqjhRnUDuJItpa1Xqig44PBJEgjiRY0UWVEUKo8ANBXaiigKKKKAooooF+8HwSf6GT1TUyDqL4D8qh7wfBJ/oZPVNTIOqvgPyoIGwuUv1iX1qZ0s2Fyl+sS+tTOgKKKKCBtyEth5MpIdVLoQLkMvSWw7dRa3aCR21l+8G+MUuypcNhIFhmxK++ZQqxgvYyPcC7Ei4Gl9RflWv1hm9exDhMZLFayMeLF/YxN1/2PmXwy99BV8ZsbPhIMGrlYoszkAayyvYszE6BQAqqLGwFydTWh7I8iuy5sIssZlYkZg8r8iOayKthYEFWHPnYjQ1XsFhe00+w0rrhsRBrw8RE6MF5oSpUOv8AgMLctRe1iFG8pPk14a+zcFHaG3vsCnNwCNM6EdaA6kMOX+BQdibbmwk6YjDuUkQ3BH+Qw7VPIg1tu4u5UwwWMiBmCJKJMG73QuMuZ06J6Ub9FGykq2pXvrIN89hrhcYyRg8JwssN9Tw31UE9pXVT51NBJ3k2zhMWDOsL4bFMbukQVoJD2styGiJ7hmFVsC+norouGY/FI850H2nSpGCwo4qBmGrqLKCx5j+Uflegv2+O7PsfZ+CMcrgJGYXBidOlKWla7OFABbKgAvcDNe2lMPILt+PDY6TDye9jEoBEz6Z2VmyjuuwJAI0JW3M1y8p2y8mEj6IQGcDNwwLXDH4uGjPLmND/AEnnXTyY7r4aTDT4p41lVQYkMobpFVDuFANlLZrDQno6WOtBsm9Oxs98QMU2FCQsjuAhGQlXvduqQV59xNZZsXGwYh1iwEUuLlcKJXkiAhB5sZpJcxEYYs2SJUvcgHXVjvFvJs+Fjh8SkmKfoZIWkkkCKVtfKSUzA5T0hfpE3q7bhYpYcEkUi8LhvKg6BVbK7AdK2UnTnfWgsOxtkphsPHh4wAkaBBpzsLX8Tz9NDbHjvdAYz3xkrfxA6J9INS45QwupBHeDcV6oIXBmUdF1k80gsT/uTT7ppBvtisQvsbhGRAzPxDGHIB4ZK5jHDI1s9vi62q2UUFHXejGxwxmSFixsCDDJmOVIixcocqszM9rAjoHnY28Q7z46ONVbDszZ2GZ0fpLrkJKgAF+kORy5BcHMKvdFBWts7wzxSyKsZIVAygQyyGS6uSQyEKApCgg6m/ZcVDwe8mNl5QqoDKpYwy2OZ51LDpDQKkTW1/icwCKuNFBF2ViWkgikkXI7xo7IbjKxUErrrobjXuqVRRQFFFFAv3g+CT/QyeqamQdRfAflUPeD4JP9DJ6pqZB1F8B+VBA2Fyl+sS+tTOlmwuUv1iX1q7zbZhWUQtLGshtZCwDG9wunnsbd9qCZRXkyi4W4uQSBfUgWuQO4XH2iobYmZr5Igv8AVIwHpCpmJ9JFBOqp+UPdv2ThxKg99gu6/wBanrpfzgAj+pV89PzhZW60tvo0A/y2avJ2VEBmcF7C+aVi9u24zEgegCgyPBOuhBvppYE3+yrBgUY9WP0uQv8AgXP5VL3k3fGHl4sY96ka5A5RufyVjqOwG47QK7YA8vGgl7NwM0YPDlEYbUoiArfvGa9j5wNe0E1nPlF3DxMl3hy9Au0YDMXcOQ7RdUKrB+I6gWz5yOYF9ewbjtrjtEKykGxBFiO+g/H0oNyGvcGxzXuD579tdtnsBNGWNgHUk6aC471I+0EeY1rflH3AbEy8eDKJCoGW1jM1z13LAB8tgCesRYm9icgngZGZHUq6khlYEFSOYIOoIoNE8puLiEUPCkjdjIxLRNGQBlAIvGSACG6oK95XUGtZ3E2b7D2EBMQkksckzXstmcFgLdhCZdOyxqg7B3AbE4uMS2TZuz0QsW0EjlEmlv3kuek3YqqOwVddqbejlc4nEALDEfe4mNi5UhgHvoozBHfusicxICDmLdCNZGPDZwWDsHKpFmCoNcqh5QMoNnuo7KmbGxJwzjCysGWR3MMw5MWLSGKTukFyR2Mo7wRVKxOKx20TeON2jPxiTFAo78zav4qG9FINrbTwWBK8bHviJVYPwcGxVY3U3WQmzK5U9j/Z2ENqk2RGTdRkb+aMlT6cuh9INfODMo6LrJ5pBY/8k0+7SXye7xS4vBRyYkKsrXIUaFo79CS39Q1008L2q0UETD4xi2V42Q9+jKfBhy9IFVrCb6twlmcwHOmZYFciWMlwgV73va9joCGBAB7LhUc7OiOb3tOmQX6K9IjkW01I89BWYvKGjBHWFzG65g+dOQELNpe+glXxsfNeZtbfAQSPHwi2UqubOigsY3mIux0siNqeZIHeQ8TBIBYIgA7Aotrz7PMPsomwiOCHRWBIJDKCDble/dQU0+UkKzFo7ppwwtwxuJX6d9AeHGdP5tNOYs+xtr+yA7BCqrIUBYi7W5mw6uuljrpUqTBRsCGRCDYkFQb21F7jvrqqAcgBrfSg9UUUUBRRRQL94Pgk/wBDJ6pqZB1F8B+VQ94Pgk/0MnqmpkHVXwH5UEDYXKX6xL61LNqboGXESTiYqWOGIXXL7y7Pd1vZr307iAeymewuUv1iX1qZ0FCh8nkwUEzq0ih1Vmzm2YRdMG4KszR9LzO2pOpYDcpnYPLKGOcMQDJbKZcRM6DpciJEXwjHZpVtooKrtDded48IFmBfDoqs7F+mwEd3tmsWOVhrYjP1rXDL9mbizGJOK4QiHLkV5SBIUVeKxL6ve9+zoqeetXqigoe2dzJRCwQmbOxLxG5WS5xBXOGkF1XiRgAHnGptYaRHwMuASNZyWiyIvH5hGCgFZj2C/VkNgeRsdW0evMsQZSrAFSCCCLgg6EEHmKCow4+1eMRjr1G2puRNh7ts8h4+fsSVrBfNh5D1B/Q117itVqTb4DcOUPBJ8lMpRj/bfRx51JFAz2hiAQRoQRY/9HzVUtqbFws8qS4pSxjtYlyvGUacOZ+ywtlkJHLKxtYhnisX36UmxWIzHzUDuDeSbErJg4EZC0oVUlUKRLyW6i5EKohxDhh/KvSVxSva29mF2dIIpMPJjNoxAKeOymGFgMwMSqMpBvmFlzXJuQb162JtZoJRIptIqcKOZgzhF7IpUHSaAm3V6aaWuvRrxgPJrFxDiMYZcfPI5d1iPCw4Ym54uIktcXPJNfMaCp7T3s2ttlzEoldb2MGHRgg/vt//AGafbreRyES22piooiBc4eKRc635cV9VQc9O3vrTcHu3iHjyRlcNGTcxYfNHEey2Y2ldiLAuojU2GjV7w+9eCwSexYUaTEZspw8NpHdyOtI69Gxt1mINhy0tQSZdl4nDRqEK47DItwshVMRGANDFKuVHsOWbIf6zUzd/b3siHjYVjPGGKMkgyyoy2uubqsRcc/8AkaU4bco4pLYiEYWNyWaCGWTpa36obhppoSBmNzbKaueBwMcMaxRIqRoLKiiwA8wFAv2tvCIcOZhGxIdI8j3SxZlTU2OgzXuAfNULA79QtGWkDoygllVWcAB3iBzKtrMyNa9jpyFO9o7NSeMxyglSQ2jMpBUhgQVIIIIB0NQV3TwwUqI7ZipJzPmJVndWLZsxbM7m9760EWDfnDMJDn0TKbi5urhOGdBoXLWVTqcp7jTrA41Jo1ljYMjjMrDtFLI9zsKqhViAAGUEM1wLoRre+hSMg9mUWprhcMsaKiCyqAALk6DznU0HWiiigKKKKAooooF+8HwSf6GT1TUyDqL4D8qh7wfBJ/oZPVNTIOovgPyoIGwuUv1iX1qZ0s2Fyl+sS+tTOgKKKKAooooCiiigKi7Q2ZFOmSaNJUPxZFDD7CKlUUFLxnkowjfwmngH8schK+hZQwHgLUpxPkfb/Txlv74Fb1WX8q0qigzTZfksxEEiyDFQM68naBrqf6LylVNu0C/nqzQbuYkG7YiLN/PwWdx4NLK1vQLVZaKCtzbkJMf/ACsRicQDzjeXJH6UgCAj+69NMLu/h4ouDFBFHH/IiBR49EDXz86YUUC4rLDyvNGOwn3xfA/H8D0vOTS7ejeF4YoGgteacRXZCSBklc2UsnSugFiR21Yq44vBRyrllRHW98rqGF++xHPnQVHC+UUexRPJETZVzFGQKWyNK6oGbN0URifPyJALD7F5RkCSFkLFJzEoWwzayFTZjyyIbt1c11GoNrVLs2JlytHGV0OUopGgsNCLaDTwr42yoSuUxRlbWylFta+a1rcr6+NAh27vusCKVQ3fDmZGfKqg5WZFYFgcxK2tz7r62+Rb9LcK8Tqy24uqHICUVSLMS9y66LcjxsDYZtnxuwZ40ZlBALKpIB0IBI0B7qH2fEWVjGhZTmViq3U6C4NtDYAXHcKBFhd8hNh2miRlyyQraTtWRowCMp55W5dh76j4PfsOI+gwzhLP0LE3gzDKHuNJV18x56Xs0WBjVSqoignMQFABN73IA53sb0LgoxayJpy6I05ctPMv2CgqzeUiMRcQwyA5OLlLRDocNJQQS9ixDqMg6XOrhSzae7kE6qrr0R8VTlBFstmA5jLp3gaAi5pnQFFFFAv3g+CT/QyeqamQdVfAflUPeD4JP9DJ6pqZB1F8B+VBXMHvNh4GmjlkyuJ5DbK55m41VSORFSvdxg/lvuSfpoooD3cYP5b7kn6aPdxg/lvuSfpoooD3cYP5b7kn6aPdxg/lvuSfpoooD3cYP5b7kn6aPdxg/lvuSfpoooD3cYP5b7kn6aPdxg/lvuSfpoooD3cYP5b7kn6aPdxg/lvuSfpoooD3cYP5b7kn6aPdxg/lvuSfpoooD3cYP5b7kn6aPdxg/lvuSfpoooD3cYP5b7kn6aPdxg/lvuSfpoooD3cYP5b7kn6aPdxg/lvuSfpoooD3cYP5b7kn6aPdxg/lvuSfpoooD3cYP5b7kn6aPdxg/lvuSfpoooD3cYP5b7kn6aPdxg/lvuSfpoooD3cYP5b7kn6aPdxg/lvuSfpoooIe2d8cK+GmRZbs0bqBkfUkEAarbnVlhNlA8woooP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4" name="Picture 20" descr="http://cdn.nationalsafetycommission.com/handbooks/images/7/fig5-2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168275"/>
            <a:ext cx="28575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s://encrypted-tbn3.gstatic.com/images?q=tbn:ANd9GcQlM2xi74aCNHrZefQDWk6SX1oQ59G96BL2HgH5i35Mxf9UIVMh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337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40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www.rocky-road.com/media/yjki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0" y="428851"/>
            <a:ext cx="3429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MTEhQUExQWFBUXFxwbGBgXFxwdGxocFxwcHRwXGBwcHCggGhwlGxgcITEhJSksLi8uHB8zODMsNygtLisBCgoKDg0OGhAQGywkHCQsLCwsLCwsLCwsLCwsLCwsLCwsLCwsLCwsLCwsLCwsLCwsLCwsLCwsLCwsLCwsLCwsLP/AABEIALEBHAMBIgACEQEDEQH/xAAcAAACAgMBAQAAAAAAAAAAAAAEBQMGAAIHAQj/xABKEAABAwEFAwgECwYEBgMAAAABAgMRAAQFEiExQVFhBhMicYGRobEywdHwBxQjM0JScoKS0uEWQ6KywvEkU2LiFTRjc4OTJURU/8QAGAEAAwEBAAAAAAAAAAAAAAAAAAECAwT/xAAlEQEBAAICAQUAAQUAAAAAAAAAAQIREiExAxNBUWHhIjJCcYH/2gAMAwEAAhEDEQA/AOdWaygZqGmuUgcTGtKOUYHPFSdozOcEpyJEgHPI576tTliOZTiSDlpkeqZNJLdda3pDKVOrRJIQCSU/WCdTB3bKymUjSy1W6Js9kKwY2Vq0wcUEQQYIOojUGrTc1gChIWlKhpi0IGvS2ETpGdVlloscdobiu+PS1B9keVO27PElzopG7Xhpx2UYiyNtytWYIAiMsXCovii3OmopSmZxKOgGRyTnOWQ166nkqR4BiEABLac5IjTao8OGXXlVbvO9Tz0FMNEQkEag6lQO0nfpA3Vpfl/4+gwVBAO70v8AUd3BOzbnoqsvTJDkkaztG/vyy4VUnXab+NryspTn9HYN1S3U4kqbJICkrSQPrBJmJ0xZZTrNM7S6haEpXKMKciAFBRMa55CM5E6RtySPWKM0qSsTsyOfD2UpdizVdIdfS6gLSZy7+PXUl324egr341RLtvBbJw5gHMiZGeUjPLv38KJVanMWILGukeHpVNh7XbncC/P1GjLYsFOLPYDAntyqiu3q4qBlllRbF9vAYejJG/xip0e1wsLuJJSer2VApcLB35GqvZLweSoklJndNY/eLxVMpiZigbXC2GRO8eVb3euUdnlVTevp1QAECN5/SpbJfTqEkQknP6W/spaPayIHyg6qNtA7oqnWa+XgsFWAgble0VPaL/eJ6KUREZrj+k0aPa12ZOXZWix0gNlV/wDaFYTCUgq4qAHfFatX8oyFpAkRIUDE5E7KNDa9XcyQ2k7xi/FmPAgV465FCq5TWciA4kDdI7s6Gcvyzn6ae00HuCy7UajQK7xaPorT+IVEb0SnU5UDaW1SNKrl52orISNh76Ov/lE20gQrpLyTGcDao7tYquf8UaSJxSTuBPkKuROVTWnLojtPqpBfY6EDMkiKdNPBSSqDAzJII8xpVVvS8MajhyFVJ2gO+9CQgHTX9PbRnJ++CwSlWbavSG4/WFKTWTV6S6E9ZsYBBy1EbfcVE1KRC8xpQ/IW9kq/wzhgn5sk6/6Ovd3bqttru0FOIajIgke+zWp3rqqk325/fNxqBCkCQd3GlF6t4XCn6oA7gPXXTrFYgkEmSlKZwnXqqp225ucWVjPEZniaez0tymUkSoHiQB0gdcSdFee4ilV53W5hK2F4SDOIBXRggjP0kQRqZjKDTBu0goQ5hUhtfoqUk4FfZcIA74PCmrbCFFKsRBjTFBy4ZT2Gs8tKkqpKv9t3Ci9GJXEJtLYhRAy6RTmY4YgPqE0Q3dKUKSWXw8hfzaVEJLkHRtwdBxQ+oShf+iSKtlsuhl1GEpAnPMZE8QcifGqjbuTT9lk2chTa/nGnBiaVGmIK04KOY2KFYTGf49fnx/DS7+ewFu5RstFSUsuFwdFQd6OEjKCDKj1GKH5PXs4/akh1XRVlh0SOoUZaLXZ3oatiFsLAhJWZKROXNvGSpvWEO4hucTrQVju5LLwAcQ5gWCFCR0VSOkNhxAaSDORIzrbGyTx2z1d/hTarv/xDqRIAWrrid+grHrchCglDfRGskyeNE8p3lptS8KjCoICTvGzjR9jsAeZJeSoqzzA6SfXpGtXb9pk+iq02oojAqSToROWw4hrsoZSgs4YGLfETw40RabCWUlQOIaAxpO8bKHCEqQnSQsA9tA0FZTCwDvg9uRp3dqgteHoBU5lXVsjXShHFgyAjMaKJzJ0zqEJxHLorHYDHrpb2etHV4tFkgLSozJxJAwmNYk+dNLnsTT6eeSlUgYZI9hilCL3K+ZKx83ixHrAGY7Kd3NymbSMGEgbEgeAA40qU8mybkkSDl1frWv8AwOdDlnJjIRvznwrexco2kkpc6G9J1B2ii2b8Zk9IR7+qo2vUBDk/Oix3Vg5O7nE0QxfjWM5kDeRllpW6b9ZxnM7c4Md9LZdBP2dP+Yjx9lYeTyhljRn9rxyy7aJVfrWMDpelrgVHfFbu301ijpHTMIUR3gRRs+gv7MufWR3n8tefs26Pqfi/SmL18NAgSexKiO0gVq/ezQjpa9fuKNjoAu4V7k94od25lCJSnMwM05ncM6Otd7tJAlQz40M5eqIyMzVF0GVcx+oPD20tvG6TBCSG1QMzG80a/fCANT31A1ebTgKVk4TIVPdTieiS0tCYBCjwMz2VAu614QpQShJJAK1AZjXjpTdi6bM3aLKW1K6T3SKiICQJjTZvqTltypQ6n4vZ/mgZUvasj6u5PHb1a3op2qTj5SClJidYOXVQoTNSrUkoEDpTn1V42giONV4CJda1K6moqcTXqTFX7kry0BwtWtcHIJeM6bnI1+1376oFZNFkol07I9aEA5xGwyMJGWYjIikN4WtrHkcoyj9DFUaxXm62ISo4fqnNPds7KkcvIqMlIB4Ex4zU8avk7TaLatQ6WECIzlRjdJjuzFVZl9JBLXzeIjFMJUQcylAGEZyJGGY3Z01RaUpQEoxLUnonIlUpyIUdAZ4+FI3hNpUFDBibnCFZrMwVLwnIpAAnbOpit8tZeWWO5ejay30lMJUrDJjM5E7t/YMVPLHagoZZ9sjqn1VzblE820iAhBUrIYhJG9Wc0jsF/vskFCzlsOfZvjhpXLn6X03x9T7dcvW42X0lJSBP+mUzvjYc9RB4mqXaOSfxdSpUUI2LKcaRBnUQd2REyMsWye6fhBScn0RxGnXGngKt1jvht1IwKSrqImOr2VnOWLTWOXaoXm0hppFoT/iSYGTZQkITMkFQxYsUbBGGnfJ68GlYnAmUKABSYVCgPRIOWaYyPqNEvXc3hPNgJ6RVAHRk6wNEz1R3k1W7XdyrOSUoWlKv3rcqUkzkCn0XE6yhUEgiNKd1kmblP7cA6kuJabGGch0QdVZwnLI+FK8SteaajPPnBHRMax29tLF3gstLs7pQ0p1MNugkMO70rkS2duYABgKCBmK5does1pCVYmlBQSsKGmLIFQ3QZqscU5ZLygNKHTbs56nmyewGo3OT9lcBw4mydxBHgVAd1V5FvsrpKLQwppxJONTURIyJIJEZyIE67aHfVYTkh11I4tjxOtPiORra+SSkzhhadDGR9hpdY7vcZWFtqgpIIC0giRmOI6xnUjVqSyJRanEnLIpJy6jO7dltinDF7pdQOfCVpn00ykid4O3iDU2WfIlhXe9sdecU86kc4rNZCjhMAZgKzTppJphZbrTgCnF4Z+iE4lDrzgeNeP8AJ8K+YcxIxAlCjJMGYCtfPSgLcl7nFziHAE5DTZpSoNV3c1EhxR+4PbUL1gaH709reXgqg2bufUmAFKGuSv8AdNbPXTaSAObXA4n80mkE6bpcPoJCx/pI8jn4VE9dL6VD5BwiM4A37poS0WN4QVoWI6/UaFW+qZxZ9Z8poBwbne/yXPwH1Col3c8P3To+4r2UpNrXqFmftGh1Wt3UOL/FThbOFsuD6Lg+6oUM/IGZUOuRSg2t4T8ov8f61Au2u6Faj1mfOrmCdi3EjGMWIjgJJ6hNbXm8lZAbaKABqoiTxhKQB2z11DYrWAFSBiiEkkwJOaiM5jd100feGAkdMzqlGEHjmcXeBT7xOdk4ToCdNkZDjUbqBO0ztrb4wqZKU9oqf4whUAjD4j9KfYCutiJAiprOoEdVSPWfonh7ahsgMGNvqj20t7g+UjrOQ7YoNtAJzMCNYpw8xIHCaBaYk4ZyiVdmw08L0MoCw5V6kUWxYXHICEk5xltJ2DaT1TV0uP4P3DCnYSMj0vyAj+Ijqp3KTyUxt8KTY7GtwnCkkDU6AdZ0FWWzcg7QtIVBz4R/MQT1xXQ7PZbNZUjCUYxvgqHVGSewDtrVV+pJ0WepBIrO+pb/AGxpPTk80vTaS02myqR8ojpBTeYdTkCuDooqJKsWcqNJrzsjqoc6LRRJxEyoJGo6IIjgZFMV/JWtOJWMvojGRhSktyQlMZZycp2ClnLW0FLaW9qzJ34U+0kdxrpvUYKrfLwdKVgySIIiI3ZbDS1bdG83t2VA+IHXWO6sGaunwdch7RbytxDnMNIMFzWV5HABiEkJMk5xI31TWmlKUEpEqUQAN5OQFdY5PXa7ZrPzPOKIKiogKKQCQJw4SDEJGpz4VchbNXOR9pQsIDwWgDNTkBRO8EEQOsHSpm+TFqSSUutnrJOW6q/bLKtWkntJ99RS1d3ubJqMsFzKnl48kLSpCgltlU+kjpYFRwjokbCnTZFI7RyVtJSGn2VKbAAbWCkuNRonFkXG5+iRIGaYOStSl9Gjjifvq9tSIva2IHRtDg61Yv5gay45TwuWEyLmWha1PolIXK0kEY06lQWRhJ1y31XbHgBKvqAqk7TkECPtGY691Xw8qrX9MoXvKkQf4SB4Umvd5l/NTSW1yDiToeCtJHHWnhlZf6k5SWdKopauiTnrGeucnxNXe8LAWLKwhWS3SSocEYVHuUqOyqtdtmxWtppWYLyQRsjEJ8KtHwg3gVWoJByaajT6ayVq8x3Vec3YnHwqtktrjbvONkjpE4TMHgoCN9PbLyjWqQ+ylYOUolKhrpMz4Uud+UbcKUgBCQuQJiSBhJHEEA8RMUOXS20hRzLhMbISMtm0mnZseF4sdq5tHPIdBbTkcXpSpSQEqGpABJ25AwaVXlyztjTim1IaBG7EQRsI6ehGdJHrzU2lKBIUekozJE6J6QPX3UW7aecsyHFZ4FlsyhKiRGJMzHESKnGaO3aT9vLUdUNkboX+esVy1URnZ2ieo+2lvOIP0Wu1tSf5CajcaaiThHBOMzxzTl77qrU+k/8ARzvKsn/67Q/F7aiF+Nq9JgTwNAKs7avQVnuKvahNEXVZEqWEkSgEY1+SRuE99PUHbHLYyRPMHrxfpSpwpJJggbquqbIrFEDBoqdANxygHXLblrNU68GwlxYToFEDsNGNF6RAirZcNjS+xaAcloTiT1QejGmZ21W7MxzkAYU8TpkJlW4CNasPI+0wvZ00FB8YNGUlEqrqJCjWODdprRF5NhK1JGwkeNH3Zc6XEBTryWk7BqoifDxp762NdtLKmBhXkSmc9oIkeB8q05oA9AgiczqBO0nsq3JfsQiXiIEdBuZjaejUaLPdZOfPq7FeRUKyl+V/6ILNYXnxCJwzms6ccPD9abXfyYCfSJXtgQAY6wfI9dPULu2AML8Af6vU5R9iXdf/AFh+P8xo5XxBJEN2JW2AlpCWxtKRiUetaiVeMVpf16oQgBbxUfqhUidxM4Z4U/sNwXe88g886QnPm1BWExJOIEEEQDs2ais+ED4K7KmyLfsYWlxtJUUrWohSUiVQVicQGmfCqmGxy+HMbRykGiBA3xPmPVQ6rwdOeI+fnp1DKkKVZ8KYMukCMjTvRb26beNjetCcBQGkkgyoyowZGQ076q98WlpaFJgqcSuArgMiQdxjTjV6vl7A0tZE4UkiIyMZamdY0rmjLOgNa+oyxD81s3ZnspZbFdI8MhTq0JgKO7+3nSG07t1ZRdNuRCAbcwDvUe0IUR4iuwtpEf3rkHINsm3NEaJxE8BhI81AdtdYW4ua3x8Ir1bA3eFCuMjd4GvHHnIg7fPs4UKpBER2+2inEbrAJzoZ9gVM4tRmh3MVZVcpbaGqVWtFO3wdtKrUkGosPaHk9Z0G1oXmCiVHdASM+sYhXrDpWp+0ra5xOMrxSITGcYTrIIz0FSWAc21aXRqEhA61CTHeO6rV8FdgctFmfISJZXCdUklSSYJ2bBMab6V8H8uf3zeAUklpPNodIEBKUylvOCEnXErMncmo7xs5NnsruqTiRlqC2RM9YNdLvG4GnwtldnW0ucRUOY+T6MnHhcmCQTiSCDO0yBWLM40LLamkLTis5DjIRC0LKiEqcxOAKJAwiE55mAYNOZdJuJDfN2qL5OEhBwdIjLMDactNnCpUsgWFWHpTacjpkhEE9UkUVfaQ+ywsKhaEEPJzzIUgAp2rUcYJAGQPd7eDLSEMsLDvyaSTzYTmteZPSPV30Tx2L+ERbUNlRqNOU3a0R0RaUDepoEfwqmpWrswhWitIOEg5bIVBE8CdBTpQru2wqdXgTlPpHcPfZ6qtjd2pbRgAy895PGkV3WgsrKmiATqhfoq/Ke7tqzXVfDbysCxzTmmFRyP2Tt6taDV++CppOLnFawE5RoY2Tl761VXlSczPHfx76ud4MG02tLaG3Xm24xhhClqiRiUEp60jZntGtSNck7HiLa3bYHvosiydNQnUgE4NduXGnKVVW6Q0AtTwWpAgEJIzxBUakbQDPnpRl1ujnUqRMToYkbhllvzy6qv6fg0s4GH40UNrGNalqaxDm46PRUUokr1JOhyoPlDdlhswbYs+bpOIkgypICplehzjId1K5Q5j9qXfFkIeXi2mR251owxTblIxDqOLaTrvmPAChrKj37qR1KzYpo9mxCss5ApiyoVUS0s1jJjSmtjuoZae4rSyrz0ppZnxu0FPRprLd40GseoHzFWO6mlwUEnCDESYIzM6a5eZpPZbSQJIAExp+tPrutqRMg5DPxy11zqgpnwxclWfivxxCEtuoUkLwgALSshPS3qBIz1iZ2Vx5t6BBrvPwsWhCrqewzMtTO5S0qHhXAAaMoHWebUplLVoUptKsgVQCQmCJJGuQ9lVxDABVGYBMHgNtWLle5LjYCiYSowQBqQNwn0eNJwnoH31Psoz8oxKre30QN/q18arVpGZPHyqzXmYjgk+/hVYdyqDWfkYjm12c6F54/gaSfNav4a6q6gb9lcpu9yLdYEac222COKwVnt6ddcW5p1Vt6c3E0GuzDfvoZ6zJ30zW7UBNXYWylVlTvqFVkG+mrwqJFZWLhDbLMN9JLW1FWy0tzNV+8G9fffWeUUBtaQLO03IGNalrOwAdET3GurfB+0iyWO0uvKDSVWha1lZjAISEpJGpAjT6RIGyuMXg+mQHJKRhSQkwSkdIidmwTxoe8b7ffELcUUCIQVKKRhGEKwkxiMagak6VI2P5Z34LbanHUgpbmE4slECYKt2SjlupfZncE8UqBjUhQIjgJg9YFD2Zgnq98zTNmzAnQcBu/WiQrWXTaYV8oMgZSNADEQqATByM70jflsFrUp4r+UUttSRGcFRGaY0Igd1EtWXhRaLNAOWyDPE1fFO1fTZIyOR46+NENNEaEjqNOmrPOQyG6THdpXhsA3R1CPARRxPYAuECFGUnbAMdYOo8aHtjaSkJWACBIKSYI2KTOYHlRj1mVpkrrypcl0p6ChI1TvBOscDU6PZpyXaszaXFWh9KM0/QK1qkmMAAzGUGCDpnuuF4W9iysEsMggrSDzkQrGoAkoTkvfKypXGuX2hkpAI6SQZ4iM+79aeW6+Da1tNMShOEFSXI6SwfoYZUYGgGZzyypWHKsHI693LYVrfCMlDClCEpAGc6CTnGpNacsbIfjlmcCeiGl9RKVZjuWKC5PB2w4kGxuvKkZAqAMicQKWlSNnXOeymV/346+wkCxKaLaypJLilQSgpVKS0lQ6Kp26DKlrzRv4VzlDm6gfVbCch9VS427oodhNe2xZUoEiDAnrznxqWzIzp4w8hLCKYsJ4VHZmtKasMCOytNIYwOFM2UTsrRhmmtmbFPR7etJO6mVgUJ9HyrRhsE6DWjbG0N2710zV34UmwbscSlIBK29IEwZ8ga4GK738KpSi7woj9+33AmY7Aa4TamsK1J3E/pSpV1a+kJWS4pYC0pAwRGp4niaWBPQTxPqNE34oqfcznTZH0RUURhHvpTy8ox8EF8n0+AjvH61W3kSpI3wO+rLfGfOHiPVSKzty+0NhWjxUKhRq0r/5Ybk2gJ/AQj1V2AxArkNgs4Xejhx4QLSo6STDhMAcd+zjpXWULyrb070nKJcNahPCo0rrVTlXSaPVFIntrHTQyk+8Gs7FRraI37PWar95Jzp26k0nt7NZ2KUq/ly4E5aT1k/pFC7hr7aNvmzK53IbMu7M+FaWazAbZ3n2bhU/BGVkYGDro6yt6euoEJo+yJp4lR9mswNT2mxFSIG8T1CT5xU1kFMmk1rpJbZrDhHGtnLN/emZRUboyoNXLWjPKkluT591Wi3gj+2+qxeJkms6cFWSzocCgpIJUAqYzB0UBtiRPbS1dzKCZEHek5HLaD6qf8mmx9Lv3Tn51u8mDBGRJKTxOqT5/2qelQDcvKC2MPh1t9ZdS3gh3pwiZwQuYEiejFWK3cvbc8mHWrIuR6RaOIZESDzmRgnPjSN1oE9JI0ynfwoZbCEwctN/Co/D0htrxcXiUlCSdiBA7ASfOpbKjOh2gTrrJ86PsyavGFaZWUU1aFLbOKYNKrQhrWtFtLoFo0dZ6KoxsiqbWYZdg9dKGiIppYyYiD7g0Q1O+GtcXc2N76f5VmuN3vmtKvrNoP8Irr3w5r/wjI/64Pchftrmq7IlTbKjqWh4Ej1Usk62vd6JRKySrncpBEDT2UIvRPb5UVeqfll6mQPSA3RsA3VEv0U9fqNVfKMfCuXwB8p1j1VX0OYXW15ZLSe4j2VZL5TOPq8h+lVe2tZVFUd80kXosqUEkWtUDfKyoRwOQ7RXV0tncfeK5beV3rVakvhtxTaktOhbbaiAVIBgkAhJxA610Gy30ghJn0kBYidCfCCNvCqwy10NbNW0aSPeK9DQnspcL4E+nHb7aw3qn647xWu0jHE1qEa5b9lBOXqj6/iKFevUHRfjUWqg61I1yOtIrwR791bWm+EJ1kntNAs20vOIQkGFuoQSB6OMgYiMsvOKi9hW72bl06aCoG0x319CXh8GFjcZS2ApLiUxzs9JR3rGhzOyI0GVcf5XckX7CuHEyg+itPont2HgaXFPLsIyNKZNWfKaTsr6AMaZGm1jvBI1PhSksMwsxij2n4pO7bATlpvqRt6tp4QbG0VE9aONL1u8agcfo0e3tsd41AClbQbIgheJazhzGaQ2DElIyMzqpQjIVqc9KYrsJRZyo7SAnrPsGfZWWc2rEJdQIJInUcdBB2ddMHxIUIBB1BGR66hu+EgJA4Vbbt5FvvnERzST9JXqGpo1obc+tNlhKlAQQoZEkjUTqdNaJbseJEGNOG3fNdXsHwbMpkOrU4mAcuicUmd5gCIz303b5D2ECOZP/ALF/mpUbcE+LREADhEbdwoiztHhs8jXTeXfIxptrnmAEJQOmkknU5KBJ1k6e55q7I1kZSJykbCN4oijCztKjIbKNQ2rak0qsz+Hbt9dGM3kd+7aarY0atDPtotn10sZvHju8anbvIyMx7ifKi1Uhw2Kd2AQCSNmWXA0ibvQZZif7e0d9MG73yz8OGvqpbPSl/Dm7iZYSDotSiOoAZTrrVNSwkM2eVQeZB71KPro74WLyS+62kH5pKiRI+mUgQPu0mt1ogNJIIKWUJOe4UZdl4q/2s4fTR0ynIzp7mgAOj2jzimV+o9EmdSI6+ydh20tTooe+f61pl1WMKr2R0utMVVH0zFW+8QVAGNvnWti5KlxAc5xIknokHYd9Tq3wrej7kFbLUyLO+wlSkoStl5OBWFxCSFtiRopONWezjMUde3KBxLim1Mt2dtRzQ02EBY16SolRnUT2CpLhbcs7IbS59InokxnG+tnLdap+gsHUOYSD17a1xwkZ5ZbpzYbzsakAHXiK1tFqu9PpRMbvfdSF9pKvSsLKjvaeLfgmllou+z7bFavuvYv5quyFtYLReVgHohPhUX7R2SOikCqk8zZk62S2DrWmoQuxbbI+et9X9NRZPo+Rhyhv+zqnoAEd1ILBe76HOcs0oUNFACOvMFJ/QU7s79iBlNnU0frYAsjtXNMWkWMgFb1qB34Wx4BIpcNjkt12/Cc7zaA9ZklQAClJdIxGMyElvoydmI1Pb+XNntDamn7KtSFZEBSMtxGIjMb6pLlhsKtLa8nrb9iq1VctmOl4/iaUI7jT9scih2wBDiubktk5BRSFRsmFET21G5ZDs/p9Rpt+zSTOG8bOftJUD3xlWo5JOfRtdlV98jzpe2ORRzZFSocA1MdVNFclLTAwuWdR2/LJHmaiVyTtuxDZ+y6g/wBVPRbCF1O+tCUnaB10UeTFuH7iepSTWpuK2bbOseNGj5GtxWRgkFbzSQMzKx4DUngK2vK1ptDqUphLaei2lRA11UqcgT4DtpIbntI/cr7q8+IviJZcH3TWdw+Vc3YuSVxWSzgLU6y49tONJCeCc/GrWLW3/mI/EPbXzy2HR+7X3GiUOKjNCx90+yjjRuPoEOpOige2tpr58LxnQ9qcvKtVOTlBB6v0pcae47Hy9db+KLQ44hvGUgFU54VBRAwgnQbq41fVqQtpAbJUlsYASN0kngJJioLUsFsocBGcpUkZpPER0k0qVZ3sPRHOJ3oMn8OvgaJj9i5TXQyz2NxTYUJmP7eQoxN3K3mpbBf4QOjhkQMKtRvkRups3ykZVOJAB4fe9o/CKvhCmRQ1YHZEeW4frTCz3K6dFD8J3Rv3U9s1saXmkR/c+/ZT+7SxABUArYN9TfTquaom5nwMRUjX6p3z6h3carluvN4OlpLjaQlOI4gR0UkDODI6I4SAK65aQ1g1HfVOtd7pbWGbQw1a2IOELSkrQEj6MiFCBodd4ipuF10rk44/gdfhtSiXFAKCszBOcKjMAbwIA20Xe68bqikwJyqycq76deeJ5lNnYQJbSkJ+UUrohZKRBhJOX0evOqymO+lYToarSXCpBOICJVG7iMqFfSJGHSIp6l1IGFGEAapHrGtKA16Q2jT1eFa5xnjUbdnGnd79dNrpuVKmgStQJJyGzON+cxOdBtJyrdaamXjdrs3NGQuDOUunt/saBtF3upUZdyyzEdUGRwppydvoMJWh1CVicSSU4szkQTOmQI7aW2u0KdWpZgTolIhI4AU76vXRT09PWbGsj58Z7wDEZ5jED4VokP8A0VIPWkg+up2G9JoxCaj3MvtXCAm27V/0z95Q/ppoq4beAP8ADpV1OI/qIpncFjC3BinCBiMcCIBy0JyjdV35wHjVzOouMcuVdVsGSrGvs5tXkqh3bM8n0rG8P/Co+QrrBcG7x9e2vJ460/cpcXH3W0fTs60/aaUPMUMoWQ6gDsA8xXaOe6/fhUa1g66cafuUuLi/xSxnQjw9QrYXRZjoqO0+2uullpXpNoVO9KeoaionLDZzkWWs8vm0+GXvFP3Bxcn/AGfZOjpHv9qvRybRsdPfHtrqSrlsskFhr8Inw6/GvP8AgFkP7hM5/WGg3gwf0pcxxcwHJtWx7+M/lqRNwvDR4/iPsrqbPJeyEfN8Mlr2ferZXJKy/VUOpxXrNK5nxcsFz2nY8uPtfrW4u61jR1f4h+eunfslZ9hcH3/aK1/ZFn67v4h+Wl7g4uaqslu2OK7VJ/NWyWLeP3h7xXSP2Tb2OO96fy1qrkmnY84Pwn1U+Z8XPUpt31z3fpW+O3/W8D+Wr6rknufUPuj21qeSatloP4B+ajmNKIp68OB+7/tpZbbNbVnEWkKO/mxPfhrph5KL2Wjva/31g5LO/wD6B/6v99LmNOS2iz29WSrOlwDYtrFUKLvc+nd5Sd7S3EeBBFdh/Zh3/PT/AOv/AHUHeVxvtJxc6lQ4NnLKfre+VHMac1ZYwn5m2o+zzZ7OkKZNttqIxJtoj/SzTFV7rE5/w/7qEXylUCB5o9iqOZ8DCzqZSI+L21zLRTiUiOpKxlQzF4pC5TY0tDSVysq0yJM5Z7+utV38sCZbUJgYVJJP3cWIdoqazXu8o4QESdJJHqp85T4lvwioD1kSENJxh1J+TR0owrBnCJI9cVy9VjdBMsuz/wBtf5a7ehy1T822f/Ir8lb87afqJH3z+SpstPat2spx5AlxQ0HpKCd4MSBOp31CLMsJxuQI3ZwNOqiWbOolK3ZxiQMIhIGhiATBA0UewVE48rpJHyqhqBlkrQKIyTlWt7YR4nI8DXpGu2aiLakmFZZaa9ee01sg7+/1VlZprK2Smde+p2W8qxvPSiEip0qViG4otmg3XgkEkwlIkndTKxt5pOeJJJGu4gk58TBI1GyjQ2tdztJbRGeJUFU78IyGQ6Iz35k0wS+O3dSBh4wCdozMbhERGvfrOmdHN2g+eQnhvGWsx41STQOe+321rjyke/XOnWaGS7Pv48D7zWwcI6t+Qzk7tD2UBMocD2nzFeBI1y9VRl0kans2d2nbWpdOzzjbxOdASiPeZPvlWK25e3xNRFSidu2de7q417iymco3Zfrs7qQSR/bMA8CNDWyNdsnLXyqPHHdsJ27RnvNSo2Zkj2erqjSkBTbBjw/XjRSRXjQgCtqVNlZWVlI2VlZWUBlZWVlMmVlYTWinQNTQG9RWtrGhSdJGXXs8az4yjfWC0p0nwNAcn5Q2MtqOUa5ZZcMsuHZxqtc1ikmuj8u7OAcYVko5iPRVvncRs3g78qEtuBlTkUAes4O/vNMritQQ6kKmNAdoy3nZwoG0NqNahgxt7aNEt998oxZyhCE844RK5MJAMRBBkmOFKTy3c/ykj75pGpusSAPf9KN5H0tTHop6hQTH/MWj/tt/11lZXQwjy3aJ+0PXQV1fNH7SvOsrKzz8nh4FWfSpTrWVlSuN7R82rq9Yqy2b0PuNfymsrKBUlm1PX6qms/ot+/0qysoKGbPotfZrZ7Q9Rr2soNraNv2/bXtm0Pb5prKygJG9Pwf01jeg6z/TWVlATq9FXb5Vg+cPWP56ysqThunQdVe1lZSpsrKyspBlZWVlOBitDQd7fNK+0n+ZNZWUyqC0bev+mon/AOr115WUyRuaHqHnXp07aysoCucqP+Xe60eYqlOeiOqsrKZhntUVurTtr2soMOmgn9ayso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image.dieselpowermag.com/f/features/ford/8298290+w799+h499+cr1+ar0/0511dp_06z%2BFord_F650%2BRear_Air_Bag_Suspens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4180001"/>
            <a:ext cx="4181475" cy="261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" y="-21771"/>
            <a:ext cx="5457371" cy="403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2" descr="data:image/jpeg;base64,/9j/4AAQSkZJRgABAQAAAQABAAD/2wCEAAkGBhQSERUUExQWFRUWFxgYGBcXFxscGBoXGBgYFxgXFRoXHCYeHBolHBYaHy8gIycpLCwsGB4xNTAqNSYrLCkBCQoKDgwOGg8PGikkHyQsLCwpKSwpKSwpLCwsKSksKSksLCkpLCwsLCwsLCwsLCwsKSwsLCwsLCwsLCwsKSksKf/AABEIAMIBAwMBIgACEQEDEQH/xAAcAAABBQEBAQAAAAAAAAAAAAAEAgMFBgcAAQj/xABGEAABAgMFBAcDCAkEAwEBAAABAhEAAyEEBRIxQQZRYXETIoGRobHRMlLBBxQjQmKC4fAVM1NykqKy0vEWQ8LiJJPDo4P/xAAbAQACAwEBAQAAAAAAAAAAAAABAgADBAYFB//EADIRAAICAQIEAwYFBQEAAAAAAAABAhEDEiEEMUFRBRNhIjJxkbHwFBWBocEGM0LR4SP/2gAMAwEAAhEDEQA/ALwiUR7MPy7RviETbPsr7h6w8i0n3Vfy/wB0cx5EGvbkvietql0RNsDujwFtYiunVog9pT6wtM9fufzfhEjjxxVOdrsT2uxJTlBSSDqG76QLaLMnQwzjmH6g/iP9sKPSH6g7z/bCKGGLtTCtfYQJrUV37oKlWtsy497+5vPygCbLmahLdvmYjpU2YZxQhQws+/gzCLWoZU1PddyVXItQmiOxRUJF7kTVI6ZCGORSwbhiNKvE5KKyP1qSOAT6xnXD4MLtX+/+ie0yUCo9xRH9Ev8AadwR6GPRJV+0V3I/tiqWHhm7p/uGpBzxwXAQkH9orw+CI9+bH9ov8/dh8nkSSUk9vvuSmFqU/wDmPHgU2U++vv8A+sefNftr71ekLjlgxqop/f6hphnSwlU2BPmf2l/xKhi0WMgFis8MavWBGHC3svv5kphCjQ6s/r8Yom0CVqny5qQoESwQmgU+JdF13EvpFgsVu6NakrxoxEEYiVB2qxrwzaK7brV0tpKUhSqKCd31dKZMo9usepgdTutu5Xk92iOlbQzpLOkKdS1KxBQycFKgD7AFQGi17NbRKtCFKCWwlmBJTk9HqO8xHWzY5SmMtSg2QKVAh8+sKHk0G2qXOlCWAnEHAJUVoJ0w+1gSSci5fdDTyYcnu02/UEIzXMlzOxBYMpiaadajAu3FqwD+jEkgFH6tg5yWCkuAAwAcg9kFSjLUkF5gfT6X4FvhDs2xJwkpxr4JWs/8mjOs6i60tffxLXDa2ytXhtaqRM6FElKQlg5JyLZBNdYRde1q5s7oChKnUXIUThaupNHGkWj9DpUxUkuMgpSlEHeKsDy749l3KlNBiHIrHkYXJx+GFrTv8V/sCxt72AXhaZqShKQSVkgNowesJsF02ta8KwAlRzxJd99C+Q7oNnWDo1JU5Z6lSjQCv1j5bq5RZtlTikJmKfGsHPQOQwYZFng45ebFSXIGSfloXZrrTISEipbrHefSDbMnLnHlszHKOkk0bOOZVfmktuq/gyttwtkkS0CLvIFKigY8KSXqElhkFM3c8Nqs+Naek63VJw1wuCK4Xrnq8EW0NKX+4ryMfSzHsBIlz1AK6YJcAsmWCA/FVY6D5UvqjkPKOiUgan9ooHz+zpFZr60G7kIcs96SCArEoA5Fix5NGf3TKEuYhfts/VxAEuCAzVBBO7SJO8bWFS0oEky0pJOILcVpUhPV7Y5h8Jukmz2NZdf0lJ95R/POPDe8gaq7T+MZ/KtS05LxcCQp+4PBClzVAOgpzqAX7jBfCer+YNSLt+mpH+SPWOF8yfd8RFNSrCgIY0L9ZQfN81QLMtiSWqDy+IpCS4ZJ8n8x1T6l8Ve8o/UB7RAN5TZMxOES0JOitRvIYZtFEnW5QyV3+ogtE5be0Isx8NBPVFsElRL3hcErHLVImrQywVjERiRqxTUHT81swvxI+qmKAbZMHHu9YRNvGYkOQYtycN5tanYqaXQ0EbRDVI7B+Md/qVPu+H4xmJ2hPGPDfit8J+WwB5iNMXtON38v4w2vawD6vgPWM0N8K3mEm9FbzB/LcfYHmLsaSdrhu8B6wn/V43eA9Yzk2tfGEmevjE/L8PYbW+xox2yTu8BDa9s08e4RnZXM490efSbldxhlwGDsDVLsXpe0UhReZLxkhq0pnpEXMvCSJipksYVFQI1YANhOpS7ng8VgiZuV3GGylfuq7jGmGGEVpXLsI3J9C5zdtZrDCZad/VJ/PfBVl2xaUsrnS1LUBhBThwbyQEnFyfTjFAKV+6ruMMzEr91XcYT8Hw/SK+RHKfUuidsJiEpwhBQA3UDMAG47tUmBEbc2rEcAQQXLJRiyBJLjk55RBSp7JbRmzAPiRzg24rKmYpRUMLEZFnS7Ly0Z+8xoXC4cipxTKnOSdEvYtrbesf7XMyy3OhNInNldqVzliXaAkFRYKQGruIJNOIy1GsTU+QEpZIFc+WTd0VSfZUS5k1IGEgoKGzqOsAc8iYrn4bw8ttCPUeGPkylFu0r+PcuW0tkwSFEHUDL3lBJ84sFypazyv3B41iv7VTD8zRizJlPzoo+UWaxSmlyxuQkfygRkx4o4sdRXU8nLNyqzy1wmz5jnCrX8Y8s4yO4xzTjr8Upen1QP8Apf6wH7B8xCbYt5ax9hXlEdel6KRgKUjrJVUnJinQb33wxd9qVME3GfqFgmg5uKv2x9HRkJAzDuV3GOjP5KBhS9ThFTUmgzJjodFbozK2W8JDJDHJ8/OG7DaFpVjCi+/fz3iCto7GJZQxBd3bsgKQt2GkZpRXI0xl1Lzds1MyWFgAPnwIoRDplFRZPafSIHZK80pCpasVVjCQkkOoMxIycjWNCst0Mh48uPD/8ApJvkuRvln9hV1KnarKEisRkxQFQSORaJS9pgMwhSgkDefKIubZ0q9lfxi1aVzE9p8gG0THLk14184VZr0Yso03+seKucqyX4GAZlyzkqICSobwKRb5cJoXXODLElUInqdJHA+URklU9IA6NRbVocHzgg/RF+XfrFSwMuedEUJQd4fLHWPf0bPb9UqvL1gmRdE0+1LUO0DLTWpi9wZSpoGKRDM4wUq75iRVBGjlnc5AR6LomYhiQUp1JbuzhoxElImoVj4wyg1c1h2e1KM5Hc4jM+Gp07/g0LiLVqhYeHAs7z3xycoU0YpKUWalJNDS08TA82TBhTCFiBrZKRHTLPz7zAs6znee+JVaYaKIsjkYriiOlWDEWJYancNTChbSibjQGSBhCTqnceJzgo0fjAs5MXxy0tip47e5bLm2imTAEIAUwoCSFBgSEkgHFkw8d8TF03BMnWgTrRgloAHUfrKIyeuW/ubWM8u+19FMCtMlDh+ESl83QlUvHLCcHtYtEf9S9GrVo0OU8qqLS/T/pTkySitLbo0TbaclUuUgEHFNGR+yr1i3NSMC2ITitIbRh/MKeEb6Yw5IvGlFmefoDWqGJ0/DLUalkmgIHDWkPWqGFzAlOJScSRmGKs6ZAEnujk8c3+aKu6LK9gjL8mEypLUJlrar16hAcONIa2etyVpnALxKTJdTAsCx1PEHSCrxvGWvCTLUyAWAITmzuFNuER1mvaTKSsS5QSVhiVTJdRxeaTlwj6KnJPnsZ9Ka5CrPcKShBMxnSktiHuj7MewCq85Z/2pH8ST44D5x0Opeovlsyy+JCjLCyXAI8XERiVskmD5koEEklKPZqaA7n1hFg2dn2o4ZCQtIIClhQwpevWOeXAxXKcUrbDGLeyLJ8m6ElM0laQStCQkqAUWBJwpJc5jKNin2MCUWGQ+EZ/dmyciyS0HAFTEFDzSVAlSlpS4GLCB1qUyEaepLoPL4RVhlDJGU4dR8mqLUX0MKvk/TKdJVnk9O6GhLJAwpKOLl3GXjFnTL+lnD7Q+PpFdvPaaUglKXWRuy76xnWWblojG6NHlx06pMYs1sUKJmJ3swPaa8YkrPfkxLOiSoZOcYc8GLRUF3khUwrSjCo5hsxTg7licQrExLCZkvHKLYSCUacxuNO3y07p7mfmtiyo2rQksuTIBGY6RQPcTBVm2rlqLIkyyTQALJL8GeKBaejm2rEsKCTmGc4my3ZxPXfbLHKfD0qSygSABmMKmxDdSLNxQ+8doULDiYhAThBQkkgs/WIJ9pwIBXtCP2wHIJ+JgWULvOLoxMxBsTmrYg7bjDNu+YMcKJnSbiSwLatEoFhFovtJZ5pLEHQ9ufjDsq8RMOHGFaswfdoeMVmzXemesplkJUxYE7tKwVcFiXKn9cN1e+qTDJEsstvtOEha0hWEBxwG9ucItN4yp2Ey0YKgFnbMZOYOmLE1YxPRPkAGHdCLZYQnDhDBwaBqPm3fBfIO17Blz2+zqQJUxLKDgkGuZ0NNYTfNzGSAtJxSzkR+acoqK5rKVWrlonrLtfMEhUpSELStLVeh0UG1iio5E4tFlyxtNMjrythABBIFXI30b4wm2W9SJKVD2iQC43v6QFNQVtVmeFz5ClywhxRqtu7Yp/D0oquT3LvPtyd9NhBvdTZ+AiY2Yu+ba8YThdLdxf0ivTbtI+t4fjB+yl4Ls9qQAsjGoBxyLJPAmnbF0sONrkULNkXUl77uaZZlATB7QcHQtnENMVFx28vBUyVZyuiusw4ak66Bu2KQtcYckFGVI3Y5uUU2ImRLXBemIGzzKpIOEHKuafiIh1KgcKZTjOLsToryrUXDZC6+htahm6ksd4q3b6RsuKMi2StPSzZajniSDxIrSNbEeX4lkazJei+rM9ez8xm0KrDkizpWMK0hSToQ4pUUhqfnCJpXh6hZXZl2qT5xzPATvxPVLuPJexsGi6JP7KX/AAJ9IcRd8sZS0DkkekQi51pGRf7ij/TMVDUy9bSjMDtxp/qkkeMfRFkx+hn0yLL0KfdHcI8ipHaCcfc/9qPjJj2D5mPuieXIye7VWUqSJ1kXh+uvplKwhs8KUJ10d40a4bts0qU9mACJnWdySdz4i9MmjOzMKHIZnybSkC3hbDMNKJy/zGPPwayraTXzaLYZtPQ1K+i0lR3FB7piD8IutlW6EnekeUfNuzAwT5zGnQLI4MqWfhG9XHfaDKQCoPhaNPC4PJxaLsqzT1yszHbm1mVMnoTQzCEg/eIPmOx4rUmyhCGbcxOaiXdx2RPfKgr6XGMsYPx+EV6VbEqSHJPWBGVNG5NF2KKUXXMWbbYxOsYNFUNCDqx15g6eecJtMhctAmB2UcCwNFVqOBKFdwhdrtwDlQZgwcjlVtWYflyhN4Y5YQcyrGeHtsO+Ye6LOgosX6cQPUbCAUmjkGhfQgPUGJSx3jiS5lLTmGEx8taiIq1XZKIdSsLkJ4Etu30HfEjs5epky12cYSHKXUBUkPQtQsYFEHJN9JUopCZ7jTqnxaFTb6SgspM5J4pSX8I8uQgrmkhIGTD7OZ8Y9vRP0srDUNTk1IlAsINhRPs5mIPWxjCSnCQwLhTNqG7Yv1+7MIRYwEkYpYGFRYYyS6u1TnwjP5tsmSwpEtWbqwsKDXDTWp5wJa7VOUEkTFqSghklZIS3ugmgrpvjHmwZZZIyjKkn8zVOeNwWlb1uSclSisAPxPYYM+d4llOeVSS5BLfCKjMvCYidhSVAFSUqBYmtVM4pTduiz3bY64yrEWCqbqGu8xs5ozAN6XMEOrR9CabngayKSCMaSpIzALHsMWudKCyQQK5xXrTYCiYUmgJ6pO54qSLG7ApEsvkwg+zSHVUQ5akYSw5fCC7EHP54xbWwlkbeUplEbojbHIxWqTRwJiSewv8ACLNe93KUrEkOCA/PL4RFypOBSNFYnO/INFY5MfKEAlNkOplqrwxBh4nvilqmxIbR21c0oxqKgkKCXOQpQcIq9rsDl8uR+EUyw3Ky6OWo0SSp0NY69kRZu2mZ5vHS7EpNXcQyxpA8xs0bYW0tOkJGa5p7kpUT44Y2gCML+T8vbrInhMV3lY/4iN3jn/EYa8/6L6sL2igOYaw1arUZSQoM5IFX3E6F9OMOzMzBEiQlThQBDa1845nwrG58ffNpv+RpOokX/qED2k/zD/6hPnD6L5l5nEkbyhYH8SCRHtruCUXYFJJYYSRUh8hTTdEZO2UKQVS11AOYY8OsjCY72UIpXJP6lS0slhfEn9sj/wBvqI6K8u5bS5q/HpT8UE+MdC+XHu/kHSvtlESEhwopGVS3bnB6JkrMKl0zYpiPtkoFJo7aNz9IiZNgxOkZ6tnnlHo6mtiir3LTilnKYkclDnocvSHFAYThmlxl1orV17LTJczEFEuFApbqkLQpFW1AWWi3yLnSlAcVAaG1NC0iFmz3zWwHvHXtgbEkn209h+AMK2skJEo1zpk+fCKRd9ilpXiw4iC4JyBG5IZ+0wIzb6BcS3TWdnSrdkY4JLU+ERmz9iEy2ySwLrBIYMSxzGTd0bLZNmpaZKUrSFgl1pO4iqRwcDxh9XoLRm9kUcNWzo4B7aiEzpCipi2E8hXkNcos1+XagzZhKQizy8ASAH6ykpICUDU4iHprWkU3aO7xIkCYhallZZBCeqGocZJorOm8DMQmv0G0j46p38QYcE166jJ6xWbBe5AaekKHvJ9ocxqOVecGW+5ytIm2dQVrQ0V+I/zDavQlepNGbV6O2bV74vGyOy9nn2cTFy3WFKGIEjLJmyo0ZJs8ozJ4ExOEIBxA76N5PEzPs5QAAopIJD4iNQKse14Dl0JRp957A2NMuZMErCtKScT5ltcQLxWhY0y0qCAEgJUNK0J9e+M4vydaUe0qakE9VYmKKSNHqwMTuxl7TJsuclZdSEpGZYghTGpZ6ZhorluPFlqw9Y84cm2VK0dYCjkUeteIf85wzJJeucFTv1XafMw8eQr5lbvOThwPm5fLfTKHru9qBbY5mB94g+75WvOHapColrQn6PuiuW9H0o5xZ56fou7ziv22X9Mnn+fOKVzLehVb3JdIH2vMRGKCsmD84lr1oR97ziItKnIiyhB+xAgqStgWJGoPjHEF/q/w/jD6LMOiVMUFUYJYs6s246QIk0qD259sGkC2W/5OJb3hJ+ylss+riLV0xV5iNveMU+Sxb3gkN9VfZhwgt3jujazHN8d/efwX8mjogSaaw/Yku/ZA8zMwJbb2VIKGSSlRYnR3AAchnrqocArKOW8HufiWpvk5fRlk17FE2qQakGvHJ/z5wxOVhQsKpuIOeYYNV2HjDci/ZZmTJZdJlqYk+zk7uMhXMsIRtBWWkCrqDdxj6Mle5kPcbuwJqchqCxHfHRXkzJgoFKAG4q+EdCaUMUi3pAWRz+Me3JKBUo8R5R19hpx+95wFKtKpSnSxcEkEsKcTTszi7qKvdLjLRTqs44gatrxMDWmzWgiiP50f3RF7N34bQVnAUpSqSHJ+t08osN4Y5xoS4pnlcXSHjBNWZreeyVonK6zhIzZSB1myqSaV0gaX8nk4EYUnjiwEDuX8I0KfftnTMIXPkpL1CpiAa8CYekXzZ1ZT5JPCagnwVCPNJckNoT6lCunY2fItKJoEwhC3w9RjQihKic61i4WW+bYhKQqzdIQTVKgKVZ3NC3OJJF82fWdJ/wDYj1glF4yjlMlkaELS3nE/Ez7AeNFGvqdaJlpTNm2cyZRNVKWksoIYMAS7kZtQPEGi/wCXJKrLOYyp4UXJ9kkir+6aht4B0i3bZXvLmhMmWQplYlEVAYEAA5E1MZrthYsUxBfCQiitPaNDuiyEnJ7gapD147JqR1pI6RBqGNW+PMRC3HbJlnnTKKCalSFOHZ9DkeMOXfbLVJIEuYABmCQUa1Y/CLOm9itIE+SFIIqtmSTuSlVSOLxoSorbs8ShMxHTSxRQB3Gmh45iG78OOUVAZ4VNTkRqPaESF1Il4QZBeUp6H6o4vWhge8LOAkoLtVL8FdYNuri7oFb2CyJsVrmLkKlsHZgDkxORfdE1szcaZKytQxTCCygThwlOQHFs2/GNstnEro3QJi5jKJJV1UEkJCEpYFTJxEqoKUo8WC7gcQJy0y3K3E7x3RKVNhWzETdpLKhZSuchJ3F8xQ6b4sUpIXLDVBqDGK7aBp+Qq5f73CNFuHb+zrlISy0LoGKXDu1FJ+LRFyIzrzsbT+14Pu+V1RyMA3jfkozTWo0ND49kHWa1JCauGBzG4QWyJEktPUAiCtqWnIff8BBsq+5KmSJspyaDpEuTnQAuYr957SSOmSgTAV4wlgCalhUswrCdRyEvk57nPnANjuxS+srqSxms5dm8xKXlaMBJwpNS2IOBlEBbrxXMIxKoDQZAchFpWSl6W7GpCEUlpScI7R1jxhu77smWiYmVJSVrUaDzKjokakwxhJKWBPVOnERevk8nz0ImCzIlqmmanGFEBQlYaEOR1cTuQ7UpWK80njg2gxVsmdithZlitiVTJiFfRqBCXfErCTUioo0aNEYitp+76RJmOQnmlllKUjXOKVV2AjnCpF8SUzRIVMSmasYkpNMQcjqvQlwaZwkZxj/ywTv/ADUj3ZKP6ln4x5P9O78S5fEeUdSonflH2qEi2BEpnQkGZUg41AHqqSXSQlsiHerwm5vlBRMATirXqnClTndlLX2dEo/ajJbVa1rUVLUpSjmpRJJ5kwx0xEfQIyoqcFRvydoJKaKWkHUKOFQ4FKwFDtj2MTkbWWlCQlM6YEigAWoAcgC0dD2uxVpL7fMx5iVe8Af4kgxE2+b1a7o9s179OUS8GEpQ2LE7mWjc1HCd8JnWJS6NDc3aF5Id2MtKhOmIfq4Zam+184kB+6NC20tapdkmlBKVFkuMxiIBbcWcdsUK4rCZapi/sJ8J0k/CLrtur/xJo+0n+oRly7TSLYe6VDYuRZRJmmcg40zCMQQo9TClg6eOKJ+9russxMnohhxFTkhYyD0x10UO6K1cFqEuXPQF4VTDLWAVMlWEstI+0UtzaLnYrsVOQlahTC6UpLFqhwaMetGxK0UN0zPdoLpliUvKgVXkHB5+sI2cmq6NIUEMEAjq1yoKHM5xatoNj0FGFQtRyJCEgu9c8BFAz8miDtdikSh0aFzpasIDTUpxBIoMmc518IihtRHMHmbRzZeE9HKKVAlJ6z0LEGu4g9sKnrVPZa2BIyAoANPjDFuuQBYQZiU4EJASQcQcYutx6wpD4u4P1ZqcNKq365QVCmBtsNlS5SFSyAlySlWWaqpPYUt96JC2ThhYlohpliph6RNdQ5Yg0p2RNWa6ZK0pUpalu4D9RLhnFalnTruh7EqyB2btwSkIq2JSTShGI690TN6DFLfVn7UHTseBbzmS5IIlpQkCvV56k1JMFzjjQCRmWyr1qE04F4CWwQKy36lKBKdQWFMoISOsgFxiJqUsrIbjTWJS7ZhMxjTOjN9XOoih31aFyZ0qYkZMfvIUxB7GHbFi2P2g+cTiMJBSkvVwwBoD+EDox+qI/aHZ0T5ilORhoGbjmDAVw3YUEh6oU4PiIM2okzelJlHPSHNn1qTNwThhUoUq+XHfWBFJoErTI7au1LRMRMJzJxUHCo8Y1PaAgWGbMBAHQKIWHeqCyhxL+MVu+9kU2iW1RqFDMHf+EW2+7kSqwdEEgICEpQNEkMxA4NSFca2GUuph9022XZZkta0la8wEkAJ0APMODziPl2gm2S1EuTNQTzK0kxoK/kzlrKVFcx86Yc/4YGmfJ8UKCkTQllP+rBJAIYOVPpDUibsH2plMRpU59kRF3mSlbzVUY5JcPpn6Rato7lVPJwkJwqKsndwKRDSNnifYAPvKWKNwGQ7Xh1uhHsMKnYwcIpvyGVW4PDEm8F2WYmZLWUzEl0kemoORBoYlLzIkpATVXvEUHIRGbPXcJ08GYRhSX6x9pWYSHzyduW+EyyUYtsMFuab8lW1M+3T5656gcKUgJSkAAkmoYPUDU6RpJ1jPfkwu1Mq0WxSPZX0ZA3PjJ840JeR5Rx/FOOuTiqX/ABGp3tYInOIPavYGVb0YvYnAEJmaEA0SsajPKofsicTnA8q98C1JW2DQ6g8eHrHn/wBLwvNN+j+qGytpbHzzf+zs6yzTLnIKVDI6Eb0nIiIZSI+or8uKTbJWCanEk1SoZpJHtIP5BjIr/wDkhtMokyQJyNMPtNxSfg8d04ditTvmZs0dB0661pUUqQQQWIIYgjQgx7C0QkLNaSkhSSxBcEb4s10bTz19XAgiv0hS1WoGSQ9d2+ChsegywsSFBB9krmMkt7oOFSudREzctilyCFKCFqGSSOoOyj+XCL4Y2t7M8pohZ18oClYqqwspgVABwWSHYB0gtEpeN6TFSV9OEKl0JOFW8N7KhrFcva2S51qmCWOjxBRbDiDqoWGIN3loMvK91TpRldWWC2I4VuQGIAAdqtvhZxm3aSDBxrdg5tNjK5ZwIGFToJVNbF2nziw3btclICUTEbgCpT1OQdPcOUUG8LlWpCejmywQp6iYNOMswu4LJOlz5apy5KkBTkg5M+9I1aLI6uwHXc1KbtZMR7WAfvKYF+Yis3sZVpnGcZycSsLhE2WR1UhNHD6eMB7X2oT0HoloJrTGkZnioaRTRcc5wUy3OuFST/Sow26YqovU2wS1ErM0pokUCVeykJ0UPdfthUi7Upc9KpTNQyxvH2+EUiVs7aFYWlqSoA1WgpSwBOeT0bi4gqZZFIASErAzJwkEnuziOQaLPMuxOBjMUCSSR0XValXCip/SPDdwUJYTMACAXdK2JUoklmIyKQ32Yp/6QUk/WFc3I7xBN52xfR40zFpKCAcKyAQWY0MLq9CUT1suMqKgVpIc4Syk00dOFsuPbBibJOMsILK0oSfMDfFHsV/TnOKYtYp7SyT2EmLEq+ZrJMpa0oAap6xOZKjvfIaBs84Yh193BNmpbACoKd8QFSOtU8Ya2R2etFntQXMT1MKwVJWlVCKOEl+1oYtl/WhNekVV3oNxzcQvZ/aS0qm9GqYFDCtQBSkDqigcB/GA0RMvEu6AtWYPe8ULbm14LTgRnKA6w0UesQOxosqLxTN6uJUmYaApUxfeg68jFN2guGdJUpcwmYCXKy5JfVbuX4+MBDFi2a2/WAEqFexj35Roc+9cVnGTYXPdrWMBQpmUksdOPCNK2RvfppOFe4pIfg3lXtiS3QFsy6Kt8ooQEs4AfugBdqQTRt/jGZX/AHZabOrHLmTCjVIUct4iEl3paUHFLWoghmJfV2APMwso2XY8qia9NmBHWOWFX4RWbdeiSeoQ26HL/vBRu6WsKZZTLfLUAKp2xRpdrWrMAw6KWS17z8UC2faJUqWJaUIooKciuIFwp8weUCT5xYP2QGogmBOCkqZE2jbvkdnqmS7QtTOVyxTL9UgsOAcRoczIxn3yJo/8OarfPV3JShI/pjQJpoY4vj3UsrXr+yNS6AoMQNulqxqNM9+nHv8ASJ6GrwuwEBaXyrz37wOUUf0nHfJL4ff7Bz8iPuy3LlslSXTXKpqXdLeXPtsKOsHFRFfSlhQnj+a8IKsd5lBws43fFMd1VmQOnXXLUSVSkKJzJQkk6ah46DZc5KgCDQ/nWOgBswsbfINcUt+MsgU4CYPKGk7UAlxMTyxrbsClKHhGdCFQ+piaUaSi1ylnGZMrF7wdL/8A51jlzZT/AKlPMKYj+nyjPha1mpUXyd9wAh5F4TBktXeYOpg0oua1If8AVU/fb/6HyjpSZJfEiandgXizzcFHLfFURfE0fW7wPSCpd9r1CT92JqYdKLQq6ZAGJM2Znk3/AE9IQuzSWbEQXfEWy3M474hpV7PnLTFp2b2eVa5appUiTJQcKpi5hFWBYDtGZETW+xNJGmRKADTUqOrIr218o8nSSwwTEB20mBq/ZSW0i5S9irKRSfaF8ZcmYU9hYgjkYZm7AylFpNq6+iZyDLUeWNLnuitcRBuk1fxQdDK6lKyG6aWd30ix/UBHISskjHLVw6VBfliMOXnstNkKwzcaCciyCD+6QljAYsKxlOI+6PgRFnmIGlizcswgnDKLaNJJPcPOPPmE1Ib5vThLQ38sLSieMpqeeAv3hTw6mZaxlNRTiuJriTSwGdYiQyrPz6i/gRAEixiXanTIWkYAxZYAqQr2nqQ0T6LVaw9JRfPrEP4R6bztbN0aW4LHxTE1xJTIi8LF0qiMBYGj/wCIIsN4LQnDNdadHz5A6jn3wdMvC0pJCrOxToSl+0Ejxhr/AFIsPjk5Z9ZPrBTiSmCTrBY1dYykj7rH+WCLDabFKUyTgUrdjrDM2/ukdpK33pwqy3MTAyrWTnJXTUyk+eCJaBuWFd4SFBlLBB3g/GI+07OWQOvrJBqWUvD3ZQHOtScPsqPAyR6fCHJd5JbCoKSmuSDpo2UG13JQ7aJVlVLSBN6oDB1FmEDS7qsav94Oftj4iHEWuyuxUUgVBMs+QhiabM7/ADkEbuiUH4ZiDaJRcTe1hUliiVTemXpyMRO0irBMkLQkS5ZU3XShDhiC47AYhDKsKs5quTq8Ou0ejZuwzAMNpQk7lrWD5N4wlIazR/kjkBNgOE4gZ0wgsz9bNouE32TGE2aZ0CejTNSUoJAKZhwmruK8YJ/Siz/ugf8A9fxjwOK8KebX7Var6d/1L4zWxr1qtyJYdagnmankIauy/E0dQwqDitR+G/lGSSlnE5mA8i57zTzjQLvuvBKSks40c73Z2Bo/bD+FeGR4CLinbfNhySUkT952ADrpJIO785RFoWGYEmumm9xp3wfdV4KR1FgYdPJjSsM3xdYT10gYdw58aZx7RQNJBajNy/Ax0RvX/aEdqfjHkEBgaZUOJkRaZN1I0fsUYdF1obXtr5wlkK7+i1JAKklOMBSXB6yTQKTvFDXhDsu7iYnhd4LOaDThuG6COhAg6iECm6YLk3SIlhKhaUQthoAl3eBF82FI6CfKzKFy7Qkb8BGNuLJA7YqoTEjct6GzTkTU/VNRvSaEd3whZJSTi+T2GRo98WfFKUpK1pIAIUiYpNAoE0BwlwTVvIRJ2yWlikgFOuKtOLxFS0ypiEpqqRMH0RClANn0SglQ6yTkDoG+qYLtk4LBlOyQHmqJ9iWM3UdVBxyc6RzTwtQ/Banrvnp/x7X29S699RTtsJn0VkRr0altuCynCO4EdkVfDEltDe3zi0LmCiaJQNyE0FNHqW4xHgx0nIpOQmH0iGUmH0GIQWDCJiqHlHpMJWlxECMrnlRckknf8YgL6mVWN8WK0WfA6VBQmJUQoHICjDe7v4RWb2sylLoM4iDZHWNZFQSDvGcOzbZNcfSKPaeDO3CJqyXWAkOINFiT7o7obUJQm+tqhaOjKZQk4UkHAWf2WdmdmNc6wP8APyPrK7zDyrtSdIVMu4boNogIu8D75hHz8+8fCHl3WDwhg3RxaDsAdRPBzI7h6Q/LlpPu/wAKfSI9V3qEcmVMGhiEJhFhQ1Ug090ekC2+UiXKWvo0lhRgxrvOesMotkwaQfKllclQV9Z+7KA0FFMsU0qmp4qHm0boidnrnQZuO3Pt/DFrisRNrlpbKYl+QVG23lgIEwUCtxoDl2CkHqSxtNoJNOBrnvdtPx7IlbvtwWOjX2fnKK8uYXOEpzrx0c6ePdDcu0nEXI3DsIYu7k04ZQwCzTLhc0VT73wpHQHZ9o1hICkFSmqQ5B7XjohLKL/p+SPauu1I4y5qj5whV02QZyryldiVDxBjXlTWqNY5U89n4QdXohdBjnzCx6Wu0I4TLM/9KYCtdmlp9i1S5n3MJ7QtSY28S0sAUhqBmHll3QDeVjs4HWkylE5PLT404xLXYlPuYqmYdCk8n/44ocxq1T/V/wAkiL5bbkspJJkIbt1zyOj/AJaI6dsrZRUIws+StB3kZRKXYFsqYtA/Kk/FUPIW+QJ5B/J4m17OyxkqYKge2QK9vA90DK2d3TFOwzS9e1zAqI1sLuLaU2d0LSVSle3LUCPvJcUUN/AcCCb72sTNT0Un6OU7ly65ivemFyTyc5DgBCTLpWGaYk5MSEjf7qeHjA82XMDh0nh1gd/vJDtpA0xDY6FCOER021rR7Ustvwk+OJQgdN8JeqTyf/pE0LuHUTLtChOiIF6PliHAAn4iHEXm2eL+FvNUDy/UmolBMhQXEWm+E+8PzyBh0XmnQg94+EDy2TUiSJfQd0NqlAmogdNvDacnHrDfz4ncOYB8lxPKkTUg4y0tl4n1hUyeVrxLJJJGJRqdA/EtABvBsw/7oJ8nhpd5/ZPaFj/gYnly7E1Inb1lyQsCQpSk4Q5WGIVVxkHGWkCKiNReo1Ddp+KRDv6UR7w7xE0PsSwkwkwwLWg/WHen1h8SyahKjyST5QNMuxLRy4Sco8UlW5X8J9IbWogeoIg6WC0OtBEkdUxEz7QsZAHkYZkX6oJWCkjEAAdxxO8SiWWC5rtHTOkOtakpTlmT6AxZ7BaUqSZZIYk8FJWGcV3Pp/mj3JeCpExE1LzShaQAaAFRALxcbeAqb0yUYSpWIEKIY5kHLUcM4kQsRNCklld5yO5iPQ5jfA05IcFqij/VfJn3sPHKHbdbTMABAffUFxn7WdKBjXg8CJtGEgnQhz2ZKxUY59kOKLmqViLYgHOTNnpQ+cexHTZDqJdYroUt2NHQSGqyD1+/zX6Qtvb+8e1jHR0IMP8A58IrdsWcaan21jsY0jo6GQrAVn2eaPJXoO6Gm6zaVPaMj4x0dDCgWZ7/AChZSH7F+AceMeR0BhQBJDhXAsOAwrLCBCkFSXr1vgqOjogQKzfrVDSp7WQY5QcF/ePkI6OheoQSbQJbfMhy3CkzglbcGQghuRJ746OgBQNaEgGg3+Sz5gd0ATEDEmgrLHmY6OhQg8yWGNBkdOBhNuDGlKHL94x0dEIDy1neYfTHR0WoUdRMIOZglE5W898dHQ6YjDbOHZ/zSJGzTTvPfHR0a4FMgpU07z3w3NWWzjo6LCoQrKIy1+0nt8xHR0Z8/wDbLsHvjmzlbQxqGJY5Oxrzi1JDhL16yvNMdHRihyNU/eE2keyNHNPvI9YilKJWpy9E598dHRYIEJWWzMdHR0QB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hQSERUUExQWFRUWFxgYGBcXFxscGBoXGBgYFxgXFRoXHCYeHBolHBYaHy8gIycpLCwsGB4xNTAqNSYrLCkBCQoKDgwOGg8PGikkHyQsLCwpKSwpKSwpLCwsKSksKSksLCkpLCwsLCwsLCwsLCwsKSwsLCwsLCwsLCwsKSksKf/AABEIAMIBAwMBIgACEQEDEQH/xAAcAAABBQEBAQAAAAAAAAAAAAAEAgMFBgcAAQj/xABGEAABAgMFBAcDCAkEAwEBAAABAhEAAyEEBRIxQQZRYXETIoGRobHRMlLBBxQjQmKC4fAVM1NykqKy0vEWQ8LiJJPDo4P/xAAbAQACAwEBAQAAAAAAAAAAAAABAgADBAYFB//EADIRAAICAQIEAwYFBQEAAAAAAAABAhEDEiEEMUFRBRNhIjJxkbHwFBWBocEGM0LR4SP/2gAMAwEAAhEDEQA/ALwiUR7MPy7RviETbPsr7h6w8i0n3Vfy/wB0cx5EGvbkvietql0RNsDujwFtYiunVog9pT6wtM9fufzfhEjjxxVOdrsT2uxJTlBSSDqG76QLaLMnQwzjmH6g/iP9sKPSH6g7z/bCKGGLtTCtfYQJrUV37oKlWtsy497+5vPygCbLmahLdvmYjpU2YZxQhQws+/gzCLWoZU1PddyVXItQmiOxRUJF7kTVI6ZCGORSwbhiNKvE5KKyP1qSOAT6xnXD4MLtX+/+ie0yUCo9xRH9Ev8AadwR6GPRJV+0V3I/tiqWHhm7p/uGpBzxwXAQkH9orw+CI9+bH9ov8/dh8nkSSUk9vvuSmFqU/wDmPHgU2U++vv8A+sefNftr71ekLjlgxqop/f6hphnSwlU2BPmf2l/xKhi0WMgFis8MavWBGHC3svv5kphCjQ6s/r8Yom0CVqny5qQoESwQmgU+JdF13EvpFgsVu6NakrxoxEEYiVB2qxrwzaK7brV0tpKUhSqKCd31dKZMo9usepgdTutu5Xk92iOlbQzpLOkKdS1KxBQycFKgD7AFQGi17NbRKtCFKCWwlmBJTk9HqO8xHWzY5SmMtSg2QKVAh8+sKHk0G2qXOlCWAnEHAJUVoJ0w+1gSSci5fdDTyYcnu02/UEIzXMlzOxBYMpiaadajAu3FqwD+jEkgFH6tg5yWCkuAAwAcg9kFSjLUkF5gfT6X4FvhDs2xJwkpxr4JWs/8mjOs6i60tffxLXDa2ytXhtaqRM6FElKQlg5JyLZBNdYRde1q5s7oChKnUXIUThaupNHGkWj9DpUxUkuMgpSlEHeKsDy749l3KlNBiHIrHkYXJx+GFrTv8V/sCxt72AXhaZqShKQSVkgNowesJsF02ta8KwAlRzxJd99C+Q7oNnWDo1JU5Z6lSjQCv1j5bq5RZtlTikJmKfGsHPQOQwYZFng45ebFSXIGSfloXZrrTISEipbrHefSDbMnLnHlszHKOkk0bOOZVfmktuq/gyttwtkkS0CLvIFKigY8KSXqElhkFM3c8Nqs+Naek63VJw1wuCK4Xrnq8EW0NKX+4ryMfSzHsBIlz1AK6YJcAsmWCA/FVY6D5UvqjkPKOiUgan9ooHz+zpFZr60G7kIcs96SCArEoA5Fix5NGf3TKEuYhfts/VxAEuCAzVBBO7SJO8bWFS0oEky0pJOILcVpUhPV7Y5h8Jukmz2NZdf0lJ95R/POPDe8gaq7T+MZ/KtS05LxcCQp+4PBClzVAOgpzqAX7jBfCer+YNSLt+mpH+SPWOF8yfd8RFNSrCgIY0L9ZQfN81QLMtiSWqDy+IpCS4ZJ8n8x1T6l8Ve8o/UB7RAN5TZMxOES0JOitRvIYZtFEnW5QyV3+ogtE5be0Isx8NBPVFsElRL3hcErHLVImrQywVjERiRqxTUHT81swvxI+qmKAbZMHHu9YRNvGYkOQYtycN5tanYqaXQ0EbRDVI7B+Md/qVPu+H4xmJ2hPGPDfit8J+WwB5iNMXtON38v4w2vawD6vgPWM0N8K3mEm9FbzB/LcfYHmLsaSdrhu8B6wn/V43eA9Yzk2tfGEmevjE/L8PYbW+xox2yTu8BDa9s08e4RnZXM490efSbldxhlwGDsDVLsXpe0UhReZLxkhq0pnpEXMvCSJipksYVFQI1YANhOpS7ng8VgiZuV3GGylfuq7jGmGGEVpXLsI3J9C5zdtZrDCZad/VJ/PfBVl2xaUsrnS1LUBhBThwbyQEnFyfTjFAKV+6ruMMzEr91XcYT8Hw/SK+RHKfUuidsJiEpwhBQA3UDMAG47tUmBEbc2rEcAQQXLJRiyBJLjk55RBSp7JbRmzAPiRzg24rKmYpRUMLEZFnS7Ly0Z+8xoXC4cipxTKnOSdEvYtrbesf7XMyy3OhNInNldqVzliXaAkFRYKQGruIJNOIy1GsTU+QEpZIFc+WTd0VSfZUS5k1IGEgoKGzqOsAc8iYrn4bw8ttCPUeGPkylFu0r+PcuW0tkwSFEHUDL3lBJ84sFypazyv3B41iv7VTD8zRizJlPzoo+UWaxSmlyxuQkfygRkx4o4sdRXU8nLNyqzy1wmz5jnCrX8Y8s4yO4xzTjr8Upen1QP8Apf6wH7B8xCbYt5ax9hXlEdel6KRgKUjrJVUnJinQb33wxd9qVME3GfqFgmg5uKv2x9HRkJAzDuV3GOjP5KBhS9ThFTUmgzJjodFbozK2W8JDJDHJ8/OG7DaFpVjCi+/fz3iCto7GJZQxBd3bsgKQt2GkZpRXI0xl1Lzds1MyWFgAPnwIoRDplFRZPafSIHZK80pCpasVVjCQkkOoMxIycjWNCst0Mh48uPD/8ApJvkuRvln9hV1KnarKEisRkxQFQSORaJS9pgMwhSgkDefKIubZ0q9lfxi1aVzE9p8gG0THLk14184VZr0Yso03+seKucqyX4GAZlyzkqICSobwKRb5cJoXXODLElUInqdJHA+URklU9IA6NRbVocHzgg/RF+XfrFSwMuedEUJQd4fLHWPf0bPb9UqvL1gmRdE0+1LUO0DLTWpi9wZSpoGKRDM4wUq75iRVBGjlnc5AR6LomYhiQUp1JbuzhoxElImoVj4wyg1c1h2e1KM5Hc4jM+Gp07/g0LiLVqhYeHAs7z3xycoU0YpKUWalJNDS08TA82TBhTCFiBrZKRHTLPz7zAs6znee+JVaYaKIsjkYriiOlWDEWJYancNTChbSibjQGSBhCTqnceJzgo0fjAs5MXxy0tip47e5bLm2imTAEIAUwoCSFBgSEkgHFkw8d8TF03BMnWgTrRgloAHUfrKIyeuW/ubWM8u+19FMCtMlDh+ESl83QlUvHLCcHtYtEf9S9GrVo0OU8qqLS/T/pTkySitLbo0TbaclUuUgEHFNGR+yr1i3NSMC2ITitIbRh/MKeEb6Yw5IvGlFmefoDWqGJ0/DLUalkmgIHDWkPWqGFzAlOJScSRmGKs6ZAEnujk8c3+aKu6LK9gjL8mEypLUJlrar16hAcONIa2etyVpnALxKTJdTAsCx1PEHSCrxvGWvCTLUyAWAITmzuFNuER1mvaTKSsS5QSVhiVTJdRxeaTlwj6KnJPnsZ9Ka5CrPcKShBMxnSktiHuj7MewCq85Z/2pH8ST44D5x0Opeovlsyy+JCjLCyXAI8XERiVskmD5koEEklKPZqaA7n1hFg2dn2o4ZCQtIIClhQwpevWOeXAxXKcUrbDGLeyLJ8m6ElM0laQStCQkqAUWBJwpJc5jKNin2MCUWGQ+EZ/dmyciyS0HAFTEFDzSVAlSlpS4GLCB1qUyEaepLoPL4RVhlDJGU4dR8mqLUX0MKvk/TKdJVnk9O6GhLJAwpKOLl3GXjFnTL+lnD7Q+PpFdvPaaUglKXWRuy76xnWWblojG6NHlx06pMYs1sUKJmJ3swPaa8YkrPfkxLOiSoZOcYc8GLRUF3khUwrSjCo5hsxTg7licQrExLCZkvHKLYSCUacxuNO3y07p7mfmtiyo2rQksuTIBGY6RQPcTBVm2rlqLIkyyTQALJL8GeKBaejm2rEsKCTmGc4my3ZxPXfbLHKfD0qSygSABmMKmxDdSLNxQ+8doULDiYhAThBQkkgs/WIJ9pwIBXtCP2wHIJ+JgWULvOLoxMxBsTmrYg7bjDNu+YMcKJnSbiSwLatEoFhFovtJZ5pLEHQ9ufjDsq8RMOHGFaswfdoeMVmzXemesplkJUxYE7tKwVcFiXKn9cN1e+qTDJEsstvtOEha0hWEBxwG9ucItN4yp2Ey0YKgFnbMZOYOmLE1YxPRPkAGHdCLZYQnDhDBwaBqPm3fBfIO17Blz2+zqQJUxLKDgkGuZ0NNYTfNzGSAtJxSzkR+acoqK5rKVWrlonrLtfMEhUpSELStLVeh0UG1iio5E4tFlyxtNMjrythABBIFXI30b4wm2W9SJKVD2iQC43v6QFNQVtVmeFz5ClywhxRqtu7Yp/D0oquT3LvPtyd9NhBvdTZ+AiY2Yu+ba8YThdLdxf0ivTbtI+t4fjB+yl4Ls9qQAsjGoBxyLJPAmnbF0sONrkULNkXUl77uaZZlATB7QcHQtnENMVFx28vBUyVZyuiusw4ak66Bu2KQtcYckFGVI3Y5uUU2ImRLXBemIGzzKpIOEHKuafiIh1KgcKZTjOLsToryrUXDZC6+htahm6ksd4q3b6RsuKMi2StPSzZajniSDxIrSNbEeX4lkazJei+rM9ez8xm0KrDkizpWMK0hSToQ4pUUhqfnCJpXh6hZXZl2qT5xzPATvxPVLuPJexsGi6JP7KX/AAJ9IcRd8sZS0DkkekQi51pGRf7ij/TMVDUy9bSjMDtxp/qkkeMfRFkx+hn0yLL0KfdHcI8ipHaCcfc/9qPjJj2D5mPuieXIye7VWUqSJ1kXh+uvplKwhs8KUJ10d40a4bts0qU9mACJnWdySdz4i9MmjOzMKHIZnybSkC3hbDMNKJy/zGPPwayraTXzaLYZtPQ1K+i0lR3FB7piD8IutlW6EnekeUfNuzAwT5zGnQLI4MqWfhG9XHfaDKQCoPhaNPC4PJxaLsqzT1yszHbm1mVMnoTQzCEg/eIPmOx4rUmyhCGbcxOaiXdx2RPfKgr6XGMsYPx+EV6VbEqSHJPWBGVNG5NF2KKUXXMWbbYxOsYNFUNCDqx15g6eecJtMhctAmB2UcCwNFVqOBKFdwhdrtwDlQZgwcjlVtWYflyhN4Y5YQcyrGeHtsO+Ye6LOgosX6cQPUbCAUmjkGhfQgPUGJSx3jiS5lLTmGEx8taiIq1XZKIdSsLkJ4Etu30HfEjs5epky12cYSHKXUBUkPQtQsYFEHJN9JUopCZ7jTqnxaFTb6SgspM5J4pSX8I8uQgrmkhIGTD7OZ8Y9vRP0srDUNTk1IlAsINhRPs5mIPWxjCSnCQwLhTNqG7Yv1+7MIRYwEkYpYGFRYYyS6u1TnwjP5tsmSwpEtWbqwsKDXDTWp5wJa7VOUEkTFqSghklZIS3ugmgrpvjHmwZZZIyjKkn8zVOeNwWlb1uSclSisAPxPYYM+d4llOeVSS5BLfCKjMvCYidhSVAFSUqBYmtVM4pTduiz3bY64yrEWCqbqGu8xs5ozAN6XMEOrR9CabngayKSCMaSpIzALHsMWudKCyQQK5xXrTYCiYUmgJ6pO54qSLG7ApEsvkwg+zSHVUQ5akYSw5fCC7EHP54xbWwlkbeUplEbojbHIxWqTRwJiSewv8ACLNe93KUrEkOCA/PL4RFypOBSNFYnO/INFY5MfKEAlNkOplqrwxBh4nvilqmxIbR21c0oxqKgkKCXOQpQcIq9rsDl8uR+EUyw3Ky6OWo0SSp0NY69kRZu2mZ5vHS7EpNXcQyxpA8xs0bYW0tOkJGa5p7kpUT44Y2gCML+T8vbrInhMV3lY/4iN3jn/EYa8/6L6sL2igOYaw1arUZSQoM5IFX3E6F9OMOzMzBEiQlThQBDa1845nwrG58ffNpv+RpOokX/qED2k/zD/6hPnD6L5l5nEkbyhYH8SCRHtruCUXYFJJYYSRUh8hTTdEZO2UKQVS11AOYY8OsjCY72UIpXJP6lS0slhfEn9sj/wBvqI6K8u5bS5q/HpT8UE+MdC+XHu/kHSvtlESEhwopGVS3bnB6JkrMKl0zYpiPtkoFJo7aNz9IiZNgxOkZ6tnnlHo6mtiir3LTilnKYkclDnocvSHFAYThmlxl1orV17LTJczEFEuFApbqkLQpFW1AWWi3yLnSlAcVAaG1NC0iFmz3zWwHvHXtgbEkn209h+AMK2skJEo1zpk+fCKRd9ilpXiw4iC4JyBG5IZ+0wIzb6BcS3TWdnSrdkY4JLU+ERmz9iEy2ySwLrBIYMSxzGTd0bLZNmpaZKUrSFgl1pO4iqRwcDxh9XoLRm9kUcNWzo4B7aiEzpCipi2E8hXkNcos1+XagzZhKQizy8ASAH6ykpICUDU4iHprWkU3aO7xIkCYhallZZBCeqGocZJorOm8DMQmv0G0j46p38QYcE166jJ6xWbBe5AaekKHvJ9ocxqOVecGW+5ytIm2dQVrQ0V+I/zDavQlepNGbV6O2bV74vGyOy9nn2cTFy3WFKGIEjLJmyo0ZJs8ozJ4ExOEIBxA76N5PEzPs5QAAopIJD4iNQKse14Dl0JRp957A2NMuZMErCtKScT5ltcQLxWhY0y0qCAEgJUNK0J9e+M4vydaUe0qakE9VYmKKSNHqwMTuxl7TJsuclZdSEpGZYghTGpZ6ZhorluPFlqw9Y84cm2VK0dYCjkUeteIf85wzJJeucFTv1XafMw8eQr5lbvOThwPm5fLfTKHru9qBbY5mB94g+75WvOHapColrQn6PuiuW9H0o5xZ56fou7ziv22X9Mnn+fOKVzLehVb3JdIH2vMRGKCsmD84lr1oR97ziItKnIiyhB+xAgqStgWJGoPjHEF/q/w/jD6LMOiVMUFUYJYs6s246QIk0qD259sGkC2W/5OJb3hJ+ylss+riLV0xV5iNveMU+Sxb3gkN9VfZhwgt3jujazHN8d/efwX8mjogSaaw/Yku/ZA8zMwJbb2VIKGSSlRYnR3AAchnrqocArKOW8HufiWpvk5fRlk17FE2qQakGvHJ/z5wxOVhQsKpuIOeYYNV2HjDci/ZZmTJZdJlqYk+zk7uMhXMsIRtBWWkCrqDdxj6Mle5kPcbuwJqchqCxHfHRXkzJgoFKAG4q+EdCaUMUi3pAWRz+Me3JKBUo8R5R19hpx+95wFKtKpSnSxcEkEsKcTTszi7qKvdLjLRTqs44gatrxMDWmzWgiiP50f3RF7N34bQVnAUpSqSHJ+t08osN4Y5xoS4pnlcXSHjBNWZreeyVonK6zhIzZSB1myqSaV0gaX8nk4EYUnjiwEDuX8I0KfftnTMIXPkpL1CpiAa8CYekXzZ1ZT5JPCagnwVCPNJckNoT6lCunY2fItKJoEwhC3w9RjQihKic61i4WW+bYhKQqzdIQTVKgKVZ3NC3OJJF82fWdJ/wDYj1glF4yjlMlkaELS3nE/Ez7AeNFGvqdaJlpTNm2cyZRNVKWksoIYMAS7kZtQPEGi/wCXJKrLOYyp4UXJ9kkir+6aht4B0i3bZXvLmhMmWQplYlEVAYEAA5E1MZrthYsUxBfCQiitPaNDuiyEnJ7gapD147JqR1pI6RBqGNW+PMRC3HbJlnnTKKCalSFOHZ9DkeMOXfbLVJIEuYABmCQUa1Y/CLOm9itIE+SFIIqtmSTuSlVSOLxoSorbs8ShMxHTSxRQB3Gmh45iG78OOUVAZ4VNTkRqPaESF1Il4QZBeUp6H6o4vWhge8LOAkoLtVL8FdYNuri7oFb2CyJsVrmLkKlsHZgDkxORfdE1szcaZKytQxTCCygThwlOQHFs2/GNstnEro3QJi5jKJJV1UEkJCEpYFTJxEqoKUo8WC7gcQJy0y3K3E7x3RKVNhWzETdpLKhZSuchJ3F8xQ6b4sUpIXLDVBqDGK7aBp+Qq5f73CNFuHb+zrlISy0LoGKXDu1FJ+LRFyIzrzsbT+14Pu+V1RyMA3jfkozTWo0ND49kHWa1JCauGBzG4QWyJEktPUAiCtqWnIff8BBsq+5KmSJspyaDpEuTnQAuYr957SSOmSgTAV4wlgCalhUswrCdRyEvk57nPnANjuxS+srqSxms5dm8xKXlaMBJwpNS2IOBlEBbrxXMIxKoDQZAchFpWSl6W7GpCEUlpScI7R1jxhu77smWiYmVJSVrUaDzKjokakwxhJKWBPVOnERevk8nz0ImCzIlqmmanGFEBQlYaEOR1cTuQ7UpWK80njg2gxVsmdithZlitiVTJiFfRqBCXfErCTUioo0aNEYitp+76RJmOQnmlllKUjXOKVV2AjnCpF8SUzRIVMSmasYkpNMQcjqvQlwaZwkZxj/ywTv/ADUj3ZKP6ln4x5P9O78S5fEeUdSonflH2qEi2BEpnQkGZUg41AHqqSXSQlsiHerwm5vlBRMATirXqnClTndlLX2dEo/ajJbVa1rUVLUpSjmpRJJ5kwx0xEfQIyoqcFRvydoJKaKWkHUKOFQ4FKwFDtj2MTkbWWlCQlM6YEigAWoAcgC0dD2uxVpL7fMx5iVe8Af4kgxE2+b1a7o9s179OUS8GEpQ2LE7mWjc1HCd8JnWJS6NDc3aF5Id2MtKhOmIfq4Zam+184kB+6NC20tapdkmlBKVFkuMxiIBbcWcdsUK4rCZapi/sJ8J0k/CLrtur/xJo+0n+oRly7TSLYe6VDYuRZRJmmcg40zCMQQo9TClg6eOKJ+9russxMnohhxFTkhYyD0x10UO6K1cFqEuXPQF4VTDLWAVMlWEstI+0UtzaLnYrsVOQlahTC6UpLFqhwaMetGxK0UN0zPdoLpliUvKgVXkHB5+sI2cmq6NIUEMEAjq1yoKHM5xatoNj0FGFQtRyJCEgu9c8BFAz8miDtdikSh0aFzpasIDTUpxBIoMmc518IihtRHMHmbRzZeE9HKKVAlJ6z0LEGu4g9sKnrVPZa2BIyAoANPjDFuuQBYQZiU4EJASQcQcYutx6wpD4u4P1ZqcNKq365QVCmBtsNlS5SFSyAlySlWWaqpPYUt96JC2ThhYlohpliph6RNdQ5Yg0p2RNWa6ZK0pUpalu4D9RLhnFalnTruh7EqyB2btwSkIq2JSTShGI690TN6DFLfVn7UHTseBbzmS5IIlpQkCvV56k1JMFzjjQCRmWyr1qE04F4CWwQKy36lKBKdQWFMoISOsgFxiJqUsrIbjTWJS7ZhMxjTOjN9XOoih31aFyZ0qYkZMfvIUxB7GHbFi2P2g+cTiMJBSkvVwwBoD+EDox+qI/aHZ0T5ilORhoGbjmDAVw3YUEh6oU4PiIM2okzelJlHPSHNn1qTNwThhUoUq+XHfWBFJoErTI7au1LRMRMJzJxUHCo8Y1PaAgWGbMBAHQKIWHeqCyhxL+MVu+9kU2iW1RqFDMHf+EW2+7kSqwdEEgICEpQNEkMxA4NSFca2GUuph9022XZZkta0la8wEkAJ0APMODziPl2gm2S1EuTNQTzK0kxoK/kzlrKVFcx86Yc/4YGmfJ8UKCkTQllP+rBJAIYOVPpDUibsH2plMRpU59kRF3mSlbzVUY5JcPpn6Rato7lVPJwkJwqKsndwKRDSNnifYAPvKWKNwGQ7Xh1uhHsMKnYwcIpvyGVW4PDEm8F2WYmZLWUzEl0kemoORBoYlLzIkpATVXvEUHIRGbPXcJ08GYRhSX6x9pWYSHzyduW+EyyUYtsMFuab8lW1M+3T5656gcKUgJSkAAkmoYPUDU6RpJ1jPfkwu1Mq0WxSPZX0ZA3PjJ840JeR5Rx/FOOuTiqX/ABGp3tYInOIPavYGVb0YvYnAEJmaEA0SsajPKofsicTnA8q98C1JW2DQ6g8eHrHn/wBLwvNN+j+qGytpbHzzf+zs6yzTLnIKVDI6Eb0nIiIZSI+or8uKTbJWCanEk1SoZpJHtIP5BjIr/wDkhtMokyQJyNMPtNxSfg8d04ditTvmZs0dB0661pUUqQQQWIIYgjQgx7C0QkLNaSkhSSxBcEb4s10bTz19XAgiv0hS1WoGSQ9d2+ChsegywsSFBB9krmMkt7oOFSudREzctilyCFKCFqGSSOoOyj+XCL4Y2t7M8pohZ18oClYqqwspgVABwWSHYB0gtEpeN6TFSV9OEKl0JOFW8N7KhrFcva2S51qmCWOjxBRbDiDqoWGIN3loMvK91TpRldWWC2I4VuQGIAAdqtvhZxm3aSDBxrdg5tNjK5ZwIGFToJVNbF2nziw3btclICUTEbgCpT1OQdPcOUUG8LlWpCejmywQp6iYNOMswu4LJOlz5apy5KkBTkg5M+9I1aLI6uwHXc1KbtZMR7WAfvKYF+Yis3sZVpnGcZycSsLhE2WR1UhNHD6eMB7X2oT0HoloJrTGkZnioaRTRcc5wUy3OuFST/Sow26YqovU2wS1ErM0pokUCVeykJ0UPdfthUi7Upc9KpTNQyxvH2+EUiVs7aFYWlqSoA1WgpSwBOeT0bi4gqZZFIASErAzJwkEnuziOQaLPMuxOBjMUCSSR0XValXCip/SPDdwUJYTMACAXdK2JUoklmIyKQ32Yp/6QUk/WFc3I7xBN52xfR40zFpKCAcKyAQWY0MLq9CUT1suMqKgVpIc4Syk00dOFsuPbBibJOMsILK0oSfMDfFHsV/TnOKYtYp7SyT2EmLEq+ZrJMpa0oAap6xOZKjvfIaBs84Yh193BNmpbACoKd8QFSOtU8Ya2R2etFntQXMT1MKwVJWlVCKOEl+1oYtl/WhNekVV3oNxzcQvZ/aS0qm9GqYFDCtQBSkDqigcB/GA0RMvEu6AtWYPe8ULbm14LTgRnKA6w0UesQOxosqLxTN6uJUmYaApUxfeg68jFN2guGdJUpcwmYCXKy5JfVbuX4+MBDFi2a2/WAEqFexj35Roc+9cVnGTYXPdrWMBQpmUksdOPCNK2RvfppOFe4pIfg3lXtiS3QFsy6Kt8ooQEs4AfugBdqQTRt/jGZX/AHZabOrHLmTCjVIUct4iEl3paUHFLWoghmJfV2APMwso2XY8qia9NmBHWOWFX4RWbdeiSeoQ26HL/vBRu6WsKZZTLfLUAKp2xRpdrWrMAw6KWS17z8UC2faJUqWJaUIooKciuIFwp8weUCT5xYP2QGogmBOCkqZE2jbvkdnqmS7QtTOVyxTL9UgsOAcRoczIxn3yJo/8OarfPV3JShI/pjQJpoY4vj3UsrXr+yNS6AoMQNulqxqNM9+nHv8ASJ6GrwuwEBaXyrz37wOUUf0nHfJL4ff7Bz8iPuy3LlslSXTXKpqXdLeXPtsKOsHFRFfSlhQnj+a8IKsd5lBws43fFMd1VmQOnXXLUSVSkKJzJQkk6ah46DZc5KgCDQ/nWOgBswsbfINcUt+MsgU4CYPKGk7UAlxMTyxrbsClKHhGdCFQ+piaUaSi1ylnGZMrF7wdL/8A51jlzZT/AKlPMKYj+nyjPha1mpUXyd9wAh5F4TBktXeYOpg0oua1If8AVU/fb/6HyjpSZJfEiandgXizzcFHLfFURfE0fW7wPSCpd9r1CT92JqYdKLQq6ZAGJM2Znk3/AE9IQuzSWbEQXfEWy3M474hpV7PnLTFp2b2eVa5appUiTJQcKpi5hFWBYDtGZETW+xNJGmRKADTUqOrIr218o8nSSwwTEB20mBq/ZSW0i5S9irKRSfaF8ZcmYU9hYgjkYZm7AylFpNq6+iZyDLUeWNLnuitcRBuk1fxQdDK6lKyG6aWd30ix/UBHISskjHLVw6VBfliMOXnstNkKwzcaCciyCD+6QljAYsKxlOI+6PgRFnmIGlizcswgnDKLaNJJPcPOPPmE1Ib5vThLQ38sLSieMpqeeAv3hTw6mZaxlNRTiuJriTSwGdYiQyrPz6i/gRAEixiXanTIWkYAxZYAqQr2nqQ0T6LVaw9JRfPrEP4R6bztbN0aW4LHxTE1xJTIi8LF0qiMBYGj/wCIIsN4LQnDNdadHz5A6jn3wdMvC0pJCrOxToSl+0Ejxhr/AFIsPjk5Z9ZPrBTiSmCTrBY1dYykj7rH+WCLDabFKUyTgUrdjrDM2/ukdpK33pwqy3MTAyrWTnJXTUyk+eCJaBuWFd4SFBlLBB3g/GI+07OWQOvrJBqWUvD3ZQHOtScPsqPAyR6fCHJd5JbCoKSmuSDpo2UG13JQ7aJVlVLSBN6oDB1FmEDS7qsav94Oftj4iHEWuyuxUUgVBMs+QhiabM7/ADkEbuiUH4ZiDaJRcTe1hUliiVTemXpyMRO0irBMkLQkS5ZU3XShDhiC47AYhDKsKs5quTq8Ou0ejZuwzAMNpQk7lrWD5N4wlIazR/kjkBNgOE4gZ0wgsz9bNouE32TGE2aZ0CejTNSUoJAKZhwmruK8YJ/Siz/ugf8A9fxjwOK8KebX7Var6d/1L4zWxr1qtyJYdagnmankIauy/E0dQwqDitR+G/lGSSlnE5mA8i57zTzjQLvuvBKSks40c73Z2Bo/bD+FeGR4CLinbfNhySUkT952ADrpJIO785RFoWGYEmumm9xp3wfdV4KR1FgYdPJjSsM3xdYT10gYdw58aZx7RQNJBajNy/Ax0RvX/aEdqfjHkEBgaZUOJkRaZN1I0fsUYdF1obXtr5wlkK7+i1JAKklOMBSXB6yTQKTvFDXhDsu7iYnhd4LOaDThuG6COhAg6iECm6YLk3SIlhKhaUQthoAl3eBF82FI6CfKzKFy7Qkb8BGNuLJA7YqoTEjct6GzTkTU/VNRvSaEd3whZJSTi+T2GRo98WfFKUpK1pIAIUiYpNAoE0BwlwTVvIRJ2yWlikgFOuKtOLxFS0ypiEpqqRMH0RClANn0SglQ6yTkDoG+qYLtk4LBlOyQHmqJ9iWM3UdVBxyc6RzTwtQ/Banrvnp/x7X29S699RTtsJn0VkRr0altuCynCO4EdkVfDEltDe3zi0LmCiaJQNyE0FNHqW4xHgx0nIpOQmH0iGUmH0GIQWDCJiqHlHpMJWlxECMrnlRckknf8YgL6mVWN8WK0WfA6VBQmJUQoHICjDe7v4RWb2sylLoM4iDZHWNZFQSDvGcOzbZNcfSKPaeDO3CJqyXWAkOINFiT7o7obUJQm+tqhaOjKZQk4UkHAWf2WdmdmNc6wP8APyPrK7zDyrtSdIVMu4boNogIu8D75hHz8+8fCHl3WDwhg3RxaDsAdRPBzI7h6Q/LlpPu/wAKfSI9V3qEcmVMGhiEJhFhQ1Ug090ekC2+UiXKWvo0lhRgxrvOesMotkwaQfKllclQV9Z+7KA0FFMsU0qmp4qHm0boidnrnQZuO3Pt/DFrisRNrlpbKYl+QVG23lgIEwUCtxoDl2CkHqSxtNoJNOBrnvdtPx7IlbvtwWOjX2fnKK8uYXOEpzrx0c6ePdDcu0nEXI3DsIYu7k04ZQwCzTLhc0VT73wpHQHZ9o1hICkFSmqQ5B7XjohLKL/p+SPauu1I4y5qj5whV02QZyryldiVDxBjXlTWqNY5U89n4QdXohdBjnzCx6Wu0I4TLM/9KYCtdmlp9i1S5n3MJ7QtSY28S0sAUhqBmHll3QDeVjs4HWkylE5PLT404xLXYlPuYqmYdCk8n/44ocxq1T/V/wAkiL5bbkspJJkIbt1zyOj/AJaI6dsrZRUIws+StB3kZRKXYFsqYtA/Kk/FUPIW+QJ5B/J4m17OyxkqYKge2QK9vA90DK2d3TFOwzS9e1zAqI1sLuLaU2d0LSVSle3LUCPvJcUUN/AcCCb72sTNT0Un6OU7ly65ivemFyTyc5DgBCTLpWGaYk5MSEjf7qeHjA82XMDh0nh1gd/vJDtpA0xDY6FCOER021rR7Ustvwk+OJQgdN8JeqTyf/pE0LuHUTLtChOiIF6PliHAAn4iHEXm2eL+FvNUDy/UmolBMhQXEWm+E+8PzyBh0XmnQg94+EDy2TUiSJfQd0NqlAmogdNvDacnHrDfz4ncOYB8lxPKkTUg4y0tl4n1hUyeVrxLJJJGJRqdA/EtABvBsw/7oJ8nhpd5/ZPaFj/gYnly7E1Inb1lyQsCQpSk4Q5WGIVVxkHGWkCKiNReo1Ddp+KRDv6UR7w7xE0PsSwkwkwwLWg/WHen1h8SyahKjyST5QNMuxLRy4Sco8UlW5X8J9IbWogeoIg6WC0OtBEkdUxEz7QsZAHkYZkX6oJWCkjEAAdxxO8SiWWC5rtHTOkOtakpTlmT6AxZ7BaUqSZZIYk8FJWGcV3Pp/mj3JeCpExE1LzShaQAaAFRALxcbeAqb0yUYSpWIEKIY5kHLUcM4kQsRNCklld5yO5iPQ5jfA05IcFqij/VfJn3sPHKHbdbTMABAffUFxn7WdKBjXg8CJtGEgnQhz2ZKxUY59kOKLmqViLYgHOTNnpQ+cexHTZDqJdYroUt2NHQSGqyD1+/zX6Qtvb+8e1jHR0IMP8A58IrdsWcaan21jsY0jo6GQrAVn2eaPJXoO6Gm6zaVPaMj4x0dDCgWZ7/AChZSH7F+AceMeR0BhQBJDhXAsOAwrLCBCkFSXr1vgqOjogQKzfrVDSp7WQY5QcF/ePkI6OheoQSbQJbfMhy3CkzglbcGQghuRJ746OgBQNaEgGg3+Sz5gd0ATEDEmgrLHmY6OhQg8yWGNBkdOBhNuDGlKHL94x0dEIDy1neYfTHR0WoUdRMIOZglE5W898dHQ6YjDbOHZ/zSJGzTTvPfHR0a4FMgpU07z3w3NWWzjo6LCoQrKIy1+0nt8xHR0Z8/wDbLsHvjmzlbQxqGJY5Oxrzi1JDhL16yvNMdHRihyNU/eE2keyNHNPvI9YilKJWpy9E598dHRYIEJWWzMdHR0QB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eg;base64,/9j/4AAQSkZJRgABAQAAAQABAAD/2wCEAAkGBhQSERUUExQWFRUWFxgYGBcXFxscGBoXGBgYFxgXFRoXHCYeHBolHBYaHy8gIycpLCwsGB4xNTAqNSYrLCkBCQoKDgwOGg8PGikkHyQsLCwpKSwpKSwpLCwsKSksKSksLCkpLCwsLCwsLCwsLCwsKSwsLCwsLCwsLCwsKSksKf/AABEIAMIBAwMBIgACEQEDEQH/xAAcAAABBQEBAQAAAAAAAAAAAAAEAgMFBgcAAQj/xABGEAABAgMFBAcDCAkEAwEBAAABAhEAAyEEBRIxQQZRYXETIoGRobHRMlLBBxQjQmKC4fAVM1NykqKy0vEWQ8LiJJPDo4P/xAAbAQACAwEBAQAAAAAAAAAAAAABAgADBAYFB//EADIRAAICAQIEAwYFBQEAAAAAAAABAhEDEiEEMUFRBRNhIjJxkbHwFBWBocEGM0LR4SP/2gAMAwEAAhEDEQA/ALwiUR7MPy7RviETbPsr7h6w8i0n3Vfy/wB0cx5EGvbkvietql0RNsDujwFtYiunVog9pT6wtM9fufzfhEjjxxVOdrsT2uxJTlBSSDqG76QLaLMnQwzjmH6g/iP9sKPSH6g7z/bCKGGLtTCtfYQJrUV37oKlWtsy497+5vPygCbLmahLdvmYjpU2YZxQhQws+/gzCLWoZU1PddyVXItQmiOxRUJF7kTVI6ZCGORSwbhiNKvE5KKyP1qSOAT6xnXD4MLtX+/+ie0yUCo9xRH9Ev8AadwR6GPRJV+0V3I/tiqWHhm7p/uGpBzxwXAQkH9orw+CI9+bH9ov8/dh8nkSSUk9vvuSmFqU/wDmPHgU2U++vv8A+sefNftr71ekLjlgxqop/f6hphnSwlU2BPmf2l/xKhi0WMgFis8MavWBGHC3svv5kphCjQ6s/r8Yom0CVqny5qQoESwQmgU+JdF13EvpFgsVu6NakrxoxEEYiVB2qxrwzaK7brV0tpKUhSqKCd31dKZMo9usepgdTutu5Xk92iOlbQzpLOkKdS1KxBQycFKgD7AFQGi17NbRKtCFKCWwlmBJTk9HqO8xHWzY5SmMtSg2QKVAh8+sKHk0G2qXOlCWAnEHAJUVoJ0w+1gSSci5fdDTyYcnu02/UEIzXMlzOxBYMpiaadajAu3FqwD+jEkgFH6tg5yWCkuAAwAcg9kFSjLUkF5gfT6X4FvhDs2xJwkpxr4JWs/8mjOs6i60tffxLXDa2ytXhtaqRM6FElKQlg5JyLZBNdYRde1q5s7oChKnUXIUThaupNHGkWj9DpUxUkuMgpSlEHeKsDy749l3KlNBiHIrHkYXJx+GFrTv8V/sCxt72AXhaZqShKQSVkgNowesJsF02ta8KwAlRzxJd99C+Q7oNnWDo1JU5Z6lSjQCv1j5bq5RZtlTikJmKfGsHPQOQwYZFng45ebFSXIGSfloXZrrTISEipbrHefSDbMnLnHlszHKOkk0bOOZVfmktuq/gyttwtkkS0CLvIFKigY8KSXqElhkFM3c8Nqs+Naek63VJw1wuCK4Xrnq8EW0NKX+4ryMfSzHsBIlz1AK6YJcAsmWCA/FVY6D5UvqjkPKOiUgan9ooHz+zpFZr60G7kIcs96SCArEoA5Fix5NGf3TKEuYhfts/VxAEuCAzVBBO7SJO8bWFS0oEky0pJOILcVpUhPV7Y5h8Jukmz2NZdf0lJ95R/POPDe8gaq7T+MZ/KtS05LxcCQp+4PBClzVAOgpzqAX7jBfCer+YNSLt+mpH+SPWOF8yfd8RFNSrCgIY0L9ZQfN81QLMtiSWqDy+IpCS4ZJ8n8x1T6l8Ve8o/UB7RAN5TZMxOES0JOitRvIYZtFEnW5QyV3+ogtE5be0Isx8NBPVFsElRL3hcErHLVImrQywVjERiRqxTUHT81swvxI+qmKAbZMHHu9YRNvGYkOQYtycN5tanYqaXQ0EbRDVI7B+Md/qVPu+H4xmJ2hPGPDfit8J+WwB5iNMXtON38v4w2vawD6vgPWM0N8K3mEm9FbzB/LcfYHmLsaSdrhu8B6wn/V43eA9Yzk2tfGEmevjE/L8PYbW+xox2yTu8BDa9s08e4RnZXM490efSbldxhlwGDsDVLsXpe0UhReZLxkhq0pnpEXMvCSJipksYVFQI1YANhOpS7ng8VgiZuV3GGylfuq7jGmGGEVpXLsI3J9C5zdtZrDCZad/VJ/PfBVl2xaUsrnS1LUBhBThwbyQEnFyfTjFAKV+6ruMMzEr91XcYT8Hw/SK+RHKfUuidsJiEpwhBQA3UDMAG47tUmBEbc2rEcAQQXLJRiyBJLjk55RBSp7JbRmzAPiRzg24rKmYpRUMLEZFnS7Ly0Z+8xoXC4cipxTKnOSdEvYtrbesf7XMyy3OhNInNldqVzliXaAkFRYKQGruIJNOIy1GsTU+QEpZIFc+WTd0VSfZUS5k1IGEgoKGzqOsAc8iYrn4bw8ttCPUeGPkylFu0r+PcuW0tkwSFEHUDL3lBJ84sFypazyv3B41iv7VTD8zRizJlPzoo+UWaxSmlyxuQkfygRkx4o4sdRXU8nLNyqzy1wmz5jnCrX8Y8s4yO4xzTjr8Upen1QP8Apf6wH7B8xCbYt5ax9hXlEdel6KRgKUjrJVUnJinQb33wxd9qVME3GfqFgmg5uKv2x9HRkJAzDuV3GOjP5KBhS9ThFTUmgzJjodFbozK2W8JDJDHJ8/OG7DaFpVjCi+/fz3iCto7GJZQxBd3bsgKQt2GkZpRXI0xl1Lzds1MyWFgAPnwIoRDplFRZPafSIHZK80pCpasVVjCQkkOoMxIycjWNCst0Mh48uPD/8ApJvkuRvln9hV1KnarKEisRkxQFQSORaJS9pgMwhSgkDefKIubZ0q9lfxi1aVzE9p8gG0THLk14184VZr0Yso03+seKucqyX4GAZlyzkqICSobwKRb5cJoXXODLElUInqdJHA+URklU9IA6NRbVocHzgg/RF+XfrFSwMuedEUJQd4fLHWPf0bPb9UqvL1gmRdE0+1LUO0DLTWpi9wZSpoGKRDM4wUq75iRVBGjlnc5AR6LomYhiQUp1JbuzhoxElImoVj4wyg1c1h2e1KM5Hc4jM+Gp07/g0LiLVqhYeHAs7z3xycoU0YpKUWalJNDS08TA82TBhTCFiBrZKRHTLPz7zAs6znee+JVaYaKIsjkYriiOlWDEWJYancNTChbSibjQGSBhCTqnceJzgo0fjAs5MXxy0tip47e5bLm2imTAEIAUwoCSFBgSEkgHFkw8d8TF03BMnWgTrRgloAHUfrKIyeuW/ubWM8u+19FMCtMlDh+ESl83QlUvHLCcHtYtEf9S9GrVo0OU8qqLS/T/pTkySitLbo0TbaclUuUgEHFNGR+yr1i3NSMC2ITitIbRh/MKeEb6Yw5IvGlFmefoDWqGJ0/DLUalkmgIHDWkPWqGFzAlOJScSRmGKs6ZAEnujk8c3+aKu6LK9gjL8mEypLUJlrar16hAcONIa2etyVpnALxKTJdTAsCx1PEHSCrxvGWvCTLUyAWAITmzuFNuER1mvaTKSsS5QSVhiVTJdRxeaTlwj6KnJPnsZ9Ka5CrPcKShBMxnSktiHuj7MewCq85Z/2pH8ST44D5x0Opeovlsyy+JCjLCyXAI8XERiVskmD5koEEklKPZqaA7n1hFg2dn2o4ZCQtIIClhQwpevWOeXAxXKcUrbDGLeyLJ8m6ElM0laQStCQkqAUWBJwpJc5jKNin2MCUWGQ+EZ/dmyciyS0HAFTEFDzSVAlSlpS4GLCB1qUyEaepLoPL4RVhlDJGU4dR8mqLUX0MKvk/TKdJVnk9O6GhLJAwpKOLl3GXjFnTL+lnD7Q+PpFdvPaaUglKXWRuy76xnWWblojG6NHlx06pMYs1sUKJmJ3swPaa8YkrPfkxLOiSoZOcYc8GLRUF3khUwrSjCo5hsxTg7licQrExLCZkvHKLYSCUacxuNO3y07p7mfmtiyo2rQksuTIBGY6RQPcTBVm2rlqLIkyyTQALJL8GeKBaejm2rEsKCTmGc4my3ZxPXfbLHKfD0qSygSABmMKmxDdSLNxQ+8doULDiYhAThBQkkgs/WIJ9pwIBXtCP2wHIJ+JgWULvOLoxMxBsTmrYg7bjDNu+YMcKJnSbiSwLatEoFhFovtJZ5pLEHQ9ufjDsq8RMOHGFaswfdoeMVmzXemesplkJUxYE7tKwVcFiXKn9cN1e+qTDJEsstvtOEha0hWEBxwG9ucItN4yp2Ey0YKgFnbMZOYOmLE1YxPRPkAGHdCLZYQnDhDBwaBqPm3fBfIO17Blz2+zqQJUxLKDgkGuZ0NNYTfNzGSAtJxSzkR+acoqK5rKVWrlonrLtfMEhUpSELStLVeh0UG1iio5E4tFlyxtNMjrythABBIFXI30b4wm2W9SJKVD2iQC43v6QFNQVtVmeFz5ClywhxRqtu7Yp/D0oquT3LvPtyd9NhBvdTZ+AiY2Yu+ba8YThdLdxf0ivTbtI+t4fjB+yl4Ls9qQAsjGoBxyLJPAmnbF0sONrkULNkXUl77uaZZlATB7QcHQtnENMVFx28vBUyVZyuiusw4ak66Bu2KQtcYckFGVI3Y5uUU2ImRLXBemIGzzKpIOEHKuafiIh1KgcKZTjOLsToryrUXDZC6+htahm6ksd4q3b6RsuKMi2StPSzZajniSDxIrSNbEeX4lkazJei+rM9ez8xm0KrDkizpWMK0hSToQ4pUUhqfnCJpXh6hZXZl2qT5xzPATvxPVLuPJexsGi6JP7KX/AAJ9IcRd8sZS0DkkekQi51pGRf7ij/TMVDUy9bSjMDtxp/qkkeMfRFkx+hn0yLL0KfdHcI8ipHaCcfc/9qPjJj2D5mPuieXIye7VWUqSJ1kXh+uvplKwhs8KUJ10d40a4bts0qU9mACJnWdySdz4i9MmjOzMKHIZnybSkC3hbDMNKJy/zGPPwayraTXzaLYZtPQ1K+i0lR3FB7piD8IutlW6EnekeUfNuzAwT5zGnQLI4MqWfhG9XHfaDKQCoPhaNPC4PJxaLsqzT1yszHbm1mVMnoTQzCEg/eIPmOx4rUmyhCGbcxOaiXdx2RPfKgr6XGMsYPx+EV6VbEqSHJPWBGVNG5NF2KKUXXMWbbYxOsYNFUNCDqx15g6eecJtMhctAmB2UcCwNFVqOBKFdwhdrtwDlQZgwcjlVtWYflyhN4Y5YQcyrGeHtsO+Ye6LOgosX6cQPUbCAUmjkGhfQgPUGJSx3jiS5lLTmGEx8taiIq1XZKIdSsLkJ4Etu30HfEjs5epky12cYSHKXUBUkPQtQsYFEHJN9JUopCZ7jTqnxaFTb6SgspM5J4pSX8I8uQgrmkhIGTD7OZ8Y9vRP0srDUNTk1IlAsINhRPs5mIPWxjCSnCQwLhTNqG7Yv1+7MIRYwEkYpYGFRYYyS6u1TnwjP5tsmSwpEtWbqwsKDXDTWp5wJa7VOUEkTFqSghklZIS3ugmgrpvjHmwZZZIyjKkn8zVOeNwWlb1uSclSisAPxPYYM+d4llOeVSS5BLfCKjMvCYidhSVAFSUqBYmtVM4pTduiz3bY64yrEWCqbqGu8xs5ozAN6XMEOrR9CabngayKSCMaSpIzALHsMWudKCyQQK5xXrTYCiYUmgJ6pO54qSLG7ApEsvkwg+zSHVUQ5akYSw5fCC7EHP54xbWwlkbeUplEbojbHIxWqTRwJiSewv8ACLNe93KUrEkOCA/PL4RFypOBSNFYnO/INFY5MfKEAlNkOplqrwxBh4nvilqmxIbR21c0oxqKgkKCXOQpQcIq9rsDl8uR+EUyw3Ky6OWo0SSp0NY69kRZu2mZ5vHS7EpNXcQyxpA8xs0bYW0tOkJGa5p7kpUT44Y2gCML+T8vbrInhMV3lY/4iN3jn/EYa8/6L6sL2igOYaw1arUZSQoM5IFX3E6F9OMOzMzBEiQlThQBDa1845nwrG58ffNpv+RpOokX/qED2k/zD/6hPnD6L5l5nEkbyhYH8SCRHtruCUXYFJJYYSRUh8hTTdEZO2UKQVS11AOYY8OsjCY72UIpXJP6lS0slhfEn9sj/wBvqI6K8u5bS5q/HpT8UE+MdC+XHu/kHSvtlESEhwopGVS3bnB6JkrMKl0zYpiPtkoFJo7aNz9IiZNgxOkZ6tnnlHo6mtiir3LTilnKYkclDnocvSHFAYThmlxl1orV17LTJczEFEuFApbqkLQpFW1AWWi3yLnSlAcVAaG1NC0iFmz3zWwHvHXtgbEkn209h+AMK2skJEo1zpk+fCKRd9ilpXiw4iC4JyBG5IZ+0wIzb6BcS3TWdnSrdkY4JLU+ERmz9iEy2ySwLrBIYMSxzGTd0bLZNmpaZKUrSFgl1pO4iqRwcDxh9XoLRm9kUcNWzo4B7aiEzpCipi2E8hXkNcos1+XagzZhKQizy8ASAH6ykpICUDU4iHprWkU3aO7xIkCYhallZZBCeqGocZJorOm8DMQmv0G0j46p38QYcE166jJ6xWbBe5AaekKHvJ9ocxqOVecGW+5ytIm2dQVrQ0V+I/zDavQlepNGbV6O2bV74vGyOy9nn2cTFy3WFKGIEjLJmyo0ZJs8ozJ4ExOEIBxA76N5PEzPs5QAAopIJD4iNQKse14Dl0JRp957A2NMuZMErCtKScT5ltcQLxWhY0y0qCAEgJUNK0J9e+M4vydaUe0qakE9VYmKKSNHqwMTuxl7TJsuclZdSEpGZYghTGpZ6ZhorluPFlqw9Y84cm2VK0dYCjkUeteIf85wzJJeucFTv1XafMw8eQr5lbvOThwPm5fLfTKHru9qBbY5mB94g+75WvOHapColrQn6PuiuW9H0o5xZ56fou7ziv22X9Mnn+fOKVzLehVb3JdIH2vMRGKCsmD84lr1oR97ziItKnIiyhB+xAgqStgWJGoPjHEF/q/w/jD6LMOiVMUFUYJYs6s246QIk0qD259sGkC2W/5OJb3hJ+ylss+riLV0xV5iNveMU+Sxb3gkN9VfZhwgt3jujazHN8d/efwX8mjogSaaw/Yku/ZA8zMwJbb2VIKGSSlRYnR3AAchnrqocArKOW8HufiWpvk5fRlk17FE2qQakGvHJ/z5wxOVhQsKpuIOeYYNV2HjDci/ZZmTJZdJlqYk+zk7uMhXMsIRtBWWkCrqDdxj6Mle5kPcbuwJqchqCxHfHRXkzJgoFKAG4q+EdCaUMUi3pAWRz+Me3JKBUo8R5R19hpx+95wFKtKpSnSxcEkEsKcTTszi7qKvdLjLRTqs44gatrxMDWmzWgiiP50f3RF7N34bQVnAUpSqSHJ+t08osN4Y5xoS4pnlcXSHjBNWZreeyVonK6zhIzZSB1myqSaV0gaX8nk4EYUnjiwEDuX8I0KfftnTMIXPkpL1CpiAa8CYekXzZ1ZT5JPCagnwVCPNJckNoT6lCunY2fItKJoEwhC3w9RjQihKic61i4WW+bYhKQqzdIQTVKgKVZ3NC3OJJF82fWdJ/wDYj1glF4yjlMlkaELS3nE/Ez7AeNFGvqdaJlpTNm2cyZRNVKWksoIYMAS7kZtQPEGi/wCXJKrLOYyp4UXJ9kkir+6aht4B0i3bZXvLmhMmWQplYlEVAYEAA5E1MZrthYsUxBfCQiitPaNDuiyEnJ7gapD147JqR1pI6RBqGNW+PMRC3HbJlnnTKKCalSFOHZ9DkeMOXfbLVJIEuYABmCQUa1Y/CLOm9itIE+SFIIqtmSTuSlVSOLxoSorbs8ShMxHTSxRQB3Gmh45iG78OOUVAZ4VNTkRqPaESF1Il4QZBeUp6H6o4vWhge8LOAkoLtVL8FdYNuri7oFb2CyJsVrmLkKlsHZgDkxORfdE1szcaZKytQxTCCygThwlOQHFs2/GNstnEro3QJi5jKJJV1UEkJCEpYFTJxEqoKUo8WC7gcQJy0y3K3E7x3RKVNhWzETdpLKhZSuchJ3F8xQ6b4sUpIXLDVBqDGK7aBp+Qq5f73CNFuHb+zrlISy0LoGKXDu1FJ+LRFyIzrzsbT+14Pu+V1RyMA3jfkozTWo0ND49kHWa1JCauGBzG4QWyJEktPUAiCtqWnIff8BBsq+5KmSJspyaDpEuTnQAuYr957SSOmSgTAV4wlgCalhUswrCdRyEvk57nPnANjuxS+srqSxms5dm8xKXlaMBJwpNS2IOBlEBbrxXMIxKoDQZAchFpWSl6W7GpCEUlpScI7R1jxhu77smWiYmVJSVrUaDzKjokakwxhJKWBPVOnERevk8nz0ImCzIlqmmanGFEBQlYaEOR1cTuQ7UpWK80njg2gxVsmdithZlitiVTJiFfRqBCXfErCTUioo0aNEYitp+76RJmOQnmlllKUjXOKVV2AjnCpF8SUzRIVMSmasYkpNMQcjqvQlwaZwkZxj/ywTv/ADUj3ZKP6ln4x5P9O78S5fEeUdSonflH2qEi2BEpnQkGZUg41AHqqSXSQlsiHerwm5vlBRMATirXqnClTndlLX2dEo/ajJbVa1rUVLUpSjmpRJJ5kwx0xEfQIyoqcFRvydoJKaKWkHUKOFQ4FKwFDtj2MTkbWWlCQlM6YEigAWoAcgC0dD2uxVpL7fMx5iVe8Af4kgxE2+b1a7o9s179OUS8GEpQ2LE7mWjc1HCd8JnWJS6NDc3aF5Id2MtKhOmIfq4Zam+184kB+6NC20tapdkmlBKVFkuMxiIBbcWcdsUK4rCZapi/sJ8J0k/CLrtur/xJo+0n+oRly7TSLYe6VDYuRZRJmmcg40zCMQQo9TClg6eOKJ+9russxMnohhxFTkhYyD0x10UO6K1cFqEuXPQF4VTDLWAVMlWEstI+0UtzaLnYrsVOQlahTC6UpLFqhwaMetGxK0UN0zPdoLpliUvKgVXkHB5+sI2cmq6NIUEMEAjq1yoKHM5xatoNj0FGFQtRyJCEgu9c8BFAz8miDtdikSh0aFzpasIDTUpxBIoMmc518IihtRHMHmbRzZeE9HKKVAlJ6z0LEGu4g9sKnrVPZa2BIyAoANPjDFuuQBYQZiU4EJASQcQcYutx6wpD4u4P1ZqcNKq365QVCmBtsNlS5SFSyAlySlWWaqpPYUt96JC2ThhYlohpliph6RNdQ5Yg0p2RNWa6ZK0pUpalu4D9RLhnFalnTruh7EqyB2btwSkIq2JSTShGI690TN6DFLfVn7UHTseBbzmS5IIlpQkCvV56k1JMFzjjQCRmWyr1qE04F4CWwQKy36lKBKdQWFMoISOsgFxiJqUsrIbjTWJS7ZhMxjTOjN9XOoih31aFyZ0qYkZMfvIUxB7GHbFi2P2g+cTiMJBSkvVwwBoD+EDox+qI/aHZ0T5ilORhoGbjmDAVw3YUEh6oU4PiIM2okzelJlHPSHNn1qTNwThhUoUq+XHfWBFJoErTI7au1LRMRMJzJxUHCo8Y1PaAgWGbMBAHQKIWHeqCyhxL+MVu+9kU2iW1RqFDMHf+EW2+7kSqwdEEgICEpQNEkMxA4NSFca2GUuph9022XZZkta0la8wEkAJ0APMODziPl2gm2S1EuTNQTzK0kxoK/kzlrKVFcx86Yc/4YGmfJ8UKCkTQllP+rBJAIYOVPpDUibsH2plMRpU59kRF3mSlbzVUY5JcPpn6Rato7lVPJwkJwqKsndwKRDSNnifYAPvKWKNwGQ7Xh1uhHsMKnYwcIpvyGVW4PDEm8F2WYmZLWUzEl0kemoORBoYlLzIkpATVXvEUHIRGbPXcJ08GYRhSX6x9pWYSHzyduW+EyyUYtsMFuab8lW1M+3T5656gcKUgJSkAAkmoYPUDU6RpJ1jPfkwu1Mq0WxSPZX0ZA3PjJ840JeR5Rx/FOOuTiqX/ABGp3tYInOIPavYGVb0YvYnAEJmaEA0SsajPKofsicTnA8q98C1JW2DQ6g8eHrHn/wBLwvNN+j+qGytpbHzzf+zs6yzTLnIKVDI6Eb0nIiIZSI+or8uKTbJWCanEk1SoZpJHtIP5BjIr/wDkhtMokyQJyNMPtNxSfg8d04ditTvmZs0dB0661pUUqQQQWIIYgjQgx7C0QkLNaSkhSSxBcEb4s10bTz19XAgiv0hS1WoGSQ9d2+ChsegywsSFBB9krmMkt7oOFSudREzctilyCFKCFqGSSOoOyj+XCL4Y2t7M8pohZ18oClYqqwspgVABwWSHYB0gtEpeN6TFSV9OEKl0JOFW8N7KhrFcva2S51qmCWOjxBRbDiDqoWGIN3loMvK91TpRldWWC2I4VuQGIAAdqtvhZxm3aSDBxrdg5tNjK5ZwIGFToJVNbF2nziw3btclICUTEbgCpT1OQdPcOUUG8LlWpCejmywQp6iYNOMswu4LJOlz5apy5KkBTkg5M+9I1aLI6uwHXc1KbtZMR7WAfvKYF+Yis3sZVpnGcZycSsLhE2WR1UhNHD6eMB7X2oT0HoloJrTGkZnioaRTRcc5wUy3OuFST/Sow26YqovU2wS1ErM0pokUCVeykJ0UPdfthUi7Upc9KpTNQyxvH2+EUiVs7aFYWlqSoA1WgpSwBOeT0bi4gqZZFIASErAzJwkEnuziOQaLPMuxOBjMUCSSR0XValXCip/SPDdwUJYTMACAXdK2JUoklmIyKQ32Yp/6QUk/WFc3I7xBN52xfR40zFpKCAcKyAQWY0MLq9CUT1suMqKgVpIc4Syk00dOFsuPbBibJOMsILK0oSfMDfFHsV/TnOKYtYp7SyT2EmLEq+ZrJMpa0oAap6xOZKjvfIaBs84Yh193BNmpbACoKd8QFSOtU8Ya2R2etFntQXMT1MKwVJWlVCKOEl+1oYtl/WhNekVV3oNxzcQvZ/aS0qm9GqYFDCtQBSkDqigcB/GA0RMvEu6AtWYPe8ULbm14LTgRnKA6w0UesQOxosqLxTN6uJUmYaApUxfeg68jFN2guGdJUpcwmYCXKy5JfVbuX4+MBDFi2a2/WAEqFexj35Roc+9cVnGTYXPdrWMBQpmUksdOPCNK2RvfppOFe4pIfg3lXtiS3QFsy6Kt8ooQEs4AfugBdqQTRt/jGZX/AHZabOrHLmTCjVIUct4iEl3paUHFLWoghmJfV2APMwso2XY8qia9NmBHWOWFX4RWbdeiSeoQ26HL/vBRu6WsKZZTLfLUAKp2xRpdrWrMAw6KWS17z8UC2faJUqWJaUIooKciuIFwp8weUCT5xYP2QGogmBOCkqZE2jbvkdnqmS7QtTOVyxTL9UgsOAcRoczIxn3yJo/8OarfPV3JShI/pjQJpoY4vj3UsrXr+yNS6AoMQNulqxqNM9+nHv8ASJ6GrwuwEBaXyrz37wOUUf0nHfJL4ff7Bz8iPuy3LlslSXTXKpqXdLeXPtsKOsHFRFfSlhQnj+a8IKsd5lBws43fFMd1VmQOnXXLUSVSkKJzJQkk6ah46DZc5KgCDQ/nWOgBswsbfINcUt+MsgU4CYPKGk7UAlxMTyxrbsClKHhGdCFQ+piaUaSi1ylnGZMrF7wdL/8A51jlzZT/AKlPMKYj+nyjPha1mpUXyd9wAh5F4TBktXeYOpg0oua1If8AVU/fb/6HyjpSZJfEiandgXizzcFHLfFURfE0fW7wPSCpd9r1CT92JqYdKLQq6ZAGJM2Znk3/AE9IQuzSWbEQXfEWy3M474hpV7PnLTFp2b2eVa5appUiTJQcKpi5hFWBYDtGZETW+xNJGmRKADTUqOrIr218o8nSSwwTEB20mBq/ZSW0i5S9irKRSfaF8ZcmYU9hYgjkYZm7AylFpNq6+iZyDLUeWNLnuitcRBuk1fxQdDK6lKyG6aWd30ix/UBHISskjHLVw6VBfliMOXnstNkKwzcaCciyCD+6QljAYsKxlOI+6PgRFnmIGlizcswgnDKLaNJJPcPOPPmE1Ib5vThLQ38sLSieMpqeeAv3hTw6mZaxlNRTiuJriTSwGdYiQyrPz6i/gRAEixiXanTIWkYAxZYAqQr2nqQ0T6LVaw9JRfPrEP4R6bztbN0aW4LHxTE1xJTIi8LF0qiMBYGj/wCIIsN4LQnDNdadHz5A6jn3wdMvC0pJCrOxToSl+0Ejxhr/AFIsPjk5Z9ZPrBTiSmCTrBY1dYykj7rH+WCLDabFKUyTgUrdjrDM2/ukdpK33pwqy3MTAyrWTnJXTUyk+eCJaBuWFd4SFBlLBB3g/GI+07OWQOvrJBqWUvD3ZQHOtScPsqPAyR6fCHJd5JbCoKSmuSDpo2UG13JQ7aJVlVLSBN6oDB1FmEDS7qsav94Oftj4iHEWuyuxUUgVBMs+QhiabM7/ADkEbuiUH4ZiDaJRcTe1hUliiVTemXpyMRO0irBMkLQkS5ZU3XShDhiC47AYhDKsKs5quTq8Ou0ejZuwzAMNpQk7lrWD5N4wlIazR/kjkBNgOE4gZ0wgsz9bNouE32TGE2aZ0CejTNSUoJAKZhwmruK8YJ/Siz/ugf8A9fxjwOK8KebX7Var6d/1L4zWxr1qtyJYdagnmankIauy/E0dQwqDitR+G/lGSSlnE5mA8i57zTzjQLvuvBKSks40c73Z2Bo/bD+FeGR4CLinbfNhySUkT952ADrpJIO785RFoWGYEmumm9xp3wfdV4KR1FgYdPJjSsM3xdYT10gYdw58aZx7RQNJBajNy/Ax0RvX/aEdqfjHkEBgaZUOJkRaZN1I0fsUYdF1obXtr5wlkK7+i1JAKklOMBSXB6yTQKTvFDXhDsu7iYnhd4LOaDThuG6COhAg6iECm6YLk3SIlhKhaUQthoAl3eBF82FI6CfKzKFy7Qkb8BGNuLJA7YqoTEjct6GzTkTU/VNRvSaEd3whZJSTi+T2GRo98WfFKUpK1pIAIUiYpNAoE0BwlwTVvIRJ2yWlikgFOuKtOLxFS0ypiEpqqRMH0RClANn0SglQ6yTkDoG+qYLtk4LBlOyQHmqJ9iWM3UdVBxyc6RzTwtQ/Banrvnp/x7X29S699RTtsJn0VkRr0altuCynCO4EdkVfDEltDe3zi0LmCiaJQNyE0FNHqW4xHgx0nIpOQmH0iGUmH0GIQWDCJiqHlHpMJWlxECMrnlRckknf8YgL6mVWN8WK0WfA6VBQmJUQoHICjDe7v4RWb2sylLoM4iDZHWNZFQSDvGcOzbZNcfSKPaeDO3CJqyXWAkOINFiT7o7obUJQm+tqhaOjKZQk4UkHAWf2WdmdmNc6wP8APyPrK7zDyrtSdIVMu4boNogIu8D75hHz8+8fCHl3WDwhg3RxaDsAdRPBzI7h6Q/LlpPu/wAKfSI9V3qEcmVMGhiEJhFhQ1Ug090ekC2+UiXKWvo0lhRgxrvOesMotkwaQfKllclQV9Z+7KA0FFMsU0qmp4qHm0boidnrnQZuO3Pt/DFrisRNrlpbKYl+QVG23lgIEwUCtxoDl2CkHqSxtNoJNOBrnvdtPx7IlbvtwWOjX2fnKK8uYXOEpzrx0c6ePdDcu0nEXI3DsIYu7k04ZQwCzTLhc0VT73wpHQHZ9o1hICkFSmqQ5B7XjohLKL/p+SPauu1I4y5qj5whV02QZyryldiVDxBjXlTWqNY5U89n4QdXohdBjnzCx6Wu0I4TLM/9KYCtdmlp9i1S5n3MJ7QtSY28S0sAUhqBmHll3QDeVjs4HWkylE5PLT404xLXYlPuYqmYdCk8n/44ocxq1T/V/wAkiL5bbkspJJkIbt1zyOj/AJaI6dsrZRUIws+StB3kZRKXYFsqYtA/Kk/FUPIW+QJ5B/J4m17OyxkqYKge2QK9vA90DK2d3TFOwzS9e1zAqI1sLuLaU2d0LSVSle3LUCPvJcUUN/AcCCb72sTNT0Un6OU7ly65ivemFyTyc5DgBCTLpWGaYk5MSEjf7qeHjA82XMDh0nh1gd/vJDtpA0xDY6FCOER021rR7Ustvwk+OJQgdN8JeqTyf/pE0LuHUTLtChOiIF6PliHAAn4iHEXm2eL+FvNUDy/UmolBMhQXEWm+E+8PzyBh0XmnQg94+EDy2TUiSJfQd0NqlAmogdNvDacnHrDfz4ncOYB8lxPKkTUg4y0tl4n1hUyeVrxLJJJGJRqdA/EtABvBsw/7oJ8nhpd5/ZPaFj/gYnly7E1Inb1lyQsCQpSk4Q5WGIVVxkHGWkCKiNReo1Ddp+KRDv6UR7w7xE0PsSwkwkwwLWg/WHen1h8SyahKjyST5QNMuxLRy4Sco8UlW5X8J9IbWogeoIg6WC0OtBEkdUxEz7QsZAHkYZkX6oJWCkjEAAdxxO8SiWWC5rtHTOkOtakpTlmT6AxZ7BaUqSZZIYk8FJWGcV3Pp/mj3JeCpExE1LzShaQAaAFRALxcbeAqb0yUYSpWIEKIY5kHLUcM4kQsRNCklld5yO5iPQ5jfA05IcFqij/VfJn3sPHKHbdbTMABAffUFxn7WdKBjXg8CJtGEgnQhz2ZKxUY59kOKLmqViLYgHOTNnpQ+cexHTZDqJdYroUt2NHQSGqyD1+/zX6Qtvb+8e1jHR0IMP8A58IrdsWcaan21jsY0jo6GQrAVn2eaPJXoO6Gm6zaVPaMj4x0dDCgWZ7/AChZSH7F+AceMeR0BhQBJDhXAsOAwrLCBCkFSXr1vgqOjogQKzfrVDSp7WQY5QcF/ePkI6OheoQSbQJbfMhy3CkzglbcGQghuRJ746OgBQNaEgGg3+Sz5gd0ATEDEmgrLHmY6OhQg8yWGNBkdOBhNuDGlKHL94x0dEIDy1neYfTHR0WoUdRMIOZglE5W898dHQ6YjDbOHZ/zSJGzTTvPfHR0a4FMgpU07z3w3NWWzjo6LCoQrKIy1+0nt8xHR0Z8/wDbLsHvjmzlbQxqGJY5Oxrzi1JDhL16yvNMdHRihyNU/eE2keyNHNPvI9YilKJWpy9E598dHRYIEJWWzMdHR0QB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www.etieco.com/graphics/International-School-Bus-with-ECO-4-engin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055738"/>
            <a:ext cx="3650343" cy="273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082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t2.gstatic.com/images?q=tbn:ANd9GcQe0YEKO90ZBWyX-IRyYcFzS3BYuksWeWnjesuFdHr5Y5pY8s0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248" y="3676653"/>
            <a:ext cx="3860928" cy="289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3.gstatic.com/images?q=tbn:ANd9GcSVRUu9-JSAgL2nTGO7fWvmLhmN7unPzmNiU3qpazN2O-gsYEB39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828347"/>
            <a:ext cx="3806825" cy="287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0.gstatic.com/images?q=tbn:ANd9GcQv7zQX_0NFRDsH4V0ZrMoWYC9qhOSOBW8BqVVMd5TpPkhE5HBQp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133154"/>
            <a:ext cx="4730750" cy="354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41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t2.gstatic.com/images?q=tbn:ANd9GcQui52JfaPhlhqNiJb5mA8h6yDc7hKEVM7mfWHuU7DFUfAVRC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68" y="3581399"/>
            <a:ext cx="317802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1.gstatic.com/images?q=tbn:ANd9GcT6saJgSwbE6gwNwnfTNVVU81xHlRsHufETzkcNm1aUk10Mp7N6i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372752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dmv.ca.gov/imageserver/dmv/images/pubs/cdl09/fig2-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595225"/>
            <a:ext cx="4562475" cy="383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07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Marysville School District 25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Traci L Tobler</dc:creator>
  <cp:lastModifiedBy>Traci L Tobler</cp:lastModifiedBy>
  <cp:revision>11</cp:revision>
  <cp:lastPrinted>2013-12-18T01:11:57Z</cp:lastPrinted>
  <dcterms:created xsi:type="dcterms:W3CDTF">2013-12-17T20:42:36Z</dcterms:created>
  <dcterms:modified xsi:type="dcterms:W3CDTF">2014-11-26T22:34:51Z</dcterms:modified>
</cp:coreProperties>
</file>