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83" r:id="rId3"/>
    <p:sldId id="268" r:id="rId4"/>
    <p:sldId id="269" r:id="rId5"/>
    <p:sldId id="301" r:id="rId6"/>
    <p:sldId id="282" r:id="rId7"/>
    <p:sldId id="285" r:id="rId8"/>
    <p:sldId id="299" r:id="rId9"/>
    <p:sldId id="258" r:id="rId10"/>
    <p:sldId id="260" r:id="rId11"/>
    <p:sldId id="259" r:id="rId12"/>
    <p:sldId id="304" r:id="rId13"/>
    <p:sldId id="270" r:id="rId14"/>
    <p:sldId id="271" r:id="rId15"/>
    <p:sldId id="302" r:id="rId16"/>
    <p:sldId id="303" r:id="rId17"/>
    <p:sldId id="277" r:id="rId18"/>
    <p:sldId id="278" r:id="rId19"/>
    <p:sldId id="279" r:id="rId20"/>
    <p:sldId id="280" r:id="rId21"/>
    <p:sldId id="292" r:id="rId22"/>
    <p:sldId id="293" r:id="rId23"/>
    <p:sldId id="294" r:id="rId24"/>
    <p:sldId id="295" r:id="rId25"/>
    <p:sldId id="300" r:id="rId26"/>
    <p:sldId id="288" r:id="rId27"/>
    <p:sldId id="289" r:id="rId28"/>
    <p:sldId id="290" r:id="rId29"/>
    <p:sldId id="291" r:id="rId30"/>
    <p:sldId id="273" r:id="rId31"/>
    <p:sldId id="296" r:id="rId32"/>
    <p:sldId id="297" r:id="rId33"/>
    <p:sldId id="298" r:id="rId34"/>
    <p:sldId id="306" r:id="rId35"/>
    <p:sldId id="307" r:id="rId36"/>
    <p:sldId id="308" r:id="rId37"/>
    <p:sldId id="30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showGuides="1">
      <p:cViewPr varScale="1">
        <p:scale>
          <a:sx n="83" d="100"/>
          <a:sy n="83" d="100"/>
        </p:scale>
        <p:origin x="67" y="134"/>
      </p:cViewPr>
      <p:guideLst>
        <p:guide orient="horz" pos="432"/>
        <p:guide pos="729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custT="1"/>
      <dgm:spPr/>
      <dgm:t>
        <a:bodyPr/>
        <a:lstStyle/>
        <a:p>
          <a:r>
            <a:rPr lang="en-US" sz="1200" dirty="0"/>
            <a:t>TIDE</a:t>
          </a:r>
        </a:p>
        <a:p>
          <a:r>
            <a:rPr lang="en-US" sz="1200" dirty="0"/>
            <a:t>Test Information Distribution Engine</a:t>
          </a:r>
        </a:p>
      </dgm:t>
    </dgm:pt>
    <dgm:pt modelId="{221D58E3-A73A-4ABA-BC38-2F7BCCE528B9}" type="parTrans" cxnId="{690A4EAE-413E-4C29-A019-300F2E48682C}">
      <dgm:prSet/>
      <dgm:spPr/>
      <dgm:t>
        <a:bodyPr/>
        <a:lstStyle/>
        <a:p>
          <a:endParaRPr lang="en-US"/>
        </a:p>
      </dgm:t>
    </dgm:pt>
    <dgm:pt modelId="{99F0032E-3F9E-460E-B6ED-03A3EE9F8E45}" type="sibTrans" cxnId="{690A4EAE-413E-4C29-A019-300F2E48682C}">
      <dgm:prSet/>
      <dgm:spPr/>
      <dgm:t>
        <a:bodyPr/>
        <a:lstStyle/>
        <a:p>
          <a:endParaRPr lang="en-US"/>
        </a:p>
      </dgm:t>
    </dgm:pt>
    <dgm:pt modelId="{9F6E6DA9-3391-4BCA-B48D-681EABD463F2}">
      <dgm:prSet custT="1"/>
      <dgm:spPr/>
      <dgm:t>
        <a:bodyPr/>
        <a:lstStyle/>
        <a:p>
          <a:r>
            <a:rPr lang="en-US" sz="1200"/>
            <a:t>Practice and Training Tests</a:t>
          </a:r>
        </a:p>
      </dgm:t>
    </dgm:pt>
    <dgm:pt modelId="{1AC1FBCE-A6CC-457E-85A8-248B4C61A919}" type="parTrans" cxnId="{90C2CDE7-8A22-4B07-88E0-2D5BA990736A}">
      <dgm:prSet/>
      <dgm:spPr/>
      <dgm:t>
        <a:bodyPr/>
        <a:lstStyle/>
        <a:p>
          <a:endParaRPr lang="en-US"/>
        </a:p>
      </dgm:t>
    </dgm:pt>
    <dgm:pt modelId="{3A8AD398-886A-4FE4-A443-C76B20FAB13B}" type="sibTrans" cxnId="{90C2CDE7-8A22-4B07-88E0-2D5BA990736A}">
      <dgm:prSet/>
      <dgm:spPr/>
      <dgm:t>
        <a:bodyPr/>
        <a:lstStyle/>
        <a:p>
          <a:endParaRPr lang="en-US"/>
        </a:p>
      </dgm:t>
    </dgm:pt>
    <dgm:pt modelId="{F6C08168-9E38-4564-B640-442E88995AA6}">
      <dgm:prSet custT="1"/>
      <dgm:spPr/>
      <dgm:t>
        <a:bodyPr/>
        <a:lstStyle/>
        <a:p>
          <a:r>
            <a:rPr lang="en-US" sz="1200"/>
            <a:t>Test Administration</a:t>
          </a:r>
        </a:p>
      </dgm:t>
    </dgm:pt>
    <dgm:pt modelId="{8C93641F-E567-4314-9BB9-5AF845C56397}" type="parTrans" cxnId="{79CE1954-1EC6-46DF-A610-12E38BFC2A95}">
      <dgm:prSet/>
      <dgm:spPr/>
      <dgm:t>
        <a:bodyPr/>
        <a:lstStyle/>
        <a:p>
          <a:endParaRPr lang="en-US"/>
        </a:p>
      </dgm:t>
    </dgm:pt>
    <dgm:pt modelId="{114F4B7B-650E-4FBB-B8D5-1FBC28460FE4}" type="sibTrans" cxnId="{79CE1954-1EC6-46DF-A610-12E38BFC2A95}">
      <dgm:prSet/>
      <dgm:spPr/>
      <dgm:t>
        <a:bodyPr/>
        <a:lstStyle/>
        <a:p>
          <a:endParaRPr lang="en-US"/>
        </a:p>
      </dgm:t>
    </dgm:pt>
    <dgm:pt modelId="{6D8161FD-0CA2-4D1A-A176-F6E87998E198}">
      <dgm:prSet custT="1"/>
      <dgm:spPr/>
      <dgm:t>
        <a:bodyPr/>
        <a:lstStyle/>
        <a:p>
          <a:r>
            <a:rPr lang="en-US" sz="1200"/>
            <a:t>Summative  Asessments</a:t>
          </a:r>
        </a:p>
      </dgm:t>
    </dgm:pt>
    <dgm:pt modelId="{304BB29D-A2A4-494D-ACD3-4F82748F0E3A}" type="parTrans" cxnId="{41D3FFD9-76E6-4E66-82AD-81754821BE63}">
      <dgm:prSet/>
      <dgm:spPr/>
      <dgm:t>
        <a:bodyPr/>
        <a:lstStyle/>
        <a:p>
          <a:endParaRPr lang="en-US"/>
        </a:p>
      </dgm:t>
    </dgm:pt>
    <dgm:pt modelId="{DD3A560E-2DE7-4439-B47F-425AF070483D}" type="sibTrans" cxnId="{41D3FFD9-76E6-4E66-82AD-81754821BE63}">
      <dgm:prSet/>
      <dgm:spPr/>
      <dgm:t>
        <a:bodyPr/>
        <a:lstStyle/>
        <a:p>
          <a:endParaRPr lang="en-US"/>
        </a:p>
      </dgm:t>
    </dgm:pt>
    <dgm:pt modelId="{9B7401F7-C064-4A4A-A3F3-AC746AFA007C}">
      <dgm:prSet custT="1"/>
      <dgm:spPr/>
      <dgm:t>
        <a:bodyPr/>
        <a:lstStyle/>
        <a:p>
          <a:r>
            <a:rPr lang="en-US" sz="1200"/>
            <a:t>Interim Assessments</a:t>
          </a:r>
        </a:p>
      </dgm:t>
    </dgm:pt>
    <dgm:pt modelId="{7A87505F-6E05-498B-BE41-B0213F1BCD16}" type="parTrans" cxnId="{168ED575-F13F-4FA1-A026-D1491781A858}">
      <dgm:prSet/>
      <dgm:spPr/>
      <dgm:t>
        <a:bodyPr/>
        <a:lstStyle/>
        <a:p>
          <a:endParaRPr lang="en-US"/>
        </a:p>
      </dgm:t>
    </dgm:pt>
    <dgm:pt modelId="{CD025FE6-ED87-4391-BD5C-3E62732BEAD9}" type="sibTrans" cxnId="{168ED575-F13F-4FA1-A026-D1491781A858}">
      <dgm:prSet/>
      <dgm:spPr/>
      <dgm:t>
        <a:bodyPr/>
        <a:lstStyle/>
        <a:p>
          <a:endParaRPr lang="en-US"/>
        </a:p>
      </dgm:t>
    </dgm:pt>
    <dgm:pt modelId="{0995ED89-F237-470E-8881-985346F5660C}">
      <dgm:prSet custT="1"/>
      <dgm:spPr/>
      <dgm:t>
        <a:bodyPr/>
        <a:lstStyle/>
        <a:p>
          <a:r>
            <a:rPr lang="en-US" sz="1200" dirty="0"/>
            <a:t>DEI</a:t>
          </a:r>
        </a:p>
        <a:p>
          <a:r>
            <a:rPr lang="en-US" sz="1200" dirty="0"/>
            <a:t>Data Entry Interface</a:t>
          </a:r>
        </a:p>
      </dgm:t>
    </dgm:pt>
    <dgm:pt modelId="{CBFFB817-BA19-4D5F-A2AB-4260DB3140CF}" type="parTrans" cxnId="{6B218C85-DDE5-4445-8B15-CD4385969653}">
      <dgm:prSet/>
      <dgm:spPr/>
      <dgm:t>
        <a:bodyPr/>
        <a:lstStyle/>
        <a:p>
          <a:endParaRPr lang="en-US"/>
        </a:p>
      </dgm:t>
    </dgm:pt>
    <dgm:pt modelId="{D7C14D78-3F34-431E-9090-B690AA96DFC0}" type="sibTrans" cxnId="{6B218C85-DDE5-4445-8B15-CD4385969653}">
      <dgm:prSet/>
      <dgm:spPr/>
      <dgm:t>
        <a:bodyPr/>
        <a:lstStyle/>
        <a:p>
          <a:endParaRPr lang="en-US"/>
        </a:p>
      </dgm:t>
    </dgm:pt>
    <dgm:pt modelId="{4C2514D6-83DA-41F9-A4D3-F182E97D5BB3}">
      <dgm:prSet custT="1"/>
      <dgm:spPr/>
      <dgm:t>
        <a:bodyPr/>
        <a:lstStyle/>
        <a:p>
          <a:r>
            <a:rPr lang="en-US" sz="1200" dirty="0"/>
            <a:t>AVA </a:t>
          </a:r>
        </a:p>
        <a:p>
          <a:r>
            <a:rPr lang="en-US" sz="1200" dirty="0"/>
            <a:t>Assessment Viewing Application</a:t>
          </a:r>
        </a:p>
      </dgm:t>
    </dgm:pt>
    <dgm:pt modelId="{317A6054-3B8F-4FE1-889E-85C31B862C5A}" type="parTrans" cxnId="{F7A62044-F8DE-43EC-A561-1F7877DDC68A}">
      <dgm:prSet/>
      <dgm:spPr/>
      <dgm:t>
        <a:bodyPr/>
        <a:lstStyle/>
        <a:p>
          <a:endParaRPr lang="en-US"/>
        </a:p>
      </dgm:t>
    </dgm:pt>
    <dgm:pt modelId="{49262286-9505-4C9A-8855-22325D278EC1}" type="sibTrans" cxnId="{F7A62044-F8DE-43EC-A561-1F7877DDC68A}">
      <dgm:prSet/>
      <dgm:spPr/>
      <dgm:t>
        <a:bodyPr/>
        <a:lstStyle/>
        <a:p>
          <a:endParaRPr lang="en-US"/>
        </a:p>
      </dgm:t>
    </dgm:pt>
    <dgm:pt modelId="{D625B261-35C1-4120-A479-0449356AF226}">
      <dgm:prSet custT="1"/>
      <dgm:spPr/>
      <dgm:t>
        <a:bodyPr/>
        <a:lstStyle/>
        <a:p>
          <a:r>
            <a:rPr lang="en-US" sz="1200"/>
            <a:t>AIRWays Reporting </a:t>
          </a:r>
        </a:p>
      </dgm:t>
    </dgm:pt>
    <dgm:pt modelId="{139BDE92-2C65-449E-9338-D5CF7164A1F4}" type="parTrans" cxnId="{CC8F3983-122B-4AD9-B796-63C2F28E2912}">
      <dgm:prSet/>
      <dgm:spPr/>
      <dgm:t>
        <a:bodyPr/>
        <a:lstStyle/>
        <a:p>
          <a:endParaRPr lang="en-US"/>
        </a:p>
      </dgm:t>
    </dgm:pt>
    <dgm:pt modelId="{B608251A-F1EC-4A46-AD37-DCFDEBF6B988}" type="sibTrans" cxnId="{CC8F3983-122B-4AD9-B796-63C2F28E2912}">
      <dgm:prSet/>
      <dgm:spPr/>
      <dgm:t>
        <a:bodyPr/>
        <a:lstStyle/>
        <a:p>
          <a:endParaRPr lang="en-US"/>
        </a:p>
      </dgm:t>
    </dgm:pt>
    <dgm:pt modelId="{E046989F-0D0C-41E7-AC1C-4E09FAD4E8A9}">
      <dgm:prSet custT="1"/>
      <dgm:spPr/>
      <dgm:t>
        <a:bodyPr/>
        <a:lstStyle/>
        <a:p>
          <a:r>
            <a:rPr lang="en-US" sz="1200"/>
            <a:t>ORS</a:t>
          </a:r>
        </a:p>
        <a:p>
          <a:r>
            <a:rPr lang="en-US" sz="1200"/>
            <a:t>Online Reporting System</a:t>
          </a:r>
        </a:p>
      </dgm:t>
    </dgm:pt>
    <dgm:pt modelId="{300BEE8E-CE90-434F-B713-F8B90CB7997E}" type="parTrans" cxnId="{AAD3BE07-B1B1-404F-BE02-1413BD1EB1BE}">
      <dgm:prSet/>
      <dgm:spPr/>
      <dgm:t>
        <a:bodyPr/>
        <a:lstStyle/>
        <a:p>
          <a:endParaRPr lang="en-US"/>
        </a:p>
      </dgm:t>
    </dgm:pt>
    <dgm:pt modelId="{78F4BE11-4DCC-47CE-8D4F-36EDC9D29DB2}" type="sibTrans" cxnId="{AAD3BE07-B1B1-404F-BE02-1413BD1EB1BE}">
      <dgm:prSet/>
      <dgm:spPr/>
      <dgm:t>
        <a:bodyPr/>
        <a:lstStyle/>
        <a:p>
          <a:endParaRPr lang="en-US"/>
        </a:p>
      </dgm:t>
    </dgm:pt>
    <dgm:pt modelId="{9EAA8E2F-B771-49A8-8CB7-3B76B7504A1F}">
      <dgm:prSet custT="1"/>
      <dgm:spPr/>
      <dgm:t>
        <a:bodyPr/>
        <a:lstStyle/>
        <a:p>
          <a:r>
            <a:rPr lang="en-US" sz="1100" dirty="0"/>
            <a:t>Used to transcribe  student assessment responses from paper-pencil accommodated forms for WCAS and ELPA21 assessments for scoring.</a:t>
          </a:r>
        </a:p>
      </dgm:t>
    </dgm:pt>
    <dgm:pt modelId="{FE2A779B-0880-452B-9231-B79F4EDC4914}" type="parTrans" cxnId="{1282EAB2-9A83-480C-ABE5-FA6963F29B40}">
      <dgm:prSet/>
      <dgm:spPr/>
      <dgm:t>
        <a:bodyPr/>
        <a:lstStyle/>
        <a:p>
          <a:endParaRPr lang="en-US"/>
        </a:p>
      </dgm:t>
    </dgm:pt>
    <dgm:pt modelId="{BD217528-4565-4B5E-B96D-23FE438595CD}" type="sibTrans" cxnId="{1282EAB2-9A83-480C-ABE5-FA6963F29B40}">
      <dgm:prSet/>
      <dgm:spPr/>
      <dgm:t>
        <a:bodyPr/>
        <a:lstStyle/>
        <a:p>
          <a:endParaRPr lang="en-US"/>
        </a:p>
      </dgm:t>
    </dgm:pt>
    <dgm:pt modelId="{4D67C49A-815C-4C08-A6E0-DCDBDEB3F4F1}">
      <dgm:prSet custT="1"/>
      <dgm:spPr/>
      <dgm:t>
        <a:bodyPr/>
        <a:lstStyle/>
        <a:p>
          <a:r>
            <a:rPr lang="en-US" sz="1200" dirty="0"/>
            <a:t>Provides score reports for each student who takes  a WCAP  assessment.</a:t>
          </a:r>
        </a:p>
      </dgm:t>
    </dgm:pt>
    <dgm:pt modelId="{ACE725FC-CDC3-4443-BB8A-58801EE7E346}" type="parTrans" cxnId="{557401F6-35B8-48EC-AD58-3B1D387FABA1}">
      <dgm:prSet/>
      <dgm:spPr/>
      <dgm:t>
        <a:bodyPr/>
        <a:lstStyle/>
        <a:p>
          <a:endParaRPr lang="en-US"/>
        </a:p>
      </dgm:t>
    </dgm:pt>
    <dgm:pt modelId="{F5C82750-4B5B-4D95-9810-B05FD291386A}" type="sibTrans" cxnId="{557401F6-35B8-48EC-AD58-3B1D387FABA1}">
      <dgm:prSet/>
      <dgm:spPr/>
      <dgm:t>
        <a:bodyPr/>
        <a:lstStyle/>
        <a:p>
          <a:endParaRPr lang="en-US"/>
        </a:p>
      </dgm:t>
    </dgm:pt>
    <dgm:pt modelId="{80D1477F-BFDB-431C-8852-5BDE8665DF58}">
      <dgm:prSet custT="1"/>
      <dgm:spPr/>
      <dgm:t>
        <a:bodyPr/>
        <a:lstStyle/>
        <a:p>
          <a:r>
            <a:rPr lang="en-US" sz="1200" dirty="0"/>
            <a:t>Provides student performance reports for Smarter Balanced interim assessments.</a:t>
          </a:r>
        </a:p>
      </dgm:t>
    </dgm:pt>
    <dgm:pt modelId="{E710D88A-29D7-40D0-A6E5-50B042636F31}" type="parTrans" cxnId="{172452E9-5EA0-4A04-9945-7ACA4AA05370}">
      <dgm:prSet/>
      <dgm:spPr/>
      <dgm:t>
        <a:bodyPr/>
        <a:lstStyle/>
        <a:p>
          <a:endParaRPr lang="en-US"/>
        </a:p>
      </dgm:t>
    </dgm:pt>
    <dgm:pt modelId="{8376973A-4B0F-4182-9D9A-67C2E8B15DC9}" type="sibTrans" cxnId="{172452E9-5EA0-4A04-9945-7ACA4AA05370}">
      <dgm:prSet/>
      <dgm:spPr/>
      <dgm:t>
        <a:bodyPr/>
        <a:lstStyle/>
        <a:p>
          <a:endParaRPr lang="en-US"/>
        </a:p>
      </dgm:t>
    </dgm:pt>
    <dgm:pt modelId="{0083E577-77EC-4E41-BD79-41765253293B}">
      <dgm:prSet custT="1"/>
      <dgm:spPr/>
      <dgm:t>
        <a:bodyPr/>
        <a:lstStyle/>
        <a:p>
          <a:r>
            <a:rPr lang="en-US" sz="1200"/>
            <a:t>Allows users to review Smarter Balanced ICAs and IABs for administrative and instructional purposes.</a:t>
          </a:r>
        </a:p>
      </dgm:t>
    </dgm:pt>
    <dgm:pt modelId="{EBF496CE-4FEC-4923-AFD3-016D218A450D}" type="parTrans" cxnId="{B9B0F8E9-EA9A-4D4A-A616-881FEA823DCA}">
      <dgm:prSet/>
      <dgm:spPr/>
      <dgm:t>
        <a:bodyPr/>
        <a:lstStyle/>
        <a:p>
          <a:endParaRPr lang="en-US"/>
        </a:p>
      </dgm:t>
    </dgm:pt>
    <dgm:pt modelId="{1B02ED56-D9F5-425B-8D6D-87E589E38AAB}" type="sibTrans" cxnId="{B9B0F8E9-EA9A-4D4A-A616-881FEA823DCA}">
      <dgm:prSet/>
      <dgm:spPr/>
      <dgm:t>
        <a:bodyPr/>
        <a:lstStyle/>
        <a:p>
          <a:endParaRPr lang="en-US"/>
        </a:p>
      </dgm:t>
    </dgm:pt>
    <dgm:pt modelId="{9A6DB80D-E9C3-46BF-A353-92DBB26F4900}">
      <dgm:prSet custT="1"/>
      <dgm:spPr/>
      <dgm:t>
        <a:bodyPr/>
        <a:lstStyle/>
        <a:p>
          <a:r>
            <a:rPr lang="en-US" sz="1200"/>
            <a:t>Secure site that students practice using the accessibility supports and testing formats used during summative assessments.</a:t>
          </a:r>
        </a:p>
      </dgm:t>
    </dgm:pt>
    <dgm:pt modelId="{84E64666-FC97-4983-8D25-404AE7E02D9A}" type="parTrans" cxnId="{5676D4B2-6055-4189-9526-CF29BFB4CB40}">
      <dgm:prSet/>
      <dgm:spPr/>
      <dgm:t>
        <a:bodyPr/>
        <a:lstStyle/>
        <a:p>
          <a:endParaRPr lang="en-US"/>
        </a:p>
      </dgm:t>
    </dgm:pt>
    <dgm:pt modelId="{3AD8D6D3-67F9-4D45-8DB5-D75D07ABB66E}" type="sibTrans" cxnId="{5676D4B2-6055-4189-9526-CF29BFB4CB40}">
      <dgm:prSet/>
      <dgm:spPr/>
      <dgm:t>
        <a:bodyPr/>
        <a:lstStyle/>
        <a:p>
          <a:endParaRPr lang="en-US"/>
        </a:p>
      </dgm:t>
    </dgm:pt>
    <dgm:pt modelId="{94B6713F-CAB8-49CB-B3BD-5481BCC81A73}" type="pres">
      <dgm:prSet presAssocID="{5018C52A-A7DB-4520-AAFB-E68DC7508E1A}" presName="hierChild1" presStyleCnt="0">
        <dgm:presLayoutVars>
          <dgm:chPref val="1"/>
          <dgm:dir/>
          <dgm:animOne val="branch"/>
          <dgm:animLvl val="lvl"/>
          <dgm:resizeHandles/>
        </dgm:presLayoutVars>
      </dgm:prSet>
      <dgm:spPr/>
    </dgm:pt>
    <dgm:pt modelId="{0F82DA3A-85BB-4E29-BF9E-F2D3D95D5028}" type="pres">
      <dgm:prSet presAssocID="{43E2A5E8-B862-4FC2-8836-93CBAD791C98}" presName="hierRoot1" presStyleCnt="0"/>
      <dgm:spPr/>
    </dgm:pt>
    <dgm:pt modelId="{B9102B8A-32D2-401C-843B-29685100EEC1}" type="pres">
      <dgm:prSet presAssocID="{43E2A5E8-B862-4FC2-8836-93CBAD791C98}" presName="composite" presStyleCnt="0"/>
      <dgm:spPr/>
    </dgm:pt>
    <dgm:pt modelId="{5CBA4834-CD9E-41B5-82C7-CAF9A0F3F9CD}" type="pres">
      <dgm:prSet presAssocID="{43E2A5E8-B862-4FC2-8836-93CBAD791C98}" presName="background" presStyleLbl="node0" presStyleIdx="0" presStyleCnt="1"/>
      <dgm:spPr/>
    </dgm:pt>
    <dgm:pt modelId="{72432A53-5D44-4139-9847-D63240266B90}" type="pres">
      <dgm:prSet presAssocID="{43E2A5E8-B862-4FC2-8836-93CBAD791C98}" presName="text" presStyleLbl="fgAcc0" presStyleIdx="0" presStyleCnt="1" custLinFactNeighborX="-4143" custLinFactNeighborY="-5035">
        <dgm:presLayoutVars>
          <dgm:chPref val="3"/>
        </dgm:presLayoutVars>
      </dgm:prSet>
      <dgm:spPr/>
    </dgm:pt>
    <dgm:pt modelId="{F61F7A8B-5918-4525-A7D0-E356778533B9}" type="pres">
      <dgm:prSet presAssocID="{43E2A5E8-B862-4FC2-8836-93CBAD791C98}" presName="hierChild2" presStyleCnt="0"/>
      <dgm:spPr/>
    </dgm:pt>
    <dgm:pt modelId="{BB910B7C-1A32-4563-BBAA-263F9C538A00}" type="pres">
      <dgm:prSet presAssocID="{1AC1FBCE-A6CC-457E-85A8-248B4C61A919}" presName="Name10" presStyleLbl="parChTrans1D2" presStyleIdx="0" presStyleCnt="3"/>
      <dgm:spPr/>
    </dgm:pt>
    <dgm:pt modelId="{454CB2EF-BBB8-4565-B0CC-E596088F5FBD}" type="pres">
      <dgm:prSet presAssocID="{9F6E6DA9-3391-4BCA-B48D-681EABD463F2}" presName="hierRoot2" presStyleCnt="0"/>
      <dgm:spPr/>
    </dgm:pt>
    <dgm:pt modelId="{1CD36EA2-EEBF-4B8A-831C-E590AB6FA9A4}" type="pres">
      <dgm:prSet presAssocID="{9F6E6DA9-3391-4BCA-B48D-681EABD463F2}" presName="composite2" presStyleCnt="0"/>
      <dgm:spPr/>
    </dgm:pt>
    <dgm:pt modelId="{9500C0CD-93FB-4C3F-9D55-C3F768CD5372}" type="pres">
      <dgm:prSet presAssocID="{9F6E6DA9-3391-4BCA-B48D-681EABD463F2}" presName="background2" presStyleLbl="node2" presStyleIdx="0" presStyleCnt="3"/>
      <dgm:spPr/>
    </dgm:pt>
    <dgm:pt modelId="{DA87B484-96D6-4B82-ADE5-97FD1938E404}" type="pres">
      <dgm:prSet presAssocID="{9F6E6DA9-3391-4BCA-B48D-681EABD463F2}" presName="text2" presStyleLbl="fgAcc2" presStyleIdx="0" presStyleCnt="3" custLinFactNeighborX="27897" custLinFactNeighborY="-21215">
        <dgm:presLayoutVars>
          <dgm:chPref val="3"/>
        </dgm:presLayoutVars>
      </dgm:prSet>
      <dgm:spPr/>
    </dgm:pt>
    <dgm:pt modelId="{A993F6BA-1317-4455-8003-A78B44C3B48F}" type="pres">
      <dgm:prSet presAssocID="{9F6E6DA9-3391-4BCA-B48D-681EABD463F2}" presName="hierChild3" presStyleCnt="0"/>
      <dgm:spPr/>
    </dgm:pt>
    <dgm:pt modelId="{0AE8B24D-620D-40E1-8EB3-7954C7AEA4E2}" type="pres">
      <dgm:prSet presAssocID="{84E64666-FC97-4983-8D25-404AE7E02D9A}" presName="Name17" presStyleLbl="parChTrans1D3" presStyleIdx="0" presStyleCnt="4"/>
      <dgm:spPr/>
    </dgm:pt>
    <dgm:pt modelId="{07276A08-16C5-4FFB-86E9-0E14A843DFCD}" type="pres">
      <dgm:prSet presAssocID="{9A6DB80D-E9C3-46BF-A353-92DBB26F4900}" presName="hierRoot3" presStyleCnt="0"/>
      <dgm:spPr/>
    </dgm:pt>
    <dgm:pt modelId="{ABB58C10-C863-400E-86C5-E3485F88D921}" type="pres">
      <dgm:prSet presAssocID="{9A6DB80D-E9C3-46BF-A353-92DBB26F4900}" presName="composite3" presStyleCnt="0"/>
      <dgm:spPr/>
    </dgm:pt>
    <dgm:pt modelId="{62D3427A-8514-4473-8436-DBA5F3EFA742}" type="pres">
      <dgm:prSet presAssocID="{9A6DB80D-E9C3-46BF-A353-92DBB26F4900}" presName="background3" presStyleLbl="node3" presStyleIdx="0" presStyleCnt="4"/>
      <dgm:spPr/>
    </dgm:pt>
    <dgm:pt modelId="{FFB9A16C-B81F-47F2-B511-20882AA28917}" type="pres">
      <dgm:prSet presAssocID="{9A6DB80D-E9C3-46BF-A353-92DBB26F4900}" presName="text3" presStyleLbl="fgAcc3" presStyleIdx="0" presStyleCnt="4" custScaleX="174177" custLinFactNeighborX="-21095" custLinFactNeighborY="-29375">
        <dgm:presLayoutVars>
          <dgm:chPref val="3"/>
        </dgm:presLayoutVars>
      </dgm:prSet>
      <dgm:spPr/>
    </dgm:pt>
    <dgm:pt modelId="{8308F438-7923-407A-B74C-2FEE4EC475F4}" type="pres">
      <dgm:prSet presAssocID="{9A6DB80D-E9C3-46BF-A353-92DBB26F4900}" presName="hierChild4" presStyleCnt="0"/>
      <dgm:spPr/>
    </dgm:pt>
    <dgm:pt modelId="{BECB1C94-F585-48DF-8704-52DE37566C12}" type="pres">
      <dgm:prSet presAssocID="{8C93641F-E567-4314-9BB9-5AF845C56397}" presName="Name10" presStyleLbl="parChTrans1D2" presStyleIdx="1" presStyleCnt="3"/>
      <dgm:spPr/>
    </dgm:pt>
    <dgm:pt modelId="{325AFA83-BA6C-4BCF-9ED1-BF653C28E593}" type="pres">
      <dgm:prSet presAssocID="{F6C08168-9E38-4564-B640-442E88995AA6}" presName="hierRoot2" presStyleCnt="0"/>
      <dgm:spPr/>
    </dgm:pt>
    <dgm:pt modelId="{D3F4DD09-CF6B-4412-9F22-8E4627C060C0}" type="pres">
      <dgm:prSet presAssocID="{F6C08168-9E38-4564-B640-442E88995AA6}" presName="composite2" presStyleCnt="0"/>
      <dgm:spPr/>
    </dgm:pt>
    <dgm:pt modelId="{B52683BB-C95E-4AE5-8483-737D54AF2464}" type="pres">
      <dgm:prSet presAssocID="{F6C08168-9E38-4564-B640-442E88995AA6}" presName="background2" presStyleLbl="node2" presStyleIdx="1" presStyleCnt="3"/>
      <dgm:spPr/>
    </dgm:pt>
    <dgm:pt modelId="{28A0DCC5-38F7-4158-8860-08B4A0C6CCB0}" type="pres">
      <dgm:prSet presAssocID="{F6C08168-9E38-4564-B640-442E88995AA6}" presName="text2" presStyleLbl="fgAcc2" presStyleIdx="1" presStyleCnt="3" custLinFactNeighborX="-22796" custLinFactNeighborY="-4896">
        <dgm:presLayoutVars>
          <dgm:chPref val="3"/>
        </dgm:presLayoutVars>
      </dgm:prSet>
      <dgm:spPr/>
    </dgm:pt>
    <dgm:pt modelId="{9908A401-CD4C-4977-BD90-C8E9B92E3FD7}" type="pres">
      <dgm:prSet presAssocID="{F6C08168-9E38-4564-B640-442E88995AA6}" presName="hierChild3" presStyleCnt="0"/>
      <dgm:spPr/>
    </dgm:pt>
    <dgm:pt modelId="{3047DBB0-4398-4A5C-A0EB-8EBA1B63A433}" type="pres">
      <dgm:prSet presAssocID="{7A87505F-6E05-498B-BE41-B0213F1BCD16}" presName="Name17" presStyleLbl="parChTrans1D3" presStyleIdx="1" presStyleCnt="4"/>
      <dgm:spPr/>
    </dgm:pt>
    <dgm:pt modelId="{78857627-D370-4F38-8CD4-8A3BC51AC6B4}" type="pres">
      <dgm:prSet presAssocID="{9B7401F7-C064-4A4A-A3F3-AC746AFA007C}" presName="hierRoot3" presStyleCnt="0"/>
      <dgm:spPr/>
    </dgm:pt>
    <dgm:pt modelId="{28F8FBD6-0800-43F5-9C6B-97C56C064684}" type="pres">
      <dgm:prSet presAssocID="{9B7401F7-C064-4A4A-A3F3-AC746AFA007C}" presName="composite3" presStyleCnt="0"/>
      <dgm:spPr/>
    </dgm:pt>
    <dgm:pt modelId="{92E5739E-AC11-471E-9A34-2EE5C39771E9}" type="pres">
      <dgm:prSet presAssocID="{9B7401F7-C064-4A4A-A3F3-AC746AFA007C}" presName="background3" presStyleLbl="node3" presStyleIdx="1" presStyleCnt="4"/>
      <dgm:spPr/>
    </dgm:pt>
    <dgm:pt modelId="{D3E1F7E8-A503-48BD-8CEC-BB563A153ECE}" type="pres">
      <dgm:prSet presAssocID="{9B7401F7-C064-4A4A-A3F3-AC746AFA007C}" presName="text3" presStyleLbl="fgAcc3" presStyleIdx="1" presStyleCnt="4" custLinFactNeighborX="29012" custLinFactNeighborY="-3264">
        <dgm:presLayoutVars>
          <dgm:chPref val="3"/>
        </dgm:presLayoutVars>
      </dgm:prSet>
      <dgm:spPr/>
    </dgm:pt>
    <dgm:pt modelId="{B30E3F47-3A04-48D0-838A-E29927410691}" type="pres">
      <dgm:prSet presAssocID="{9B7401F7-C064-4A4A-A3F3-AC746AFA007C}" presName="hierChild4" presStyleCnt="0"/>
      <dgm:spPr/>
    </dgm:pt>
    <dgm:pt modelId="{BFEE2CC6-014A-45E9-8E4C-61A8A6049F0F}" type="pres">
      <dgm:prSet presAssocID="{317A6054-3B8F-4FE1-889E-85C31B862C5A}" presName="Name23" presStyleLbl="parChTrans1D4" presStyleIdx="0" presStyleCnt="6"/>
      <dgm:spPr/>
    </dgm:pt>
    <dgm:pt modelId="{E250F749-C93E-49A7-825A-EB5BF158AF1A}" type="pres">
      <dgm:prSet presAssocID="{4C2514D6-83DA-41F9-A4D3-F182E97D5BB3}" presName="hierRoot4" presStyleCnt="0"/>
      <dgm:spPr/>
    </dgm:pt>
    <dgm:pt modelId="{888BF471-B078-46E5-948D-E7FE160E7797}" type="pres">
      <dgm:prSet presAssocID="{4C2514D6-83DA-41F9-A4D3-F182E97D5BB3}" presName="composite4" presStyleCnt="0"/>
      <dgm:spPr/>
    </dgm:pt>
    <dgm:pt modelId="{6962230D-BFB5-405A-B995-13460D0225F2}" type="pres">
      <dgm:prSet presAssocID="{4C2514D6-83DA-41F9-A4D3-F182E97D5BB3}" presName="background4" presStyleLbl="node4" presStyleIdx="0" presStyleCnt="6"/>
      <dgm:spPr/>
    </dgm:pt>
    <dgm:pt modelId="{686C9867-F4AC-4EFC-8EA9-9DFF742A8DF8}" type="pres">
      <dgm:prSet presAssocID="{4C2514D6-83DA-41F9-A4D3-F182E97D5BB3}" presName="text4" presStyleLbl="fgAcc4" presStyleIdx="0" presStyleCnt="6" custLinFactNeighborY="1632">
        <dgm:presLayoutVars>
          <dgm:chPref val="3"/>
        </dgm:presLayoutVars>
      </dgm:prSet>
      <dgm:spPr/>
    </dgm:pt>
    <dgm:pt modelId="{EE7C06D7-AF06-49DE-ADE5-F53CF76D50CC}" type="pres">
      <dgm:prSet presAssocID="{4C2514D6-83DA-41F9-A4D3-F182E97D5BB3}" presName="hierChild5" presStyleCnt="0"/>
      <dgm:spPr/>
    </dgm:pt>
    <dgm:pt modelId="{4763C96A-4F2E-4E23-B560-1F56591EF564}" type="pres">
      <dgm:prSet presAssocID="{EBF496CE-4FEC-4923-AFD3-016D218A450D}" presName="Name23" presStyleLbl="parChTrans1D4" presStyleIdx="1" presStyleCnt="6"/>
      <dgm:spPr/>
    </dgm:pt>
    <dgm:pt modelId="{B531687D-7D6C-421D-88F0-2DBF0A577E7C}" type="pres">
      <dgm:prSet presAssocID="{0083E577-77EC-4E41-BD79-41765253293B}" presName="hierRoot4" presStyleCnt="0"/>
      <dgm:spPr/>
    </dgm:pt>
    <dgm:pt modelId="{70420604-EDCA-4319-B458-F1983E78EE0E}" type="pres">
      <dgm:prSet presAssocID="{0083E577-77EC-4E41-BD79-41765253293B}" presName="composite4" presStyleCnt="0"/>
      <dgm:spPr/>
    </dgm:pt>
    <dgm:pt modelId="{854749C7-3FA0-4DDD-BBAB-704A7B3AEF9E}" type="pres">
      <dgm:prSet presAssocID="{0083E577-77EC-4E41-BD79-41765253293B}" presName="background4" presStyleLbl="node4" presStyleIdx="1" presStyleCnt="6"/>
      <dgm:spPr/>
    </dgm:pt>
    <dgm:pt modelId="{E9429110-38F1-4600-AFFE-C817AD2AF6F7}" type="pres">
      <dgm:prSet presAssocID="{0083E577-77EC-4E41-BD79-41765253293B}" presName="text4" presStyleLbl="fgAcc4" presStyleIdx="1" presStyleCnt="6" custScaleX="160763" custLinFactNeighborX="-2447" custLinFactNeighborY="140">
        <dgm:presLayoutVars>
          <dgm:chPref val="3"/>
        </dgm:presLayoutVars>
      </dgm:prSet>
      <dgm:spPr/>
    </dgm:pt>
    <dgm:pt modelId="{7E77CE3E-BC0E-44E3-B5F2-138DE457E9E9}" type="pres">
      <dgm:prSet presAssocID="{0083E577-77EC-4E41-BD79-41765253293B}" presName="hierChild5" presStyleCnt="0"/>
      <dgm:spPr/>
    </dgm:pt>
    <dgm:pt modelId="{912B22AC-21AE-4DDB-A42F-D2B6A40EA487}" type="pres">
      <dgm:prSet presAssocID="{139BDE92-2C65-449E-9338-D5CF7164A1F4}" presName="Name23" presStyleLbl="parChTrans1D4" presStyleIdx="2" presStyleCnt="6"/>
      <dgm:spPr/>
    </dgm:pt>
    <dgm:pt modelId="{8BCEEB3D-7AC2-4B2E-84F2-2CFA97F8D741}" type="pres">
      <dgm:prSet presAssocID="{D625B261-35C1-4120-A479-0449356AF226}" presName="hierRoot4" presStyleCnt="0"/>
      <dgm:spPr/>
    </dgm:pt>
    <dgm:pt modelId="{4F489E9C-FC51-4629-A009-C2AFDD5C1D91}" type="pres">
      <dgm:prSet presAssocID="{D625B261-35C1-4120-A479-0449356AF226}" presName="composite4" presStyleCnt="0"/>
      <dgm:spPr/>
    </dgm:pt>
    <dgm:pt modelId="{2A49FAD0-04A6-4980-AC92-EE37AC664AB0}" type="pres">
      <dgm:prSet presAssocID="{D625B261-35C1-4120-A479-0449356AF226}" presName="background4" presStyleLbl="node4" presStyleIdx="2" presStyleCnt="6"/>
      <dgm:spPr/>
    </dgm:pt>
    <dgm:pt modelId="{DBF07D09-5E40-4D9C-9731-4B3108CA995A}" type="pres">
      <dgm:prSet presAssocID="{D625B261-35C1-4120-A479-0449356AF226}" presName="text4" presStyleLbl="fgAcc4" presStyleIdx="2" presStyleCnt="6" custLinFactNeighborX="5181" custLinFactNeighborY="1632">
        <dgm:presLayoutVars>
          <dgm:chPref val="3"/>
        </dgm:presLayoutVars>
      </dgm:prSet>
      <dgm:spPr/>
    </dgm:pt>
    <dgm:pt modelId="{6AF5CF07-62F0-47CE-BE64-CB07C23C0B43}" type="pres">
      <dgm:prSet presAssocID="{D625B261-35C1-4120-A479-0449356AF226}" presName="hierChild5" presStyleCnt="0"/>
      <dgm:spPr/>
    </dgm:pt>
    <dgm:pt modelId="{E59BCEAD-7CA3-4DCE-B936-20734C857A8D}" type="pres">
      <dgm:prSet presAssocID="{E710D88A-29D7-40D0-A6E5-50B042636F31}" presName="Name23" presStyleLbl="parChTrans1D4" presStyleIdx="3" presStyleCnt="6"/>
      <dgm:spPr/>
    </dgm:pt>
    <dgm:pt modelId="{4313B376-1F3E-4450-AA77-32221EA2FD32}" type="pres">
      <dgm:prSet presAssocID="{80D1477F-BFDB-431C-8852-5BDE8665DF58}" presName="hierRoot4" presStyleCnt="0"/>
      <dgm:spPr/>
    </dgm:pt>
    <dgm:pt modelId="{E8C80669-A713-4841-88B1-833ACC26B876}" type="pres">
      <dgm:prSet presAssocID="{80D1477F-BFDB-431C-8852-5BDE8665DF58}" presName="composite4" presStyleCnt="0"/>
      <dgm:spPr/>
    </dgm:pt>
    <dgm:pt modelId="{0D1EA127-E6FD-4E9C-BF3E-6E796B10BD51}" type="pres">
      <dgm:prSet presAssocID="{80D1477F-BFDB-431C-8852-5BDE8665DF58}" presName="background4" presStyleLbl="node4" presStyleIdx="3" presStyleCnt="6"/>
      <dgm:spPr/>
    </dgm:pt>
    <dgm:pt modelId="{2DAB19C6-1DDE-47C7-9997-06673091EF5B}" type="pres">
      <dgm:prSet presAssocID="{80D1477F-BFDB-431C-8852-5BDE8665DF58}" presName="text4" presStyleLbl="fgAcc4" presStyleIdx="3" presStyleCnt="6" custScaleX="136119" custLinFactNeighborX="60105" custLinFactNeighborY="3403">
        <dgm:presLayoutVars>
          <dgm:chPref val="3"/>
        </dgm:presLayoutVars>
      </dgm:prSet>
      <dgm:spPr/>
    </dgm:pt>
    <dgm:pt modelId="{9ECF6C6C-96F5-4DD7-AC82-A58FA04624AB}" type="pres">
      <dgm:prSet presAssocID="{80D1477F-BFDB-431C-8852-5BDE8665DF58}" presName="hierChild5" presStyleCnt="0"/>
      <dgm:spPr/>
    </dgm:pt>
    <dgm:pt modelId="{A5ACE3F0-53AD-4700-A67C-85C18993776D}" type="pres">
      <dgm:prSet presAssocID="{304BB29D-A2A4-494D-ACD3-4F82748F0E3A}" presName="Name17" presStyleLbl="parChTrans1D3" presStyleIdx="2" presStyleCnt="4"/>
      <dgm:spPr/>
    </dgm:pt>
    <dgm:pt modelId="{1C99B2E2-747C-43AB-AF35-DC5E42A7D06E}" type="pres">
      <dgm:prSet presAssocID="{6D8161FD-0CA2-4D1A-A176-F6E87998E198}" presName="hierRoot3" presStyleCnt="0"/>
      <dgm:spPr/>
    </dgm:pt>
    <dgm:pt modelId="{366C6345-D06F-49CA-9B12-F01DDAC92EEF}" type="pres">
      <dgm:prSet presAssocID="{6D8161FD-0CA2-4D1A-A176-F6E87998E198}" presName="composite3" presStyleCnt="0"/>
      <dgm:spPr/>
    </dgm:pt>
    <dgm:pt modelId="{949E14EC-C9DA-4832-B9AE-EE0869C7157B}" type="pres">
      <dgm:prSet presAssocID="{6D8161FD-0CA2-4D1A-A176-F6E87998E198}" presName="background3" presStyleLbl="node3" presStyleIdx="2" presStyleCnt="4"/>
      <dgm:spPr/>
    </dgm:pt>
    <dgm:pt modelId="{BD94F332-10E8-4CB4-8923-77A6DEF4CA89}" type="pres">
      <dgm:prSet presAssocID="{6D8161FD-0CA2-4D1A-A176-F6E87998E198}" presName="text3" presStyleLbl="fgAcc3" presStyleIdx="2" presStyleCnt="4" custLinFactNeighborX="-72541" custLinFactNeighborY="-3264">
        <dgm:presLayoutVars>
          <dgm:chPref val="3"/>
        </dgm:presLayoutVars>
      </dgm:prSet>
      <dgm:spPr/>
    </dgm:pt>
    <dgm:pt modelId="{5A408458-4BC7-4563-9E67-2104CFDF24D9}" type="pres">
      <dgm:prSet presAssocID="{6D8161FD-0CA2-4D1A-A176-F6E87998E198}" presName="hierChild4" presStyleCnt="0"/>
      <dgm:spPr/>
    </dgm:pt>
    <dgm:pt modelId="{3B652E63-43A1-49B1-9FF8-641A0D7BDA5D}" type="pres">
      <dgm:prSet presAssocID="{300BEE8E-CE90-434F-B713-F8B90CB7997E}" presName="Name23" presStyleLbl="parChTrans1D4" presStyleIdx="4" presStyleCnt="6"/>
      <dgm:spPr/>
    </dgm:pt>
    <dgm:pt modelId="{69CBFEC4-4598-47D0-9E0B-97EE2B622064}" type="pres">
      <dgm:prSet presAssocID="{E046989F-0D0C-41E7-AC1C-4E09FAD4E8A9}" presName="hierRoot4" presStyleCnt="0"/>
      <dgm:spPr/>
    </dgm:pt>
    <dgm:pt modelId="{1B1D6C63-31F5-48F7-8186-BE1834BF895B}" type="pres">
      <dgm:prSet presAssocID="{E046989F-0D0C-41E7-AC1C-4E09FAD4E8A9}" presName="composite4" presStyleCnt="0"/>
      <dgm:spPr/>
    </dgm:pt>
    <dgm:pt modelId="{6D6C0D8F-70A9-4C9B-B54E-346FC22224B3}" type="pres">
      <dgm:prSet presAssocID="{E046989F-0D0C-41E7-AC1C-4E09FAD4E8A9}" presName="background4" presStyleLbl="node4" presStyleIdx="4" presStyleCnt="6"/>
      <dgm:spPr/>
    </dgm:pt>
    <dgm:pt modelId="{FF05EFCA-EF22-4F2E-B62A-B7A0046B9666}" type="pres">
      <dgm:prSet presAssocID="{E046989F-0D0C-41E7-AC1C-4E09FAD4E8A9}" presName="text4" presStyleLbl="fgAcc4" presStyleIdx="4" presStyleCnt="6" custLinFactNeighborX="96374" custLinFactNeighborY="-1632">
        <dgm:presLayoutVars>
          <dgm:chPref val="3"/>
        </dgm:presLayoutVars>
      </dgm:prSet>
      <dgm:spPr/>
    </dgm:pt>
    <dgm:pt modelId="{5335587C-0872-4991-A0A6-64A5992641CB}" type="pres">
      <dgm:prSet presAssocID="{E046989F-0D0C-41E7-AC1C-4E09FAD4E8A9}" presName="hierChild5" presStyleCnt="0"/>
      <dgm:spPr/>
    </dgm:pt>
    <dgm:pt modelId="{7BAD3D6F-F920-4A2A-A393-F4D68C67382B}" type="pres">
      <dgm:prSet presAssocID="{ACE725FC-CDC3-4443-BB8A-58801EE7E346}" presName="Name23" presStyleLbl="parChTrans1D4" presStyleIdx="5" presStyleCnt="6"/>
      <dgm:spPr/>
    </dgm:pt>
    <dgm:pt modelId="{B3B37B01-B07E-4FE5-BBA5-B39E6DD0BBEE}" type="pres">
      <dgm:prSet presAssocID="{4D67C49A-815C-4C08-A6E0-DCDBDEB3F4F1}" presName="hierRoot4" presStyleCnt="0"/>
      <dgm:spPr/>
    </dgm:pt>
    <dgm:pt modelId="{18002598-BD79-48BC-A192-86A7E2BA564C}" type="pres">
      <dgm:prSet presAssocID="{4D67C49A-815C-4C08-A6E0-DCDBDEB3F4F1}" presName="composite4" presStyleCnt="0"/>
      <dgm:spPr/>
    </dgm:pt>
    <dgm:pt modelId="{2C0E9965-8356-49AF-B601-1F64100D19FE}" type="pres">
      <dgm:prSet presAssocID="{4D67C49A-815C-4C08-A6E0-DCDBDEB3F4F1}" presName="background4" presStyleLbl="node4" presStyleIdx="5" presStyleCnt="6"/>
      <dgm:spPr/>
    </dgm:pt>
    <dgm:pt modelId="{DAA1516A-338F-45DD-B3AD-3F50907B2761}" type="pres">
      <dgm:prSet presAssocID="{4D67C49A-815C-4C08-A6E0-DCDBDEB3F4F1}" presName="text4" presStyleLbl="fgAcc4" presStyleIdx="5" presStyleCnt="6" custScaleX="142389" custLinFactX="23173" custLinFactNeighborX="100000" custLinFactNeighborY="140">
        <dgm:presLayoutVars>
          <dgm:chPref val="3"/>
        </dgm:presLayoutVars>
      </dgm:prSet>
      <dgm:spPr/>
    </dgm:pt>
    <dgm:pt modelId="{D2B2E887-0365-45C7-BE1A-93432F87CD59}" type="pres">
      <dgm:prSet presAssocID="{4D67C49A-815C-4C08-A6E0-DCDBDEB3F4F1}" presName="hierChild5" presStyleCnt="0"/>
      <dgm:spPr/>
    </dgm:pt>
    <dgm:pt modelId="{B61F0E61-63CB-4AF5-A4FB-6D5556E7EAB5}" type="pres">
      <dgm:prSet presAssocID="{CBFFB817-BA19-4D5F-A2AB-4260DB3140CF}" presName="Name10" presStyleLbl="parChTrans1D2" presStyleIdx="2" presStyleCnt="3"/>
      <dgm:spPr/>
    </dgm:pt>
    <dgm:pt modelId="{98C7F514-E5D8-4976-B776-D7D68208D765}" type="pres">
      <dgm:prSet presAssocID="{0995ED89-F237-470E-8881-985346F5660C}" presName="hierRoot2" presStyleCnt="0"/>
      <dgm:spPr/>
    </dgm:pt>
    <dgm:pt modelId="{9A8B7B69-E16C-4F51-AA41-447DAE6075B8}" type="pres">
      <dgm:prSet presAssocID="{0995ED89-F237-470E-8881-985346F5660C}" presName="composite2" presStyleCnt="0"/>
      <dgm:spPr/>
    </dgm:pt>
    <dgm:pt modelId="{2572B50B-A9B9-41F5-919B-F445A34E222E}" type="pres">
      <dgm:prSet presAssocID="{0995ED89-F237-470E-8881-985346F5660C}" presName="background2" presStyleLbl="node2" presStyleIdx="2" presStyleCnt="3"/>
      <dgm:spPr/>
    </dgm:pt>
    <dgm:pt modelId="{9244DCEB-0C79-480F-919F-8F341602E696}" type="pres">
      <dgm:prSet presAssocID="{0995ED89-F237-470E-8881-985346F5660C}" presName="text2" presStyleLbl="fgAcc2" presStyleIdx="2" presStyleCnt="3" custLinFactNeighborX="-76168" custLinFactNeighborY="-22848">
        <dgm:presLayoutVars>
          <dgm:chPref val="3"/>
        </dgm:presLayoutVars>
      </dgm:prSet>
      <dgm:spPr/>
    </dgm:pt>
    <dgm:pt modelId="{ADB4D10F-F6C9-4EEB-8F20-B892E63B2FC4}" type="pres">
      <dgm:prSet presAssocID="{0995ED89-F237-470E-8881-985346F5660C}" presName="hierChild3" presStyleCnt="0"/>
      <dgm:spPr/>
    </dgm:pt>
    <dgm:pt modelId="{DF6B9A2B-1CFA-4EB2-A036-B1F6AECB9441}" type="pres">
      <dgm:prSet presAssocID="{FE2A779B-0880-452B-9231-B79F4EDC4914}" presName="Name17" presStyleLbl="parChTrans1D3" presStyleIdx="3" presStyleCnt="4"/>
      <dgm:spPr/>
    </dgm:pt>
    <dgm:pt modelId="{86CEA6EE-2C1F-4A10-A0D4-889DF8E59A3F}" type="pres">
      <dgm:prSet presAssocID="{9EAA8E2F-B771-49A8-8CB7-3B76B7504A1F}" presName="hierRoot3" presStyleCnt="0"/>
      <dgm:spPr/>
    </dgm:pt>
    <dgm:pt modelId="{1DD19322-0B17-4F35-9F0B-0813D5966C3C}" type="pres">
      <dgm:prSet presAssocID="{9EAA8E2F-B771-49A8-8CB7-3B76B7504A1F}" presName="composite3" presStyleCnt="0"/>
      <dgm:spPr/>
    </dgm:pt>
    <dgm:pt modelId="{F707D10C-6640-42A5-8448-D32A8585719A}" type="pres">
      <dgm:prSet presAssocID="{9EAA8E2F-B771-49A8-8CB7-3B76B7504A1F}" presName="background3" presStyleLbl="node3" presStyleIdx="3" presStyleCnt="4"/>
      <dgm:spPr/>
    </dgm:pt>
    <dgm:pt modelId="{2A53AE53-8686-4C99-808F-93F6640FA797}" type="pres">
      <dgm:prSet presAssocID="{9EAA8E2F-B771-49A8-8CB7-3B76B7504A1F}" presName="text3" presStyleLbl="fgAcc3" presStyleIdx="3" presStyleCnt="4" custScaleX="176697" custLinFactNeighborX="-42117" custLinFactNeighborY="-13056">
        <dgm:presLayoutVars>
          <dgm:chPref val="3"/>
        </dgm:presLayoutVars>
      </dgm:prSet>
      <dgm:spPr/>
    </dgm:pt>
    <dgm:pt modelId="{F65C31C3-5190-4525-822F-9530E7755EBC}" type="pres">
      <dgm:prSet presAssocID="{9EAA8E2F-B771-49A8-8CB7-3B76B7504A1F}" presName="hierChild4" presStyleCnt="0"/>
      <dgm:spPr/>
    </dgm:pt>
  </dgm:ptLst>
  <dgm:cxnLst>
    <dgm:cxn modelId="{AAD3BE07-B1B1-404F-BE02-1413BD1EB1BE}" srcId="{6D8161FD-0CA2-4D1A-A176-F6E87998E198}" destId="{E046989F-0D0C-41E7-AC1C-4E09FAD4E8A9}" srcOrd="0" destOrd="0" parTransId="{300BEE8E-CE90-434F-B713-F8B90CB7997E}" sibTransId="{78F4BE11-4DCC-47CE-8D4F-36EDC9D29DB2}"/>
    <dgm:cxn modelId="{4F0C3E0B-2DB4-468D-ABBF-DE4A63F4C778}" type="presOf" srcId="{9B7401F7-C064-4A4A-A3F3-AC746AFA007C}" destId="{D3E1F7E8-A503-48BD-8CEC-BB563A153ECE}" srcOrd="0" destOrd="0" presId="urn:microsoft.com/office/officeart/2005/8/layout/hierarchy1"/>
    <dgm:cxn modelId="{8428D81A-A9E8-4584-BC8E-53E58B719B07}" type="presOf" srcId="{F6C08168-9E38-4564-B640-442E88995AA6}" destId="{28A0DCC5-38F7-4158-8860-08B4A0C6CCB0}" srcOrd="0" destOrd="0" presId="urn:microsoft.com/office/officeart/2005/8/layout/hierarchy1"/>
    <dgm:cxn modelId="{3E228423-01CE-4521-A0B7-D84BECE7B045}" type="presOf" srcId="{5018C52A-A7DB-4520-AAFB-E68DC7508E1A}" destId="{94B6713F-CAB8-49CB-B3BD-5481BCC81A73}" srcOrd="0" destOrd="0" presId="urn:microsoft.com/office/officeart/2005/8/layout/hierarchy1"/>
    <dgm:cxn modelId="{054A8D25-F3E3-4338-85EE-5203BDD72C2C}" type="presOf" srcId="{9EAA8E2F-B771-49A8-8CB7-3B76B7504A1F}" destId="{2A53AE53-8686-4C99-808F-93F6640FA797}" srcOrd="0" destOrd="0" presId="urn:microsoft.com/office/officeart/2005/8/layout/hierarchy1"/>
    <dgm:cxn modelId="{29C19A29-28CA-413B-8185-FC1106733F0A}" type="presOf" srcId="{9A6DB80D-E9C3-46BF-A353-92DBB26F4900}" destId="{FFB9A16C-B81F-47F2-B511-20882AA28917}" srcOrd="0" destOrd="0" presId="urn:microsoft.com/office/officeart/2005/8/layout/hierarchy1"/>
    <dgm:cxn modelId="{D0D75E2C-D21C-480E-9E45-F4E7F645FF0E}" type="presOf" srcId="{0995ED89-F237-470E-8881-985346F5660C}" destId="{9244DCEB-0C79-480F-919F-8F341602E696}" srcOrd="0" destOrd="0" presId="urn:microsoft.com/office/officeart/2005/8/layout/hierarchy1"/>
    <dgm:cxn modelId="{3A7EF02D-2862-4D0F-86F0-2151C7B38E3F}" type="presOf" srcId="{6D8161FD-0CA2-4D1A-A176-F6E87998E198}" destId="{BD94F332-10E8-4CB4-8923-77A6DEF4CA89}" srcOrd="0" destOrd="0" presId="urn:microsoft.com/office/officeart/2005/8/layout/hierarchy1"/>
    <dgm:cxn modelId="{C2A37B30-3691-46D4-B76F-A406A0D676C5}" type="presOf" srcId="{300BEE8E-CE90-434F-B713-F8B90CB7997E}" destId="{3B652E63-43A1-49B1-9FF8-641A0D7BDA5D}" srcOrd="0" destOrd="0" presId="urn:microsoft.com/office/officeart/2005/8/layout/hierarchy1"/>
    <dgm:cxn modelId="{F7A62044-F8DE-43EC-A561-1F7877DDC68A}" srcId="{9B7401F7-C064-4A4A-A3F3-AC746AFA007C}" destId="{4C2514D6-83DA-41F9-A4D3-F182E97D5BB3}" srcOrd="0" destOrd="0" parTransId="{317A6054-3B8F-4FE1-889E-85C31B862C5A}" sibTransId="{49262286-9505-4C9A-8855-22325D278EC1}"/>
    <dgm:cxn modelId="{5B3CF46D-BF80-447E-9D4F-805BF125ACD2}" type="presOf" srcId="{FE2A779B-0880-452B-9231-B79F4EDC4914}" destId="{DF6B9A2B-1CFA-4EB2-A036-B1F6AECB9441}" srcOrd="0" destOrd="0" presId="urn:microsoft.com/office/officeart/2005/8/layout/hierarchy1"/>
    <dgm:cxn modelId="{8EE5BC50-0F8C-4537-8D81-D1A7995161EE}" type="presOf" srcId="{ACE725FC-CDC3-4443-BB8A-58801EE7E346}" destId="{7BAD3D6F-F920-4A2A-A393-F4D68C67382B}" srcOrd="0" destOrd="0" presId="urn:microsoft.com/office/officeart/2005/8/layout/hierarchy1"/>
    <dgm:cxn modelId="{A5862273-6358-4B08-A959-6F06C7C2CCFE}" type="presOf" srcId="{43E2A5E8-B862-4FC2-8836-93CBAD791C98}" destId="{72432A53-5D44-4139-9847-D63240266B90}" srcOrd="0" destOrd="0" presId="urn:microsoft.com/office/officeart/2005/8/layout/hierarchy1"/>
    <dgm:cxn modelId="{79CE1954-1EC6-46DF-A610-12E38BFC2A95}" srcId="{43E2A5E8-B862-4FC2-8836-93CBAD791C98}" destId="{F6C08168-9E38-4564-B640-442E88995AA6}" srcOrd="1" destOrd="0" parTransId="{8C93641F-E567-4314-9BB9-5AF845C56397}" sibTransId="{114F4B7B-650E-4FBB-B8D5-1FBC28460FE4}"/>
    <dgm:cxn modelId="{168ED575-F13F-4FA1-A026-D1491781A858}" srcId="{F6C08168-9E38-4564-B640-442E88995AA6}" destId="{9B7401F7-C064-4A4A-A3F3-AC746AFA007C}" srcOrd="0" destOrd="0" parTransId="{7A87505F-6E05-498B-BE41-B0213F1BCD16}" sibTransId="{CD025FE6-ED87-4391-BD5C-3E62732BEAD9}"/>
    <dgm:cxn modelId="{F058FC55-6B9D-4B56-B37B-A3859E6D709F}" type="presOf" srcId="{4C2514D6-83DA-41F9-A4D3-F182E97D5BB3}" destId="{686C9867-F4AC-4EFC-8EA9-9DFF742A8DF8}" srcOrd="0" destOrd="0" presId="urn:microsoft.com/office/officeart/2005/8/layout/hierarchy1"/>
    <dgm:cxn modelId="{6D95BE77-3749-47F5-A1F8-7E14C6919310}" type="presOf" srcId="{139BDE92-2C65-449E-9338-D5CF7164A1F4}" destId="{912B22AC-21AE-4DDB-A42F-D2B6A40EA487}" srcOrd="0" destOrd="0" presId="urn:microsoft.com/office/officeart/2005/8/layout/hierarchy1"/>
    <dgm:cxn modelId="{DC0CE177-76F2-4395-9E0D-781FC6224B80}" type="presOf" srcId="{9F6E6DA9-3391-4BCA-B48D-681EABD463F2}" destId="{DA87B484-96D6-4B82-ADE5-97FD1938E404}" srcOrd="0" destOrd="0" presId="urn:microsoft.com/office/officeart/2005/8/layout/hierarchy1"/>
    <dgm:cxn modelId="{CB6D0183-6A05-4933-95CC-4361E5C198A6}" type="presOf" srcId="{0083E577-77EC-4E41-BD79-41765253293B}" destId="{E9429110-38F1-4600-AFFE-C817AD2AF6F7}" srcOrd="0" destOrd="0" presId="urn:microsoft.com/office/officeart/2005/8/layout/hierarchy1"/>
    <dgm:cxn modelId="{CC8F3983-122B-4AD9-B796-63C2F28E2912}" srcId="{9B7401F7-C064-4A4A-A3F3-AC746AFA007C}" destId="{D625B261-35C1-4120-A479-0449356AF226}" srcOrd="1" destOrd="0" parTransId="{139BDE92-2C65-449E-9338-D5CF7164A1F4}" sibTransId="{B608251A-F1EC-4A46-AD37-DCFDEBF6B988}"/>
    <dgm:cxn modelId="{6B218C85-DDE5-4445-8B15-CD4385969653}" srcId="{43E2A5E8-B862-4FC2-8836-93CBAD791C98}" destId="{0995ED89-F237-470E-8881-985346F5660C}" srcOrd="2" destOrd="0" parTransId="{CBFFB817-BA19-4D5F-A2AB-4260DB3140CF}" sibTransId="{D7C14D78-3F34-431E-9090-B690AA96DFC0}"/>
    <dgm:cxn modelId="{DBB04B88-1952-45E0-A428-60E934293992}" type="presOf" srcId="{E046989F-0D0C-41E7-AC1C-4E09FAD4E8A9}" destId="{FF05EFCA-EF22-4F2E-B62A-B7A0046B9666}" srcOrd="0" destOrd="0" presId="urn:microsoft.com/office/officeart/2005/8/layout/hierarchy1"/>
    <dgm:cxn modelId="{7A8ABE88-A5F5-42A1-BC61-ED29A63DDF53}" type="presOf" srcId="{80D1477F-BFDB-431C-8852-5BDE8665DF58}" destId="{2DAB19C6-1DDE-47C7-9997-06673091EF5B}" srcOrd="0" destOrd="0" presId="urn:microsoft.com/office/officeart/2005/8/layout/hierarchy1"/>
    <dgm:cxn modelId="{F682638B-0126-4981-8C77-9408B486CDCF}" type="presOf" srcId="{D625B261-35C1-4120-A479-0449356AF226}" destId="{DBF07D09-5E40-4D9C-9731-4B3108CA995A}" srcOrd="0" destOrd="0" presId="urn:microsoft.com/office/officeart/2005/8/layout/hierarchy1"/>
    <dgm:cxn modelId="{9B4A2495-EFC6-4405-BC13-EC7CC6530D17}" type="presOf" srcId="{7A87505F-6E05-498B-BE41-B0213F1BCD16}" destId="{3047DBB0-4398-4A5C-A0EB-8EBA1B63A433}" srcOrd="0" destOrd="0" presId="urn:microsoft.com/office/officeart/2005/8/layout/hierarchy1"/>
    <dgm:cxn modelId="{EFA74B9F-9631-4A60-A1EF-702FA69D9BCF}" type="presOf" srcId="{84E64666-FC97-4983-8D25-404AE7E02D9A}" destId="{0AE8B24D-620D-40E1-8EB3-7954C7AEA4E2}" srcOrd="0" destOrd="0" presId="urn:microsoft.com/office/officeart/2005/8/layout/hierarchy1"/>
    <dgm:cxn modelId="{CAB029AB-12CD-4126-BD94-2484FC4A79DD}" type="presOf" srcId="{1AC1FBCE-A6CC-457E-85A8-248B4C61A919}" destId="{BB910B7C-1A32-4563-BBAA-263F9C538A00}" srcOrd="0" destOrd="0" presId="urn:microsoft.com/office/officeart/2005/8/layout/hierarchy1"/>
    <dgm:cxn modelId="{690A4EAE-413E-4C29-A019-300F2E48682C}" srcId="{5018C52A-A7DB-4520-AAFB-E68DC7508E1A}" destId="{43E2A5E8-B862-4FC2-8836-93CBAD791C98}" srcOrd="0" destOrd="0" parTransId="{221D58E3-A73A-4ABA-BC38-2F7BCCE528B9}" sibTransId="{99F0032E-3F9E-460E-B6ED-03A3EE9F8E45}"/>
    <dgm:cxn modelId="{5676D4B2-6055-4189-9526-CF29BFB4CB40}" srcId="{9F6E6DA9-3391-4BCA-B48D-681EABD463F2}" destId="{9A6DB80D-E9C3-46BF-A353-92DBB26F4900}" srcOrd="0" destOrd="0" parTransId="{84E64666-FC97-4983-8D25-404AE7E02D9A}" sibTransId="{3AD8D6D3-67F9-4D45-8DB5-D75D07ABB66E}"/>
    <dgm:cxn modelId="{1282EAB2-9A83-480C-ABE5-FA6963F29B40}" srcId="{0995ED89-F237-470E-8881-985346F5660C}" destId="{9EAA8E2F-B771-49A8-8CB7-3B76B7504A1F}" srcOrd="0" destOrd="0" parTransId="{FE2A779B-0880-452B-9231-B79F4EDC4914}" sibTransId="{BD217528-4565-4B5E-B96D-23FE438595CD}"/>
    <dgm:cxn modelId="{16DB14CB-25E1-48A4-A1E4-CE74161E1766}" type="presOf" srcId="{4D67C49A-815C-4C08-A6E0-DCDBDEB3F4F1}" destId="{DAA1516A-338F-45DD-B3AD-3F50907B2761}" srcOrd="0" destOrd="0" presId="urn:microsoft.com/office/officeart/2005/8/layout/hierarchy1"/>
    <dgm:cxn modelId="{DEB35BCB-3268-46B3-B346-B8D130F44298}" type="presOf" srcId="{EBF496CE-4FEC-4923-AFD3-016D218A450D}" destId="{4763C96A-4F2E-4E23-B560-1F56591EF564}" srcOrd="0" destOrd="0" presId="urn:microsoft.com/office/officeart/2005/8/layout/hierarchy1"/>
    <dgm:cxn modelId="{208E27CF-F394-4D7F-9616-97B56EC7FDAB}" type="presOf" srcId="{304BB29D-A2A4-494D-ACD3-4F82748F0E3A}" destId="{A5ACE3F0-53AD-4700-A67C-85C18993776D}" srcOrd="0" destOrd="0" presId="urn:microsoft.com/office/officeart/2005/8/layout/hierarchy1"/>
    <dgm:cxn modelId="{9E76EDCF-C238-4652-80D7-AD72768EED3E}" type="presOf" srcId="{CBFFB817-BA19-4D5F-A2AB-4260DB3140CF}" destId="{B61F0E61-63CB-4AF5-A4FB-6D5556E7EAB5}" srcOrd="0" destOrd="0" presId="urn:microsoft.com/office/officeart/2005/8/layout/hierarchy1"/>
    <dgm:cxn modelId="{468F40D0-C1B0-4033-8499-5000309C1B1F}" type="presOf" srcId="{317A6054-3B8F-4FE1-889E-85C31B862C5A}" destId="{BFEE2CC6-014A-45E9-8E4C-61A8A6049F0F}" srcOrd="0" destOrd="0" presId="urn:microsoft.com/office/officeart/2005/8/layout/hierarchy1"/>
    <dgm:cxn modelId="{9E733CD9-0018-49C7-A273-AC3B5A79D6B5}" type="presOf" srcId="{8C93641F-E567-4314-9BB9-5AF845C56397}" destId="{BECB1C94-F585-48DF-8704-52DE37566C12}" srcOrd="0" destOrd="0" presId="urn:microsoft.com/office/officeart/2005/8/layout/hierarchy1"/>
    <dgm:cxn modelId="{41D3FFD9-76E6-4E66-82AD-81754821BE63}" srcId="{F6C08168-9E38-4564-B640-442E88995AA6}" destId="{6D8161FD-0CA2-4D1A-A176-F6E87998E198}" srcOrd="1" destOrd="0" parTransId="{304BB29D-A2A4-494D-ACD3-4F82748F0E3A}" sibTransId="{DD3A560E-2DE7-4439-B47F-425AF070483D}"/>
    <dgm:cxn modelId="{90C2CDE7-8A22-4B07-88E0-2D5BA990736A}" srcId="{43E2A5E8-B862-4FC2-8836-93CBAD791C98}" destId="{9F6E6DA9-3391-4BCA-B48D-681EABD463F2}" srcOrd="0" destOrd="0" parTransId="{1AC1FBCE-A6CC-457E-85A8-248B4C61A919}" sibTransId="{3A8AD398-886A-4FE4-A443-C76B20FAB13B}"/>
    <dgm:cxn modelId="{172452E9-5EA0-4A04-9945-7ACA4AA05370}" srcId="{D625B261-35C1-4120-A479-0449356AF226}" destId="{80D1477F-BFDB-431C-8852-5BDE8665DF58}" srcOrd="0" destOrd="0" parTransId="{E710D88A-29D7-40D0-A6E5-50B042636F31}" sibTransId="{8376973A-4B0F-4182-9D9A-67C2E8B15DC9}"/>
    <dgm:cxn modelId="{B9B0F8E9-EA9A-4D4A-A616-881FEA823DCA}" srcId="{4C2514D6-83DA-41F9-A4D3-F182E97D5BB3}" destId="{0083E577-77EC-4E41-BD79-41765253293B}" srcOrd="0" destOrd="0" parTransId="{EBF496CE-4FEC-4923-AFD3-016D218A450D}" sibTransId="{1B02ED56-D9F5-425B-8D6D-87E589E38AAB}"/>
    <dgm:cxn modelId="{07A6E0EC-1C68-44CF-87CC-DA8F36B30556}" type="presOf" srcId="{E710D88A-29D7-40D0-A6E5-50B042636F31}" destId="{E59BCEAD-7CA3-4DCE-B936-20734C857A8D}" srcOrd="0" destOrd="0" presId="urn:microsoft.com/office/officeart/2005/8/layout/hierarchy1"/>
    <dgm:cxn modelId="{557401F6-35B8-48EC-AD58-3B1D387FABA1}" srcId="{E046989F-0D0C-41E7-AC1C-4E09FAD4E8A9}" destId="{4D67C49A-815C-4C08-A6E0-DCDBDEB3F4F1}" srcOrd="0" destOrd="0" parTransId="{ACE725FC-CDC3-4443-BB8A-58801EE7E346}" sibTransId="{F5C82750-4B5B-4D95-9810-B05FD291386A}"/>
    <dgm:cxn modelId="{DBB0C07F-096E-43AF-90F9-C67A5AF62E53}" type="presParOf" srcId="{94B6713F-CAB8-49CB-B3BD-5481BCC81A73}" destId="{0F82DA3A-85BB-4E29-BF9E-F2D3D95D5028}" srcOrd="0" destOrd="0" presId="urn:microsoft.com/office/officeart/2005/8/layout/hierarchy1"/>
    <dgm:cxn modelId="{E27DB576-BDCF-4CED-8E4D-3BBAC9E313AD}" type="presParOf" srcId="{0F82DA3A-85BB-4E29-BF9E-F2D3D95D5028}" destId="{B9102B8A-32D2-401C-843B-29685100EEC1}" srcOrd="0" destOrd="0" presId="urn:microsoft.com/office/officeart/2005/8/layout/hierarchy1"/>
    <dgm:cxn modelId="{31BD5CA8-63EE-43D0-AA3A-4DD85278482F}" type="presParOf" srcId="{B9102B8A-32D2-401C-843B-29685100EEC1}" destId="{5CBA4834-CD9E-41B5-82C7-CAF9A0F3F9CD}" srcOrd="0" destOrd="0" presId="urn:microsoft.com/office/officeart/2005/8/layout/hierarchy1"/>
    <dgm:cxn modelId="{77B2462A-3F92-4E28-B6BC-FA1996348330}" type="presParOf" srcId="{B9102B8A-32D2-401C-843B-29685100EEC1}" destId="{72432A53-5D44-4139-9847-D63240266B90}" srcOrd="1" destOrd="0" presId="urn:microsoft.com/office/officeart/2005/8/layout/hierarchy1"/>
    <dgm:cxn modelId="{D2D06E34-BA82-49A6-B579-A797818B873D}" type="presParOf" srcId="{0F82DA3A-85BB-4E29-BF9E-F2D3D95D5028}" destId="{F61F7A8B-5918-4525-A7D0-E356778533B9}" srcOrd="1" destOrd="0" presId="urn:microsoft.com/office/officeart/2005/8/layout/hierarchy1"/>
    <dgm:cxn modelId="{3B7D5580-3AB3-4E9B-843B-413537F30A02}" type="presParOf" srcId="{F61F7A8B-5918-4525-A7D0-E356778533B9}" destId="{BB910B7C-1A32-4563-BBAA-263F9C538A00}" srcOrd="0" destOrd="0" presId="urn:microsoft.com/office/officeart/2005/8/layout/hierarchy1"/>
    <dgm:cxn modelId="{602396F9-E8F5-4E1B-B3EB-B1E226255125}" type="presParOf" srcId="{F61F7A8B-5918-4525-A7D0-E356778533B9}" destId="{454CB2EF-BBB8-4565-B0CC-E596088F5FBD}" srcOrd="1" destOrd="0" presId="urn:microsoft.com/office/officeart/2005/8/layout/hierarchy1"/>
    <dgm:cxn modelId="{39B778DB-B7A7-4606-83A2-B01DDE667A1E}" type="presParOf" srcId="{454CB2EF-BBB8-4565-B0CC-E596088F5FBD}" destId="{1CD36EA2-EEBF-4B8A-831C-E590AB6FA9A4}" srcOrd="0" destOrd="0" presId="urn:microsoft.com/office/officeart/2005/8/layout/hierarchy1"/>
    <dgm:cxn modelId="{316CAAFE-A647-4CEA-9B0B-A6C34C9E6BEF}" type="presParOf" srcId="{1CD36EA2-EEBF-4B8A-831C-E590AB6FA9A4}" destId="{9500C0CD-93FB-4C3F-9D55-C3F768CD5372}" srcOrd="0" destOrd="0" presId="urn:microsoft.com/office/officeart/2005/8/layout/hierarchy1"/>
    <dgm:cxn modelId="{DDC071E9-AE47-4325-B385-5DFF1B955582}" type="presParOf" srcId="{1CD36EA2-EEBF-4B8A-831C-E590AB6FA9A4}" destId="{DA87B484-96D6-4B82-ADE5-97FD1938E404}" srcOrd="1" destOrd="0" presId="urn:microsoft.com/office/officeart/2005/8/layout/hierarchy1"/>
    <dgm:cxn modelId="{B7C0F3B1-4600-43A6-BB9C-931B982C0A7F}" type="presParOf" srcId="{454CB2EF-BBB8-4565-B0CC-E596088F5FBD}" destId="{A993F6BA-1317-4455-8003-A78B44C3B48F}" srcOrd="1" destOrd="0" presId="urn:microsoft.com/office/officeart/2005/8/layout/hierarchy1"/>
    <dgm:cxn modelId="{7F3ECF08-8CE1-4882-B4AE-5466AC823DAD}" type="presParOf" srcId="{A993F6BA-1317-4455-8003-A78B44C3B48F}" destId="{0AE8B24D-620D-40E1-8EB3-7954C7AEA4E2}" srcOrd="0" destOrd="0" presId="urn:microsoft.com/office/officeart/2005/8/layout/hierarchy1"/>
    <dgm:cxn modelId="{9E592528-7711-4EE9-BB76-064E04D4BC3F}" type="presParOf" srcId="{A993F6BA-1317-4455-8003-A78B44C3B48F}" destId="{07276A08-16C5-4FFB-86E9-0E14A843DFCD}" srcOrd="1" destOrd="0" presId="urn:microsoft.com/office/officeart/2005/8/layout/hierarchy1"/>
    <dgm:cxn modelId="{F2CC83FA-9E15-415D-BC31-62D8C2225866}" type="presParOf" srcId="{07276A08-16C5-4FFB-86E9-0E14A843DFCD}" destId="{ABB58C10-C863-400E-86C5-E3485F88D921}" srcOrd="0" destOrd="0" presId="urn:microsoft.com/office/officeart/2005/8/layout/hierarchy1"/>
    <dgm:cxn modelId="{8B6AF734-B1E6-4E1B-8D4D-5874DEDFB18F}" type="presParOf" srcId="{ABB58C10-C863-400E-86C5-E3485F88D921}" destId="{62D3427A-8514-4473-8436-DBA5F3EFA742}" srcOrd="0" destOrd="0" presId="urn:microsoft.com/office/officeart/2005/8/layout/hierarchy1"/>
    <dgm:cxn modelId="{ACD000BA-CB34-4D92-BABB-68FDEDF4058A}" type="presParOf" srcId="{ABB58C10-C863-400E-86C5-E3485F88D921}" destId="{FFB9A16C-B81F-47F2-B511-20882AA28917}" srcOrd="1" destOrd="0" presId="urn:microsoft.com/office/officeart/2005/8/layout/hierarchy1"/>
    <dgm:cxn modelId="{853324F9-BA05-4EEE-A43C-837CCBBDD327}" type="presParOf" srcId="{07276A08-16C5-4FFB-86E9-0E14A843DFCD}" destId="{8308F438-7923-407A-B74C-2FEE4EC475F4}" srcOrd="1" destOrd="0" presId="urn:microsoft.com/office/officeart/2005/8/layout/hierarchy1"/>
    <dgm:cxn modelId="{EF087B34-9844-4C21-9CC9-2E6B8DED4DD9}" type="presParOf" srcId="{F61F7A8B-5918-4525-A7D0-E356778533B9}" destId="{BECB1C94-F585-48DF-8704-52DE37566C12}" srcOrd="2" destOrd="0" presId="urn:microsoft.com/office/officeart/2005/8/layout/hierarchy1"/>
    <dgm:cxn modelId="{FAA291BD-4D16-42C3-89D2-6094D946BE26}" type="presParOf" srcId="{F61F7A8B-5918-4525-A7D0-E356778533B9}" destId="{325AFA83-BA6C-4BCF-9ED1-BF653C28E593}" srcOrd="3" destOrd="0" presId="urn:microsoft.com/office/officeart/2005/8/layout/hierarchy1"/>
    <dgm:cxn modelId="{290BD7A8-10B3-4E0C-9E07-3A1DEAD0559F}" type="presParOf" srcId="{325AFA83-BA6C-4BCF-9ED1-BF653C28E593}" destId="{D3F4DD09-CF6B-4412-9F22-8E4627C060C0}" srcOrd="0" destOrd="0" presId="urn:microsoft.com/office/officeart/2005/8/layout/hierarchy1"/>
    <dgm:cxn modelId="{2AE5EE46-A64C-4C9C-82FD-8E1B85C8B20A}" type="presParOf" srcId="{D3F4DD09-CF6B-4412-9F22-8E4627C060C0}" destId="{B52683BB-C95E-4AE5-8483-737D54AF2464}" srcOrd="0" destOrd="0" presId="urn:microsoft.com/office/officeart/2005/8/layout/hierarchy1"/>
    <dgm:cxn modelId="{9770F37E-2F5A-4D85-B438-E92DEF9043C9}" type="presParOf" srcId="{D3F4DD09-CF6B-4412-9F22-8E4627C060C0}" destId="{28A0DCC5-38F7-4158-8860-08B4A0C6CCB0}" srcOrd="1" destOrd="0" presId="urn:microsoft.com/office/officeart/2005/8/layout/hierarchy1"/>
    <dgm:cxn modelId="{3A7EB0B7-917F-4038-8FC6-1C7178D71ECE}" type="presParOf" srcId="{325AFA83-BA6C-4BCF-9ED1-BF653C28E593}" destId="{9908A401-CD4C-4977-BD90-C8E9B92E3FD7}" srcOrd="1" destOrd="0" presId="urn:microsoft.com/office/officeart/2005/8/layout/hierarchy1"/>
    <dgm:cxn modelId="{744470A2-0710-4F65-B81F-67D6308552C8}" type="presParOf" srcId="{9908A401-CD4C-4977-BD90-C8E9B92E3FD7}" destId="{3047DBB0-4398-4A5C-A0EB-8EBA1B63A433}" srcOrd="0" destOrd="0" presId="urn:microsoft.com/office/officeart/2005/8/layout/hierarchy1"/>
    <dgm:cxn modelId="{69DBF2C2-4053-4201-A535-C90D1E92BA06}" type="presParOf" srcId="{9908A401-CD4C-4977-BD90-C8E9B92E3FD7}" destId="{78857627-D370-4F38-8CD4-8A3BC51AC6B4}" srcOrd="1" destOrd="0" presId="urn:microsoft.com/office/officeart/2005/8/layout/hierarchy1"/>
    <dgm:cxn modelId="{E1D11C03-806F-4C49-A3DB-90F47AB53DEE}" type="presParOf" srcId="{78857627-D370-4F38-8CD4-8A3BC51AC6B4}" destId="{28F8FBD6-0800-43F5-9C6B-97C56C064684}" srcOrd="0" destOrd="0" presId="urn:microsoft.com/office/officeart/2005/8/layout/hierarchy1"/>
    <dgm:cxn modelId="{1A490E33-7002-4C39-B2DA-FD801452E5E9}" type="presParOf" srcId="{28F8FBD6-0800-43F5-9C6B-97C56C064684}" destId="{92E5739E-AC11-471E-9A34-2EE5C39771E9}" srcOrd="0" destOrd="0" presId="urn:microsoft.com/office/officeart/2005/8/layout/hierarchy1"/>
    <dgm:cxn modelId="{82D29BB1-29E3-457D-A6C1-8760F981420C}" type="presParOf" srcId="{28F8FBD6-0800-43F5-9C6B-97C56C064684}" destId="{D3E1F7E8-A503-48BD-8CEC-BB563A153ECE}" srcOrd="1" destOrd="0" presId="urn:microsoft.com/office/officeart/2005/8/layout/hierarchy1"/>
    <dgm:cxn modelId="{55B250D5-6B46-4C31-8271-77E7493E0324}" type="presParOf" srcId="{78857627-D370-4F38-8CD4-8A3BC51AC6B4}" destId="{B30E3F47-3A04-48D0-838A-E29927410691}" srcOrd="1" destOrd="0" presId="urn:microsoft.com/office/officeart/2005/8/layout/hierarchy1"/>
    <dgm:cxn modelId="{A789829F-5D4F-4029-80BE-4479E66BFAFB}" type="presParOf" srcId="{B30E3F47-3A04-48D0-838A-E29927410691}" destId="{BFEE2CC6-014A-45E9-8E4C-61A8A6049F0F}" srcOrd="0" destOrd="0" presId="urn:microsoft.com/office/officeart/2005/8/layout/hierarchy1"/>
    <dgm:cxn modelId="{E6C190C8-61B8-4018-BD41-DBB08201CBB5}" type="presParOf" srcId="{B30E3F47-3A04-48D0-838A-E29927410691}" destId="{E250F749-C93E-49A7-825A-EB5BF158AF1A}" srcOrd="1" destOrd="0" presId="urn:microsoft.com/office/officeart/2005/8/layout/hierarchy1"/>
    <dgm:cxn modelId="{A186C7A2-E946-4CD5-9866-C58F3C4E21A7}" type="presParOf" srcId="{E250F749-C93E-49A7-825A-EB5BF158AF1A}" destId="{888BF471-B078-46E5-948D-E7FE160E7797}" srcOrd="0" destOrd="0" presId="urn:microsoft.com/office/officeart/2005/8/layout/hierarchy1"/>
    <dgm:cxn modelId="{1908863B-00B9-4F5A-849B-49588C6812EE}" type="presParOf" srcId="{888BF471-B078-46E5-948D-E7FE160E7797}" destId="{6962230D-BFB5-405A-B995-13460D0225F2}" srcOrd="0" destOrd="0" presId="urn:microsoft.com/office/officeart/2005/8/layout/hierarchy1"/>
    <dgm:cxn modelId="{D8C44BA0-7829-4D00-B761-9C7D32B06EFB}" type="presParOf" srcId="{888BF471-B078-46E5-948D-E7FE160E7797}" destId="{686C9867-F4AC-4EFC-8EA9-9DFF742A8DF8}" srcOrd="1" destOrd="0" presId="urn:microsoft.com/office/officeart/2005/8/layout/hierarchy1"/>
    <dgm:cxn modelId="{7BE4C679-7800-435E-87DE-DBC352BD6293}" type="presParOf" srcId="{E250F749-C93E-49A7-825A-EB5BF158AF1A}" destId="{EE7C06D7-AF06-49DE-ADE5-F53CF76D50CC}" srcOrd="1" destOrd="0" presId="urn:microsoft.com/office/officeart/2005/8/layout/hierarchy1"/>
    <dgm:cxn modelId="{3A5CF01D-0485-461F-9F7C-6FCC3135C11D}" type="presParOf" srcId="{EE7C06D7-AF06-49DE-ADE5-F53CF76D50CC}" destId="{4763C96A-4F2E-4E23-B560-1F56591EF564}" srcOrd="0" destOrd="0" presId="urn:microsoft.com/office/officeart/2005/8/layout/hierarchy1"/>
    <dgm:cxn modelId="{61FF0F9C-36C3-4134-A103-B9D3FB78D23B}" type="presParOf" srcId="{EE7C06D7-AF06-49DE-ADE5-F53CF76D50CC}" destId="{B531687D-7D6C-421D-88F0-2DBF0A577E7C}" srcOrd="1" destOrd="0" presId="urn:microsoft.com/office/officeart/2005/8/layout/hierarchy1"/>
    <dgm:cxn modelId="{DCD76A13-BA62-4A4E-96AF-E1DB17FC3ABD}" type="presParOf" srcId="{B531687D-7D6C-421D-88F0-2DBF0A577E7C}" destId="{70420604-EDCA-4319-B458-F1983E78EE0E}" srcOrd="0" destOrd="0" presId="urn:microsoft.com/office/officeart/2005/8/layout/hierarchy1"/>
    <dgm:cxn modelId="{C9263101-0ACB-4213-81F6-7A4B206BAD8A}" type="presParOf" srcId="{70420604-EDCA-4319-B458-F1983E78EE0E}" destId="{854749C7-3FA0-4DDD-BBAB-704A7B3AEF9E}" srcOrd="0" destOrd="0" presId="urn:microsoft.com/office/officeart/2005/8/layout/hierarchy1"/>
    <dgm:cxn modelId="{BDFD5544-838E-4C91-BCD5-41C481258654}" type="presParOf" srcId="{70420604-EDCA-4319-B458-F1983E78EE0E}" destId="{E9429110-38F1-4600-AFFE-C817AD2AF6F7}" srcOrd="1" destOrd="0" presId="urn:microsoft.com/office/officeart/2005/8/layout/hierarchy1"/>
    <dgm:cxn modelId="{FF6DB2E3-5AB7-4758-8083-429325040EE5}" type="presParOf" srcId="{B531687D-7D6C-421D-88F0-2DBF0A577E7C}" destId="{7E77CE3E-BC0E-44E3-B5F2-138DE457E9E9}" srcOrd="1" destOrd="0" presId="urn:microsoft.com/office/officeart/2005/8/layout/hierarchy1"/>
    <dgm:cxn modelId="{B19C84C6-51E5-42BB-9798-31D6FB0051D1}" type="presParOf" srcId="{B30E3F47-3A04-48D0-838A-E29927410691}" destId="{912B22AC-21AE-4DDB-A42F-D2B6A40EA487}" srcOrd="2" destOrd="0" presId="urn:microsoft.com/office/officeart/2005/8/layout/hierarchy1"/>
    <dgm:cxn modelId="{FD41E078-3DD4-4113-BD19-326EC90807AC}" type="presParOf" srcId="{B30E3F47-3A04-48D0-838A-E29927410691}" destId="{8BCEEB3D-7AC2-4B2E-84F2-2CFA97F8D741}" srcOrd="3" destOrd="0" presId="urn:microsoft.com/office/officeart/2005/8/layout/hierarchy1"/>
    <dgm:cxn modelId="{0ACFC41E-8EEE-4152-87BE-6032BF58AFDA}" type="presParOf" srcId="{8BCEEB3D-7AC2-4B2E-84F2-2CFA97F8D741}" destId="{4F489E9C-FC51-4629-A009-C2AFDD5C1D91}" srcOrd="0" destOrd="0" presId="urn:microsoft.com/office/officeart/2005/8/layout/hierarchy1"/>
    <dgm:cxn modelId="{9F88BFCD-E8E3-40B0-AB95-9D5824ACB84A}" type="presParOf" srcId="{4F489E9C-FC51-4629-A009-C2AFDD5C1D91}" destId="{2A49FAD0-04A6-4980-AC92-EE37AC664AB0}" srcOrd="0" destOrd="0" presId="urn:microsoft.com/office/officeart/2005/8/layout/hierarchy1"/>
    <dgm:cxn modelId="{8DA24F80-ED26-4945-A069-45D18EF11017}" type="presParOf" srcId="{4F489E9C-FC51-4629-A009-C2AFDD5C1D91}" destId="{DBF07D09-5E40-4D9C-9731-4B3108CA995A}" srcOrd="1" destOrd="0" presId="urn:microsoft.com/office/officeart/2005/8/layout/hierarchy1"/>
    <dgm:cxn modelId="{FE1C6908-B9C9-4019-9722-CB47096A015B}" type="presParOf" srcId="{8BCEEB3D-7AC2-4B2E-84F2-2CFA97F8D741}" destId="{6AF5CF07-62F0-47CE-BE64-CB07C23C0B43}" srcOrd="1" destOrd="0" presId="urn:microsoft.com/office/officeart/2005/8/layout/hierarchy1"/>
    <dgm:cxn modelId="{64AF45D7-16CE-43E7-8C4F-E750F773AE6E}" type="presParOf" srcId="{6AF5CF07-62F0-47CE-BE64-CB07C23C0B43}" destId="{E59BCEAD-7CA3-4DCE-B936-20734C857A8D}" srcOrd="0" destOrd="0" presId="urn:microsoft.com/office/officeart/2005/8/layout/hierarchy1"/>
    <dgm:cxn modelId="{BD834CBD-99E8-449A-9323-C2C9D8F472F2}" type="presParOf" srcId="{6AF5CF07-62F0-47CE-BE64-CB07C23C0B43}" destId="{4313B376-1F3E-4450-AA77-32221EA2FD32}" srcOrd="1" destOrd="0" presId="urn:microsoft.com/office/officeart/2005/8/layout/hierarchy1"/>
    <dgm:cxn modelId="{3327C608-90E3-495F-A0E9-B20EAD0564CD}" type="presParOf" srcId="{4313B376-1F3E-4450-AA77-32221EA2FD32}" destId="{E8C80669-A713-4841-88B1-833ACC26B876}" srcOrd="0" destOrd="0" presId="urn:microsoft.com/office/officeart/2005/8/layout/hierarchy1"/>
    <dgm:cxn modelId="{E6960F6F-6C7A-474E-815F-EE08E66A1E3A}" type="presParOf" srcId="{E8C80669-A713-4841-88B1-833ACC26B876}" destId="{0D1EA127-E6FD-4E9C-BF3E-6E796B10BD51}" srcOrd="0" destOrd="0" presId="urn:microsoft.com/office/officeart/2005/8/layout/hierarchy1"/>
    <dgm:cxn modelId="{29B6FBA9-51A2-49AD-B55E-3D6912FBD8A6}" type="presParOf" srcId="{E8C80669-A713-4841-88B1-833ACC26B876}" destId="{2DAB19C6-1DDE-47C7-9997-06673091EF5B}" srcOrd="1" destOrd="0" presId="urn:microsoft.com/office/officeart/2005/8/layout/hierarchy1"/>
    <dgm:cxn modelId="{96FDDF80-419A-4919-93DE-E67DCDD34733}" type="presParOf" srcId="{4313B376-1F3E-4450-AA77-32221EA2FD32}" destId="{9ECF6C6C-96F5-4DD7-AC82-A58FA04624AB}" srcOrd="1" destOrd="0" presId="urn:microsoft.com/office/officeart/2005/8/layout/hierarchy1"/>
    <dgm:cxn modelId="{1168B54C-947E-4C7C-A70F-391235CB8557}" type="presParOf" srcId="{9908A401-CD4C-4977-BD90-C8E9B92E3FD7}" destId="{A5ACE3F0-53AD-4700-A67C-85C18993776D}" srcOrd="2" destOrd="0" presId="urn:microsoft.com/office/officeart/2005/8/layout/hierarchy1"/>
    <dgm:cxn modelId="{0F112057-A6E8-4128-848C-78837C46A496}" type="presParOf" srcId="{9908A401-CD4C-4977-BD90-C8E9B92E3FD7}" destId="{1C99B2E2-747C-43AB-AF35-DC5E42A7D06E}" srcOrd="3" destOrd="0" presId="urn:microsoft.com/office/officeart/2005/8/layout/hierarchy1"/>
    <dgm:cxn modelId="{D50953E4-3655-4519-8348-BECC15D16A54}" type="presParOf" srcId="{1C99B2E2-747C-43AB-AF35-DC5E42A7D06E}" destId="{366C6345-D06F-49CA-9B12-F01DDAC92EEF}" srcOrd="0" destOrd="0" presId="urn:microsoft.com/office/officeart/2005/8/layout/hierarchy1"/>
    <dgm:cxn modelId="{C4ABC8CF-A3ED-434D-A56A-33C6672C4F37}" type="presParOf" srcId="{366C6345-D06F-49CA-9B12-F01DDAC92EEF}" destId="{949E14EC-C9DA-4832-B9AE-EE0869C7157B}" srcOrd="0" destOrd="0" presId="urn:microsoft.com/office/officeart/2005/8/layout/hierarchy1"/>
    <dgm:cxn modelId="{9C91B81A-F1E5-475E-B201-E70B580B55DB}" type="presParOf" srcId="{366C6345-D06F-49CA-9B12-F01DDAC92EEF}" destId="{BD94F332-10E8-4CB4-8923-77A6DEF4CA89}" srcOrd="1" destOrd="0" presId="urn:microsoft.com/office/officeart/2005/8/layout/hierarchy1"/>
    <dgm:cxn modelId="{109D184F-AD93-4EA4-832B-7886F1664FB0}" type="presParOf" srcId="{1C99B2E2-747C-43AB-AF35-DC5E42A7D06E}" destId="{5A408458-4BC7-4563-9E67-2104CFDF24D9}" srcOrd="1" destOrd="0" presId="urn:microsoft.com/office/officeart/2005/8/layout/hierarchy1"/>
    <dgm:cxn modelId="{82E288EE-EFF1-488D-989D-BAD2CB00C40D}" type="presParOf" srcId="{5A408458-4BC7-4563-9E67-2104CFDF24D9}" destId="{3B652E63-43A1-49B1-9FF8-641A0D7BDA5D}" srcOrd="0" destOrd="0" presId="urn:microsoft.com/office/officeart/2005/8/layout/hierarchy1"/>
    <dgm:cxn modelId="{B173C411-AB24-4E5B-82D1-EABBE864B96D}" type="presParOf" srcId="{5A408458-4BC7-4563-9E67-2104CFDF24D9}" destId="{69CBFEC4-4598-47D0-9E0B-97EE2B622064}" srcOrd="1" destOrd="0" presId="urn:microsoft.com/office/officeart/2005/8/layout/hierarchy1"/>
    <dgm:cxn modelId="{C6420B7E-230E-4EAA-B908-D7744B9AD8C4}" type="presParOf" srcId="{69CBFEC4-4598-47D0-9E0B-97EE2B622064}" destId="{1B1D6C63-31F5-48F7-8186-BE1834BF895B}" srcOrd="0" destOrd="0" presId="urn:microsoft.com/office/officeart/2005/8/layout/hierarchy1"/>
    <dgm:cxn modelId="{0D6FBD7A-67BE-44B8-A959-C200A65ADE3E}" type="presParOf" srcId="{1B1D6C63-31F5-48F7-8186-BE1834BF895B}" destId="{6D6C0D8F-70A9-4C9B-B54E-346FC22224B3}" srcOrd="0" destOrd="0" presId="urn:microsoft.com/office/officeart/2005/8/layout/hierarchy1"/>
    <dgm:cxn modelId="{266BE419-4FF9-4572-B99E-F5EFBDB7B1E8}" type="presParOf" srcId="{1B1D6C63-31F5-48F7-8186-BE1834BF895B}" destId="{FF05EFCA-EF22-4F2E-B62A-B7A0046B9666}" srcOrd="1" destOrd="0" presId="urn:microsoft.com/office/officeart/2005/8/layout/hierarchy1"/>
    <dgm:cxn modelId="{599B65B1-FC28-4921-A192-989614D5AD50}" type="presParOf" srcId="{69CBFEC4-4598-47D0-9E0B-97EE2B622064}" destId="{5335587C-0872-4991-A0A6-64A5992641CB}" srcOrd="1" destOrd="0" presId="urn:microsoft.com/office/officeart/2005/8/layout/hierarchy1"/>
    <dgm:cxn modelId="{D81E9640-F814-49BC-AC9D-5ECC4CAD90C1}" type="presParOf" srcId="{5335587C-0872-4991-A0A6-64A5992641CB}" destId="{7BAD3D6F-F920-4A2A-A393-F4D68C67382B}" srcOrd="0" destOrd="0" presId="urn:microsoft.com/office/officeart/2005/8/layout/hierarchy1"/>
    <dgm:cxn modelId="{F3830C6B-6D49-43D6-BB70-2E7BE029E6F3}" type="presParOf" srcId="{5335587C-0872-4991-A0A6-64A5992641CB}" destId="{B3B37B01-B07E-4FE5-BBA5-B39E6DD0BBEE}" srcOrd="1" destOrd="0" presId="urn:microsoft.com/office/officeart/2005/8/layout/hierarchy1"/>
    <dgm:cxn modelId="{B85F120F-3228-4D07-BEE6-A10C8CDA4912}" type="presParOf" srcId="{B3B37B01-B07E-4FE5-BBA5-B39E6DD0BBEE}" destId="{18002598-BD79-48BC-A192-86A7E2BA564C}" srcOrd="0" destOrd="0" presId="urn:microsoft.com/office/officeart/2005/8/layout/hierarchy1"/>
    <dgm:cxn modelId="{2E5DA72E-2665-4D35-BB10-41BE9D8DA298}" type="presParOf" srcId="{18002598-BD79-48BC-A192-86A7E2BA564C}" destId="{2C0E9965-8356-49AF-B601-1F64100D19FE}" srcOrd="0" destOrd="0" presId="urn:microsoft.com/office/officeart/2005/8/layout/hierarchy1"/>
    <dgm:cxn modelId="{20298E20-0014-4AF6-BC71-861F78CE6CDB}" type="presParOf" srcId="{18002598-BD79-48BC-A192-86A7E2BA564C}" destId="{DAA1516A-338F-45DD-B3AD-3F50907B2761}" srcOrd="1" destOrd="0" presId="urn:microsoft.com/office/officeart/2005/8/layout/hierarchy1"/>
    <dgm:cxn modelId="{C91F6F30-16D8-4C9C-BE6F-82166933C978}" type="presParOf" srcId="{B3B37B01-B07E-4FE5-BBA5-B39E6DD0BBEE}" destId="{D2B2E887-0365-45C7-BE1A-93432F87CD59}" srcOrd="1" destOrd="0" presId="urn:microsoft.com/office/officeart/2005/8/layout/hierarchy1"/>
    <dgm:cxn modelId="{7FBFF4C5-2D79-4C13-9BE5-21AF73198D5F}" type="presParOf" srcId="{F61F7A8B-5918-4525-A7D0-E356778533B9}" destId="{B61F0E61-63CB-4AF5-A4FB-6D5556E7EAB5}" srcOrd="4" destOrd="0" presId="urn:microsoft.com/office/officeart/2005/8/layout/hierarchy1"/>
    <dgm:cxn modelId="{9006327E-9B3B-4280-971E-A171A0E9FF5E}" type="presParOf" srcId="{F61F7A8B-5918-4525-A7D0-E356778533B9}" destId="{98C7F514-E5D8-4976-B776-D7D68208D765}" srcOrd="5" destOrd="0" presId="urn:microsoft.com/office/officeart/2005/8/layout/hierarchy1"/>
    <dgm:cxn modelId="{40950C2F-A039-4560-A6A1-613B26ACBCA2}" type="presParOf" srcId="{98C7F514-E5D8-4976-B776-D7D68208D765}" destId="{9A8B7B69-E16C-4F51-AA41-447DAE6075B8}" srcOrd="0" destOrd="0" presId="urn:microsoft.com/office/officeart/2005/8/layout/hierarchy1"/>
    <dgm:cxn modelId="{2946ED14-8195-4496-975C-DC8DF0DAB1D9}" type="presParOf" srcId="{9A8B7B69-E16C-4F51-AA41-447DAE6075B8}" destId="{2572B50B-A9B9-41F5-919B-F445A34E222E}" srcOrd="0" destOrd="0" presId="urn:microsoft.com/office/officeart/2005/8/layout/hierarchy1"/>
    <dgm:cxn modelId="{8B3FF773-058F-48F2-92AA-7DB2523E6A96}" type="presParOf" srcId="{9A8B7B69-E16C-4F51-AA41-447DAE6075B8}" destId="{9244DCEB-0C79-480F-919F-8F341602E696}" srcOrd="1" destOrd="0" presId="urn:microsoft.com/office/officeart/2005/8/layout/hierarchy1"/>
    <dgm:cxn modelId="{04EB69BB-0861-4D28-8318-FED03CA07CB7}" type="presParOf" srcId="{98C7F514-E5D8-4976-B776-D7D68208D765}" destId="{ADB4D10F-F6C9-4EEB-8F20-B892E63B2FC4}" srcOrd="1" destOrd="0" presId="urn:microsoft.com/office/officeart/2005/8/layout/hierarchy1"/>
    <dgm:cxn modelId="{9530A386-2713-4F46-A89C-89A56D347ED7}" type="presParOf" srcId="{ADB4D10F-F6C9-4EEB-8F20-B892E63B2FC4}" destId="{DF6B9A2B-1CFA-4EB2-A036-B1F6AECB9441}" srcOrd="0" destOrd="0" presId="urn:microsoft.com/office/officeart/2005/8/layout/hierarchy1"/>
    <dgm:cxn modelId="{C1F3F1F1-1BC7-4C55-8E8C-E9F9CD1BB8D4}" type="presParOf" srcId="{ADB4D10F-F6C9-4EEB-8F20-B892E63B2FC4}" destId="{86CEA6EE-2C1F-4A10-A0D4-889DF8E59A3F}" srcOrd="1" destOrd="0" presId="urn:microsoft.com/office/officeart/2005/8/layout/hierarchy1"/>
    <dgm:cxn modelId="{BBD65159-71FA-4C09-B564-17C463593B67}" type="presParOf" srcId="{86CEA6EE-2C1F-4A10-A0D4-889DF8E59A3F}" destId="{1DD19322-0B17-4F35-9F0B-0813D5966C3C}" srcOrd="0" destOrd="0" presId="urn:microsoft.com/office/officeart/2005/8/layout/hierarchy1"/>
    <dgm:cxn modelId="{7F673DAD-E59E-4893-9CAE-7098FCF2A8DF}" type="presParOf" srcId="{1DD19322-0B17-4F35-9F0B-0813D5966C3C}" destId="{F707D10C-6640-42A5-8448-D32A8585719A}" srcOrd="0" destOrd="0" presId="urn:microsoft.com/office/officeart/2005/8/layout/hierarchy1"/>
    <dgm:cxn modelId="{3987840D-6066-454C-AA2E-A5301C9B2A4B}" type="presParOf" srcId="{1DD19322-0B17-4F35-9F0B-0813D5966C3C}" destId="{2A53AE53-8686-4C99-808F-93F6640FA797}" srcOrd="1" destOrd="0" presId="urn:microsoft.com/office/officeart/2005/8/layout/hierarchy1"/>
    <dgm:cxn modelId="{8A2864B1-33CD-4E1D-ABEF-8EA577EFD032}" type="presParOf" srcId="{86CEA6EE-2C1F-4A10-A0D4-889DF8E59A3F}" destId="{F65C31C3-5190-4525-822F-9530E7755E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dgm:spPr/>
      <dgm:t>
        <a:bodyPr/>
        <a:lstStyle/>
        <a:p>
          <a:pPr algn="ctr"/>
          <a:r>
            <a:rPr lang="en-US"/>
            <a:t>WAMS</a:t>
          </a:r>
        </a:p>
        <a:p>
          <a:pPr algn="ctr"/>
          <a:r>
            <a:rPr lang="en-US"/>
            <a:t>Washington Assessment Management System</a:t>
          </a:r>
        </a:p>
      </dgm:t>
    </dgm:pt>
    <dgm:pt modelId="{221D58E3-A73A-4ABA-BC38-2F7BCCE528B9}" type="parTrans" cxnId="{690A4EAE-413E-4C29-A019-300F2E48682C}">
      <dgm:prSet/>
      <dgm:spPr/>
      <dgm:t>
        <a:bodyPr/>
        <a:lstStyle/>
        <a:p>
          <a:pPr algn="ctr"/>
          <a:endParaRPr lang="en-US"/>
        </a:p>
      </dgm:t>
    </dgm:pt>
    <dgm:pt modelId="{99F0032E-3F9E-460E-B6ED-03A3EE9F8E45}" type="sibTrans" cxnId="{690A4EAE-413E-4C29-A019-300F2E48682C}">
      <dgm:prSet/>
      <dgm:spPr/>
      <dgm:t>
        <a:bodyPr/>
        <a:lstStyle/>
        <a:p>
          <a:pPr algn="ctr"/>
          <a:endParaRPr lang="en-US"/>
        </a:p>
      </dgm:t>
    </dgm:pt>
    <dgm:pt modelId="{3EDA4E18-E995-45B4-B013-06BB21007102}">
      <dgm:prSet/>
      <dgm:spPr/>
      <dgm:t>
        <a:bodyPr/>
        <a:lstStyle/>
        <a:p>
          <a:pPr algn="ctr"/>
          <a:r>
            <a:rPr lang="en-US"/>
            <a:t>CEDARS</a:t>
          </a:r>
        </a:p>
        <a:p>
          <a:pPr algn="ctr"/>
          <a:r>
            <a:rPr lang="en-US"/>
            <a:t>Comprehensive  Educational Data and Research System</a:t>
          </a:r>
        </a:p>
      </dgm:t>
    </dgm:pt>
    <dgm:pt modelId="{BB6EDCF8-6D22-4911-A0C6-DD7E856226BF}" type="parTrans" cxnId="{622FFCCE-F3F4-4F39-B759-9781FA2E7A92}">
      <dgm:prSet/>
      <dgm:spPr/>
      <dgm:t>
        <a:bodyPr/>
        <a:lstStyle/>
        <a:p>
          <a:pPr algn="ctr"/>
          <a:endParaRPr lang="en-US"/>
        </a:p>
      </dgm:t>
    </dgm:pt>
    <dgm:pt modelId="{E1DA7E94-EBF1-4FD4-BDEC-50583CD517FF}" type="sibTrans" cxnId="{622FFCCE-F3F4-4F39-B759-9781FA2E7A92}">
      <dgm:prSet/>
      <dgm:spPr/>
      <dgm:t>
        <a:bodyPr/>
        <a:lstStyle/>
        <a:p>
          <a:pPr algn="ctr"/>
          <a:endParaRPr lang="en-US"/>
        </a:p>
      </dgm:t>
    </dgm:pt>
    <dgm:pt modelId="{C4F57189-8BFD-4D56-96EF-2498C84B1E50}" type="asst">
      <dgm:prSet/>
      <dgm:spPr/>
      <dgm:t>
        <a:bodyPr/>
        <a:lstStyle/>
        <a:p>
          <a:pPr algn="ctr"/>
          <a:r>
            <a:rPr lang="en-US"/>
            <a:t>ARMS</a:t>
          </a:r>
        </a:p>
        <a:p>
          <a:pPr algn="ctr"/>
          <a:r>
            <a:rPr lang="en-US"/>
            <a:t>Assessment Records Management Systems</a:t>
          </a:r>
        </a:p>
      </dgm:t>
    </dgm:pt>
    <dgm:pt modelId="{2E606F17-EB17-45AA-AC21-2E92610DF1D1}" type="parTrans" cxnId="{91B096F1-9D13-4E1E-8DC1-5660098F62F8}">
      <dgm:prSet/>
      <dgm:spPr/>
      <dgm:t>
        <a:bodyPr/>
        <a:lstStyle/>
        <a:p>
          <a:pPr algn="ctr"/>
          <a:endParaRPr lang="en-US"/>
        </a:p>
      </dgm:t>
    </dgm:pt>
    <dgm:pt modelId="{16875DE3-0169-4682-9370-864F6E59AD5B}" type="sibTrans" cxnId="{91B096F1-9D13-4E1E-8DC1-5660098F62F8}">
      <dgm:prSet/>
      <dgm:spPr/>
      <dgm:t>
        <a:bodyPr/>
        <a:lstStyle/>
        <a:p>
          <a:pPr algn="ctr"/>
          <a:endParaRPr lang="en-US"/>
        </a:p>
      </dgm:t>
    </dgm:pt>
    <dgm:pt modelId="{B73F4E08-4B42-44FE-AA9D-E2D9EC1738FD}" type="asst">
      <dgm:prSet/>
      <dgm:spPr/>
      <dgm:t>
        <a:bodyPr/>
        <a:lstStyle/>
        <a:p>
          <a:pPr algn="ctr"/>
          <a:r>
            <a:rPr lang="en-US"/>
            <a:t>CIA/CAA </a:t>
          </a:r>
        </a:p>
        <a:p>
          <a:pPr algn="ctr"/>
          <a:r>
            <a:rPr lang="en-US"/>
            <a:t>Database</a:t>
          </a:r>
        </a:p>
      </dgm:t>
    </dgm:pt>
    <dgm:pt modelId="{A77DC253-E68B-469F-AAA8-64D6ACEF2491}" type="parTrans" cxnId="{3F0DB8C2-B309-4070-80D7-35C294D87D32}">
      <dgm:prSet/>
      <dgm:spPr/>
      <dgm:t>
        <a:bodyPr/>
        <a:lstStyle/>
        <a:p>
          <a:pPr algn="ctr"/>
          <a:endParaRPr lang="en-US"/>
        </a:p>
      </dgm:t>
    </dgm:pt>
    <dgm:pt modelId="{32B47151-65C1-422D-BF81-BAB7C7EB719D}" type="sibTrans" cxnId="{3F0DB8C2-B309-4070-80D7-35C294D87D32}">
      <dgm:prSet/>
      <dgm:spPr/>
      <dgm:t>
        <a:bodyPr/>
        <a:lstStyle/>
        <a:p>
          <a:pPr algn="ctr"/>
          <a:endParaRPr lang="en-US"/>
        </a:p>
      </dgm:t>
    </dgm:pt>
    <dgm:pt modelId="{17BE3385-FBBB-48F1-883D-BD5EF9B3F5B5}">
      <dgm:prSet custT="1"/>
      <dgm:spPr/>
      <dgm:t>
        <a:bodyPr/>
        <a:lstStyle/>
        <a:p>
          <a:pPr algn="ctr"/>
          <a:r>
            <a:rPr lang="en-US" sz="1200"/>
            <a:t>Reports</a:t>
          </a:r>
        </a:p>
      </dgm:t>
    </dgm:pt>
    <dgm:pt modelId="{42B423BD-D233-4491-B387-084262280473}" type="parTrans" cxnId="{68C8CC03-96DD-4878-85E4-2CA0B36D24F1}">
      <dgm:prSet/>
      <dgm:spPr/>
      <dgm:t>
        <a:bodyPr/>
        <a:lstStyle/>
        <a:p>
          <a:pPr algn="ctr"/>
          <a:endParaRPr lang="en-US"/>
        </a:p>
      </dgm:t>
    </dgm:pt>
    <dgm:pt modelId="{D57939CB-38AC-4E76-8322-5C0E03C717D6}" type="sibTrans" cxnId="{68C8CC03-96DD-4878-85E4-2CA0B36D24F1}">
      <dgm:prSet/>
      <dgm:spPr/>
      <dgm:t>
        <a:bodyPr/>
        <a:lstStyle/>
        <a:p>
          <a:pPr algn="ctr"/>
          <a:endParaRPr lang="en-US"/>
        </a:p>
      </dgm:t>
    </dgm:pt>
    <dgm:pt modelId="{9F6E6DA9-3391-4BCA-B48D-681EABD463F2}">
      <dgm:prSet custT="1"/>
      <dgm:spPr/>
      <dgm:t>
        <a:bodyPr/>
        <a:lstStyle/>
        <a:p>
          <a:pPr algn="ctr"/>
          <a:r>
            <a:rPr lang="en-US" sz="1600"/>
            <a:t>Profile </a:t>
          </a:r>
        </a:p>
      </dgm:t>
    </dgm:pt>
    <dgm:pt modelId="{1AC1FBCE-A6CC-457E-85A8-248B4C61A919}" type="parTrans" cxnId="{90C2CDE7-8A22-4B07-88E0-2D5BA990736A}">
      <dgm:prSet/>
      <dgm:spPr/>
      <dgm:t>
        <a:bodyPr/>
        <a:lstStyle/>
        <a:p>
          <a:pPr algn="ctr"/>
          <a:endParaRPr lang="en-US"/>
        </a:p>
      </dgm:t>
    </dgm:pt>
    <dgm:pt modelId="{3A8AD398-886A-4FE4-A443-C76B20FAB13B}" type="sibTrans" cxnId="{90C2CDE7-8A22-4B07-88E0-2D5BA990736A}">
      <dgm:prSet/>
      <dgm:spPr/>
      <dgm:t>
        <a:bodyPr/>
        <a:lstStyle/>
        <a:p>
          <a:pPr algn="ctr"/>
          <a:endParaRPr lang="en-US"/>
        </a:p>
      </dgm:t>
    </dgm:pt>
    <dgm:pt modelId="{2F97C344-9377-49C7-9754-111852F1B8FE}">
      <dgm:prSet custT="1"/>
      <dgm:spPr/>
      <dgm:t>
        <a:bodyPr/>
        <a:lstStyle/>
        <a:p>
          <a:pPr algn="ctr"/>
          <a:r>
            <a:rPr lang="en-US" sz="1100"/>
            <a:t>Pre-ID</a:t>
          </a:r>
        </a:p>
      </dgm:t>
    </dgm:pt>
    <dgm:pt modelId="{FA3734FF-39C6-42BE-872D-19FF6EF8BE9E}" type="parTrans" cxnId="{F107C026-B031-41F1-B4AD-CAF6D841EBCE}">
      <dgm:prSet/>
      <dgm:spPr/>
      <dgm:t>
        <a:bodyPr/>
        <a:lstStyle/>
        <a:p>
          <a:pPr algn="ctr"/>
          <a:endParaRPr lang="en-US"/>
        </a:p>
      </dgm:t>
    </dgm:pt>
    <dgm:pt modelId="{C5118B8E-613D-429F-B9FC-3D73801D95B6}" type="sibTrans" cxnId="{F107C026-B031-41F1-B4AD-CAF6D841EBCE}">
      <dgm:prSet/>
      <dgm:spPr/>
      <dgm:t>
        <a:bodyPr/>
        <a:lstStyle/>
        <a:p>
          <a:pPr algn="ctr"/>
          <a:endParaRPr lang="en-US"/>
        </a:p>
      </dgm:t>
    </dgm:pt>
    <dgm:pt modelId="{773A18F5-A691-44D9-9A34-F22557F76EC2}">
      <dgm:prSet custT="1"/>
      <dgm:spPr/>
      <dgm:t>
        <a:bodyPr/>
        <a:lstStyle/>
        <a:p>
          <a:pPr algn="ctr"/>
          <a:r>
            <a:rPr lang="en-US" sz="1100"/>
            <a:t>Nightly File Extracts</a:t>
          </a:r>
        </a:p>
      </dgm:t>
    </dgm:pt>
    <dgm:pt modelId="{775DE868-80D0-4B3F-B413-DF6B38B48AA4}" type="parTrans" cxnId="{0D5E80CF-1271-4BCD-A782-744BA444B1E3}">
      <dgm:prSet/>
      <dgm:spPr/>
      <dgm:t>
        <a:bodyPr/>
        <a:lstStyle/>
        <a:p>
          <a:pPr algn="ctr"/>
          <a:endParaRPr lang="en-US"/>
        </a:p>
      </dgm:t>
    </dgm:pt>
    <dgm:pt modelId="{0FE82A1F-54F0-4848-ABB9-F249EEB09934}" type="sibTrans" cxnId="{0D5E80CF-1271-4BCD-A782-744BA444B1E3}">
      <dgm:prSet/>
      <dgm:spPr/>
      <dgm:t>
        <a:bodyPr/>
        <a:lstStyle/>
        <a:p>
          <a:pPr algn="ctr"/>
          <a:endParaRPr lang="en-US"/>
        </a:p>
      </dgm:t>
    </dgm:pt>
    <dgm:pt modelId="{B6EEF6E3-DF29-43C0-B8C9-4C832AC6F53D}">
      <dgm:prSet custT="1"/>
      <dgm:spPr/>
      <dgm:t>
        <a:bodyPr/>
        <a:lstStyle/>
        <a:p>
          <a:pPr algn="ctr"/>
          <a:r>
            <a:rPr lang="en-US" sz="1400"/>
            <a:t>Submissions</a:t>
          </a:r>
        </a:p>
      </dgm:t>
    </dgm:pt>
    <dgm:pt modelId="{01EF7EAB-65CB-4CB4-AA0C-FD683E0B3087}" type="parTrans" cxnId="{0999ADF5-8E26-41C5-A5CD-52B15F94643E}">
      <dgm:prSet/>
      <dgm:spPr/>
      <dgm:t>
        <a:bodyPr/>
        <a:lstStyle/>
        <a:p>
          <a:pPr algn="ctr"/>
          <a:endParaRPr lang="en-US"/>
        </a:p>
      </dgm:t>
    </dgm:pt>
    <dgm:pt modelId="{4AFC58A9-75A1-49CA-ADAD-DC57014DD59F}" type="sibTrans" cxnId="{0999ADF5-8E26-41C5-A5CD-52B15F94643E}">
      <dgm:prSet/>
      <dgm:spPr/>
      <dgm:t>
        <a:bodyPr/>
        <a:lstStyle/>
        <a:p>
          <a:pPr algn="ctr"/>
          <a:endParaRPr lang="en-US"/>
        </a:p>
      </dgm:t>
    </dgm:pt>
    <dgm:pt modelId="{D007BE20-397A-4AC9-AD53-A117268D1B17}">
      <dgm:prSet custT="1"/>
      <dgm:spPr/>
      <dgm:t>
        <a:bodyPr/>
        <a:lstStyle/>
        <a:p>
          <a:pPr algn="ctr"/>
          <a:r>
            <a:rPr lang="en-US" sz="1400"/>
            <a:t>Students</a:t>
          </a:r>
        </a:p>
      </dgm:t>
    </dgm:pt>
    <dgm:pt modelId="{6BDA2448-39D1-434E-ADB7-CFDA538644C9}" type="parTrans" cxnId="{7C4D487E-7EF8-4A31-B939-36A80775BB87}">
      <dgm:prSet/>
      <dgm:spPr/>
      <dgm:t>
        <a:bodyPr/>
        <a:lstStyle/>
        <a:p>
          <a:pPr algn="ctr"/>
          <a:endParaRPr lang="en-US"/>
        </a:p>
      </dgm:t>
    </dgm:pt>
    <dgm:pt modelId="{BE3E4C9D-BF21-461F-833F-5090555E8A3B}" type="sibTrans" cxnId="{7C4D487E-7EF8-4A31-B939-36A80775BB87}">
      <dgm:prSet/>
      <dgm:spPr/>
      <dgm:t>
        <a:bodyPr/>
        <a:lstStyle/>
        <a:p>
          <a:pPr algn="ctr"/>
          <a:endParaRPr lang="en-US"/>
        </a:p>
      </dgm:t>
    </dgm:pt>
    <dgm:pt modelId="{7A6F8903-A372-47B3-989F-E57208DBBC47}">
      <dgm:prSet custT="1"/>
      <dgm:spPr/>
      <dgm:t>
        <a:bodyPr/>
        <a:lstStyle/>
        <a:p>
          <a:pPr algn="ctr"/>
          <a:r>
            <a:rPr lang="en-US" sz="1600" dirty="0"/>
            <a:t>Graduation Database</a:t>
          </a:r>
        </a:p>
      </dgm:t>
    </dgm:pt>
    <dgm:pt modelId="{1B9EF49F-0BD0-422D-B7B8-F6E8A2FAD25E}" type="parTrans" cxnId="{6C294B7F-C3FD-4553-BA56-DD56CA5C2B51}">
      <dgm:prSet/>
      <dgm:spPr/>
      <dgm:t>
        <a:bodyPr/>
        <a:lstStyle/>
        <a:p>
          <a:pPr algn="ctr"/>
          <a:endParaRPr lang="en-US"/>
        </a:p>
      </dgm:t>
    </dgm:pt>
    <dgm:pt modelId="{9AB6CCED-F45F-4F61-AC56-1CFAE6D156D9}" type="sibTrans" cxnId="{6C294B7F-C3FD-4553-BA56-DD56CA5C2B51}">
      <dgm:prSet/>
      <dgm:spPr/>
      <dgm:t>
        <a:bodyPr/>
        <a:lstStyle/>
        <a:p>
          <a:pPr algn="ctr"/>
          <a:endParaRPr lang="en-US"/>
        </a:p>
      </dgm:t>
    </dgm:pt>
    <dgm:pt modelId="{40535F9E-581F-4832-B0CA-A30696EEA3E3}">
      <dgm:prSet custT="1"/>
      <dgm:spPr/>
      <dgm:t>
        <a:bodyPr/>
        <a:lstStyle/>
        <a:p>
          <a:pPr algn="ctr"/>
          <a:r>
            <a:rPr lang="en-US" sz="1600"/>
            <a:t>CAA Options</a:t>
          </a:r>
        </a:p>
      </dgm:t>
    </dgm:pt>
    <dgm:pt modelId="{E5D4C1B3-009D-4927-8368-ECD4E4622435}" type="parTrans" cxnId="{DEC151F5-5FE8-4908-B415-D3A4E984D475}">
      <dgm:prSet/>
      <dgm:spPr/>
      <dgm:t>
        <a:bodyPr/>
        <a:lstStyle/>
        <a:p>
          <a:pPr algn="ctr"/>
          <a:endParaRPr lang="en-US"/>
        </a:p>
      </dgm:t>
    </dgm:pt>
    <dgm:pt modelId="{62FDE401-3B02-4DCF-A30B-F84DADAA748A}" type="sibTrans" cxnId="{DEC151F5-5FE8-4908-B415-D3A4E984D475}">
      <dgm:prSet/>
      <dgm:spPr/>
      <dgm:t>
        <a:bodyPr/>
        <a:lstStyle/>
        <a:p>
          <a:pPr algn="ctr"/>
          <a:endParaRPr lang="en-US"/>
        </a:p>
      </dgm:t>
    </dgm:pt>
    <dgm:pt modelId="{EC5B2E3D-8EEA-4A9B-8EDF-2B055E2833D9}">
      <dgm:prSet custT="1"/>
      <dgm:spPr/>
      <dgm:t>
        <a:bodyPr/>
        <a:lstStyle/>
        <a:p>
          <a:pPr algn="ctr"/>
          <a:r>
            <a:rPr lang="en-US" sz="1600"/>
            <a:t>Retro Basic</a:t>
          </a:r>
        </a:p>
      </dgm:t>
    </dgm:pt>
    <dgm:pt modelId="{E97954A1-CBEB-41C9-A2B1-46575ED3EFA5}" type="parTrans" cxnId="{A1CA01EF-6A78-4F48-89D8-AA124685489F}">
      <dgm:prSet/>
      <dgm:spPr/>
      <dgm:t>
        <a:bodyPr/>
        <a:lstStyle/>
        <a:p>
          <a:pPr algn="ctr"/>
          <a:endParaRPr lang="en-US"/>
        </a:p>
      </dgm:t>
    </dgm:pt>
    <dgm:pt modelId="{8248BC6A-D72B-4C58-A569-31558C6BE083}" type="sibTrans" cxnId="{A1CA01EF-6A78-4F48-89D8-AA124685489F}">
      <dgm:prSet/>
      <dgm:spPr/>
      <dgm:t>
        <a:bodyPr/>
        <a:lstStyle/>
        <a:p>
          <a:pPr algn="ctr"/>
          <a:endParaRPr lang="en-US"/>
        </a:p>
      </dgm:t>
    </dgm:pt>
    <dgm:pt modelId="{1587CAAE-40FA-4DA6-BE5E-5A06965A9CF3}">
      <dgm:prSet custT="1"/>
      <dgm:spPr/>
      <dgm:t>
        <a:bodyPr/>
        <a:lstStyle/>
        <a:p>
          <a:pPr algn="ctr"/>
          <a:r>
            <a:rPr lang="en-US" sz="1400" dirty="0"/>
            <a:t>Create Forms</a:t>
          </a:r>
        </a:p>
        <a:p>
          <a:pPr algn="ctr"/>
          <a:r>
            <a:rPr lang="en-US" sz="1400" dirty="0"/>
            <a:t>District Administration and Security Report </a:t>
          </a:r>
        </a:p>
      </dgm:t>
    </dgm:pt>
    <dgm:pt modelId="{3A58F76B-154A-469A-B75B-3E31CD00222E}" type="parTrans" cxnId="{9DFCD5E0-4C5E-4FAE-B9A9-F6872D12D1AD}">
      <dgm:prSet/>
      <dgm:spPr/>
      <dgm:t>
        <a:bodyPr/>
        <a:lstStyle/>
        <a:p>
          <a:pPr algn="ctr"/>
          <a:endParaRPr lang="en-US"/>
        </a:p>
      </dgm:t>
    </dgm:pt>
    <dgm:pt modelId="{AF5283E2-0537-4694-A072-5AD4D013FAE2}" type="sibTrans" cxnId="{9DFCD5E0-4C5E-4FAE-B9A9-F6872D12D1AD}">
      <dgm:prSet/>
      <dgm:spPr/>
      <dgm:t>
        <a:bodyPr/>
        <a:lstStyle/>
        <a:p>
          <a:pPr algn="ctr"/>
          <a:endParaRPr lang="en-US"/>
        </a:p>
      </dgm:t>
    </dgm:pt>
    <dgm:pt modelId="{007FF203-DDE9-465E-8CA8-4CF30D8180D4}">
      <dgm:prSet custT="1"/>
      <dgm:spPr/>
      <dgm:t>
        <a:bodyPr/>
        <a:lstStyle/>
        <a:p>
          <a:pPr algn="ctr"/>
          <a:r>
            <a:rPr lang="en-US" sz="1400"/>
            <a:t>View/Edit/Delete Forms</a:t>
          </a:r>
        </a:p>
      </dgm:t>
    </dgm:pt>
    <dgm:pt modelId="{F410D2EE-B506-4AE9-A359-ABF87AD16794}" type="parTrans" cxnId="{0459F955-2CE8-47D4-89BF-52066514190D}">
      <dgm:prSet/>
      <dgm:spPr/>
      <dgm:t>
        <a:bodyPr/>
        <a:lstStyle/>
        <a:p>
          <a:pPr algn="ctr"/>
          <a:endParaRPr lang="en-US"/>
        </a:p>
      </dgm:t>
    </dgm:pt>
    <dgm:pt modelId="{A0CF867D-FD24-4F5F-838E-9962DB19D97E}" type="sibTrans" cxnId="{0459F955-2CE8-47D4-89BF-52066514190D}">
      <dgm:prSet/>
      <dgm:spPr/>
      <dgm:t>
        <a:bodyPr/>
        <a:lstStyle/>
        <a:p>
          <a:pPr algn="ctr"/>
          <a:endParaRPr lang="en-US"/>
        </a:p>
      </dgm:t>
    </dgm:pt>
    <dgm:pt modelId="{068FCFCC-FC45-4445-B4F0-F5FD32C5A47A}">
      <dgm:prSet custT="1"/>
      <dgm:spPr/>
      <dgm:t>
        <a:bodyPr/>
        <a:lstStyle/>
        <a:p>
          <a:pPr algn="ctr"/>
          <a:r>
            <a:rPr lang="en-US" sz="1600" dirty="0"/>
            <a:t>Contact Information</a:t>
          </a:r>
        </a:p>
      </dgm:t>
    </dgm:pt>
    <dgm:pt modelId="{D1C4AAA2-DAE6-4271-AC52-192F0DF94A7F}" type="parTrans" cxnId="{9E2EA547-85FD-455A-A1DC-731BB017AFCB}">
      <dgm:prSet/>
      <dgm:spPr/>
      <dgm:t>
        <a:bodyPr/>
        <a:lstStyle/>
        <a:p>
          <a:pPr algn="ctr"/>
          <a:endParaRPr lang="en-US"/>
        </a:p>
      </dgm:t>
    </dgm:pt>
    <dgm:pt modelId="{5847E26B-E66E-471F-A2B2-3D4572D32611}" type="sibTrans" cxnId="{9E2EA547-85FD-455A-A1DC-731BB017AFCB}">
      <dgm:prSet/>
      <dgm:spPr/>
      <dgm:t>
        <a:bodyPr/>
        <a:lstStyle/>
        <a:p>
          <a:pPr algn="ctr"/>
          <a:endParaRPr lang="en-US"/>
        </a:p>
      </dgm:t>
    </dgm:pt>
    <dgm:pt modelId="{0BAAD5B3-48B3-4AD8-B6FD-FF606AD39636}">
      <dgm:prSet custT="1"/>
      <dgm:spPr/>
      <dgm:t>
        <a:bodyPr/>
        <a:lstStyle/>
        <a:p>
          <a:pPr algn="ctr"/>
          <a:r>
            <a:rPr lang="en-US" sz="1100"/>
            <a:t>Registration of Students Receiving Services</a:t>
          </a:r>
        </a:p>
      </dgm:t>
    </dgm:pt>
    <dgm:pt modelId="{FB6A1ABA-3796-462C-BBD7-6DE6B497761F}" type="parTrans" cxnId="{27D05985-C095-4910-8244-8334A070D62E}">
      <dgm:prSet/>
      <dgm:spPr/>
      <dgm:t>
        <a:bodyPr/>
        <a:lstStyle/>
        <a:p>
          <a:pPr algn="ctr"/>
          <a:endParaRPr lang="en-US"/>
        </a:p>
      </dgm:t>
    </dgm:pt>
    <dgm:pt modelId="{36803845-4A3B-4B91-99DD-9377ABF6284A}" type="sibTrans" cxnId="{27D05985-C095-4910-8244-8334A070D62E}">
      <dgm:prSet/>
      <dgm:spPr/>
      <dgm:t>
        <a:bodyPr/>
        <a:lstStyle/>
        <a:p>
          <a:pPr algn="ctr"/>
          <a:endParaRPr lang="en-US"/>
        </a:p>
      </dgm:t>
    </dgm:pt>
    <dgm:pt modelId="{9E3AEC4E-8831-48C6-B888-DC0F914B686C}">
      <dgm:prSet custT="1"/>
      <dgm:spPr/>
      <dgm:t>
        <a:bodyPr/>
        <a:lstStyle/>
        <a:p>
          <a:pPr algn="ctr"/>
          <a:r>
            <a:rPr lang="en-US" sz="1100"/>
            <a:t>Alternate Test Registration</a:t>
          </a:r>
        </a:p>
      </dgm:t>
    </dgm:pt>
    <dgm:pt modelId="{767C58BC-A6F9-4BB4-8458-D401FEE2AEB8}" type="parTrans" cxnId="{9579DC68-4645-43EB-93FA-AC2F3B44A2CD}">
      <dgm:prSet/>
      <dgm:spPr/>
      <dgm:t>
        <a:bodyPr/>
        <a:lstStyle/>
        <a:p>
          <a:pPr algn="ctr"/>
          <a:endParaRPr lang="en-US"/>
        </a:p>
      </dgm:t>
    </dgm:pt>
    <dgm:pt modelId="{F363835A-D63F-4769-BA75-C0DBB294F882}" type="sibTrans" cxnId="{9579DC68-4645-43EB-93FA-AC2F3B44A2CD}">
      <dgm:prSet/>
      <dgm:spPr/>
      <dgm:t>
        <a:bodyPr/>
        <a:lstStyle/>
        <a:p>
          <a:pPr algn="ctr"/>
          <a:endParaRPr lang="en-US"/>
        </a:p>
      </dgm:t>
    </dgm:pt>
    <dgm:pt modelId="{7CD29EE8-FAF8-4ADC-AF0F-1F13E52B5AFA}">
      <dgm:prSet custT="1"/>
      <dgm:spPr/>
      <dgm:t>
        <a:bodyPr/>
        <a:lstStyle/>
        <a:p>
          <a:pPr algn="ctr"/>
          <a:r>
            <a:rPr lang="en-US" sz="1100"/>
            <a:t>TIDE Pre-ID</a:t>
          </a:r>
        </a:p>
      </dgm:t>
    </dgm:pt>
    <dgm:pt modelId="{8B52E7B5-7FAE-46B6-9E86-839F402F5332}" type="parTrans" cxnId="{3DE95FA3-20E6-4184-9529-C620757579A9}">
      <dgm:prSet/>
      <dgm:spPr/>
      <dgm:t>
        <a:bodyPr/>
        <a:lstStyle/>
        <a:p>
          <a:pPr algn="ctr"/>
          <a:endParaRPr lang="en-US"/>
        </a:p>
      </dgm:t>
    </dgm:pt>
    <dgm:pt modelId="{B4230BCF-D488-48D3-BB76-B960F61CECD4}" type="sibTrans" cxnId="{3DE95FA3-20E6-4184-9529-C620757579A9}">
      <dgm:prSet/>
      <dgm:spPr/>
      <dgm:t>
        <a:bodyPr/>
        <a:lstStyle/>
        <a:p>
          <a:pPr algn="ctr"/>
          <a:endParaRPr lang="en-US"/>
        </a:p>
      </dgm:t>
    </dgm:pt>
    <dgm:pt modelId="{2495C0AA-59F5-4CBC-B119-8374A166093F}">
      <dgm:prSet custT="1"/>
      <dgm:spPr/>
      <dgm:t>
        <a:bodyPr/>
        <a:lstStyle/>
        <a:p>
          <a:pPr algn="ctr"/>
          <a:r>
            <a:rPr lang="en-US" sz="1200"/>
            <a:t>District Student Attribute Enrollment</a:t>
          </a:r>
        </a:p>
      </dgm:t>
    </dgm:pt>
    <dgm:pt modelId="{18244993-9BAF-41FB-AA1D-3003A90DE64C}" type="parTrans" cxnId="{A5ACBA67-E441-4F18-97DE-3CE31274C30F}">
      <dgm:prSet/>
      <dgm:spPr/>
      <dgm:t>
        <a:bodyPr/>
        <a:lstStyle/>
        <a:p>
          <a:pPr algn="ctr"/>
          <a:endParaRPr lang="en-US"/>
        </a:p>
      </dgm:t>
    </dgm:pt>
    <dgm:pt modelId="{4183F7D0-45D2-4F32-8164-0A09D3E1D767}" type="sibTrans" cxnId="{A5ACBA67-E441-4F18-97DE-3CE31274C30F}">
      <dgm:prSet/>
      <dgm:spPr/>
      <dgm:t>
        <a:bodyPr/>
        <a:lstStyle/>
        <a:p>
          <a:pPr algn="ctr"/>
          <a:endParaRPr lang="en-US"/>
        </a:p>
      </dgm:t>
    </dgm:pt>
    <dgm:pt modelId="{63B97DF9-6862-4F0B-8A7A-DA6AA6B8FEDE}">
      <dgm:prSet custT="1"/>
      <dgm:spPr/>
      <dgm:t>
        <a:bodyPr/>
        <a:lstStyle/>
        <a:p>
          <a:pPr algn="ctr"/>
          <a:r>
            <a:rPr lang="en-US" sz="1200"/>
            <a:t>P210 Withdrawl Preview</a:t>
          </a:r>
        </a:p>
      </dgm:t>
    </dgm:pt>
    <dgm:pt modelId="{76B36154-AEE9-4E9A-BFCE-F2CED5DAC69E}" type="parTrans" cxnId="{B1774DF2-5762-4C80-BFB3-B6A5AF46AF14}">
      <dgm:prSet/>
      <dgm:spPr/>
      <dgm:t>
        <a:bodyPr/>
        <a:lstStyle/>
        <a:p>
          <a:pPr algn="ctr"/>
          <a:endParaRPr lang="en-US"/>
        </a:p>
      </dgm:t>
    </dgm:pt>
    <dgm:pt modelId="{F9A3362A-E42D-4431-B32A-30A2480D637E}" type="sibTrans" cxnId="{B1774DF2-5762-4C80-BFB3-B6A5AF46AF14}">
      <dgm:prSet/>
      <dgm:spPr/>
      <dgm:t>
        <a:bodyPr/>
        <a:lstStyle/>
        <a:p>
          <a:pPr algn="ctr"/>
          <a:endParaRPr lang="en-US"/>
        </a:p>
      </dgm:t>
    </dgm:pt>
    <dgm:pt modelId="{DC2E48B3-BBBF-495B-8C65-273362E1C3D8}">
      <dgm:prSet custT="1"/>
      <dgm:spPr/>
      <dgm:t>
        <a:bodyPr/>
        <a:lstStyle/>
        <a:p>
          <a:pPr algn="ctr"/>
          <a:r>
            <a:rPr lang="en-US" sz="1200" dirty="0"/>
            <a:t>Disability Status</a:t>
          </a:r>
        </a:p>
      </dgm:t>
    </dgm:pt>
    <dgm:pt modelId="{095FE286-1ECD-4EF5-A154-D92FCCEE1C39}" type="parTrans" cxnId="{A94B157D-C516-4B05-8550-36A72BC2B1F9}">
      <dgm:prSet/>
      <dgm:spPr/>
      <dgm:t>
        <a:bodyPr/>
        <a:lstStyle/>
        <a:p>
          <a:pPr algn="ctr"/>
          <a:endParaRPr lang="en-US"/>
        </a:p>
      </dgm:t>
    </dgm:pt>
    <dgm:pt modelId="{56DB0141-E7F5-43F3-8336-B9D7AF981895}" type="sibTrans" cxnId="{A94B157D-C516-4B05-8550-36A72BC2B1F9}">
      <dgm:prSet/>
      <dgm:spPr/>
      <dgm:t>
        <a:bodyPr/>
        <a:lstStyle/>
        <a:p>
          <a:pPr algn="ctr"/>
          <a:endParaRPr lang="en-US"/>
        </a:p>
      </dgm:t>
    </dgm:pt>
    <dgm:pt modelId="{DC49F058-D345-496D-AAC4-A35B6B99B65B}">
      <dgm:prSet custT="1"/>
      <dgm:spPr/>
      <dgm:t>
        <a:bodyPr/>
        <a:lstStyle/>
        <a:p>
          <a:pPr algn="ctr"/>
          <a:r>
            <a:rPr lang="en-US" sz="1400"/>
            <a:t>Submission List</a:t>
          </a:r>
        </a:p>
      </dgm:t>
    </dgm:pt>
    <dgm:pt modelId="{A1B0EED5-FC37-41CC-A967-B7C3079C70C3}" type="parTrans" cxnId="{E37E8330-0C16-4B8A-9997-CBCC0D6170DA}">
      <dgm:prSet/>
      <dgm:spPr/>
      <dgm:t>
        <a:bodyPr/>
        <a:lstStyle/>
        <a:p>
          <a:pPr algn="ctr"/>
          <a:endParaRPr lang="en-US"/>
        </a:p>
      </dgm:t>
    </dgm:pt>
    <dgm:pt modelId="{D8617B04-AFF9-4C84-BF15-33878DC43660}" type="sibTrans" cxnId="{E37E8330-0C16-4B8A-9997-CBCC0D6170DA}">
      <dgm:prSet/>
      <dgm:spPr/>
      <dgm:t>
        <a:bodyPr/>
        <a:lstStyle/>
        <a:p>
          <a:pPr algn="ctr"/>
          <a:endParaRPr lang="en-US"/>
        </a:p>
      </dgm:t>
    </dgm:pt>
    <dgm:pt modelId="{FA6B1830-9F1F-4922-B575-266F33A733A8}">
      <dgm:prSet custT="1"/>
      <dgm:spPr/>
      <dgm:t>
        <a:bodyPr/>
        <a:lstStyle/>
        <a:p>
          <a:pPr algn="ctr"/>
          <a:r>
            <a:rPr lang="en-US" sz="1400"/>
            <a:t>Submission Exceptions</a:t>
          </a:r>
        </a:p>
      </dgm:t>
    </dgm:pt>
    <dgm:pt modelId="{BDFE4B2A-2A3D-4F3E-888E-D422A386EA04}" type="parTrans" cxnId="{FEB42456-1DD2-4311-A1AF-6C9BF2008D21}">
      <dgm:prSet/>
      <dgm:spPr/>
      <dgm:t>
        <a:bodyPr/>
        <a:lstStyle/>
        <a:p>
          <a:pPr algn="ctr"/>
          <a:endParaRPr lang="en-US"/>
        </a:p>
      </dgm:t>
    </dgm:pt>
    <dgm:pt modelId="{7B996831-3315-48C6-A828-109C71F351EF}" type="sibTrans" cxnId="{FEB42456-1DD2-4311-A1AF-6C9BF2008D21}">
      <dgm:prSet/>
      <dgm:spPr/>
      <dgm:t>
        <a:bodyPr/>
        <a:lstStyle/>
        <a:p>
          <a:pPr algn="ctr"/>
          <a:endParaRPr lang="en-US"/>
        </a:p>
      </dgm:t>
    </dgm:pt>
    <dgm:pt modelId="{48D6D876-6699-419A-92C6-18E2651ECC58}">
      <dgm:prSet custT="1"/>
      <dgm:spPr/>
      <dgm:t>
        <a:bodyPr/>
        <a:lstStyle/>
        <a:p>
          <a:pPr algn="ctr"/>
          <a:r>
            <a:rPr lang="en-US" sz="1400"/>
            <a:t>Search Students</a:t>
          </a:r>
        </a:p>
      </dgm:t>
    </dgm:pt>
    <dgm:pt modelId="{A5DC157C-35B0-45E4-B507-5ACE2B7DDD39}" type="parTrans" cxnId="{3680E648-E90F-457D-8A6B-0EDCB14AC7FD}">
      <dgm:prSet/>
      <dgm:spPr/>
      <dgm:t>
        <a:bodyPr/>
        <a:lstStyle/>
        <a:p>
          <a:pPr algn="ctr"/>
          <a:endParaRPr lang="en-US"/>
        </a:p>
      </dgm:t>
    </dgm:pt>
    <dgm:pt modelId="{996D84F7-F251-4E40-B8E4-94FB76EB7BE7}" type="sibTrans" cxnId="{3680E648-E90F-457D-8A6B-0EDCB14AC7FD}">
      <dgm:prSet/>
      <dgm:spPr/>
      <dgm:t>
        <a:bodyPr/>
        <a:lstStyle/>
        <a:p>
          <a:pPr algn="ctr"/>
          <a:endParaRPr lang="en-US"/>
        </a:p>
      </dgm:t>
    </dgm:pt>
    <dgm:pt modelId="{45F3CCE3-1A65-4CAD-9184-75C6EAD22302}" type="pres">
      <dgm:prSet presAssocID="{5018C52A-A7DB-4520-AAFB-E68DC7508E1A}" presName="diagram" presStyleCnt="0">
        <dgm:presLayoutVars>
          <dgm:chPref val="1"/>
          <dgm:dir/>
          <dgm:animOne val="branch"/>
          <dgm:animLvl val="lvl"/>
          <dgm:resizeHandles/>
        </dgm:presLayoutVars>
      </dgm:prSet>
      <dgm:spPr/>
    </dgm:pt>
    <dgm:pt modelId="{6A20F8CF-71B2-4402-8E0A-270E49ED7982}" type="pres">
      <dgm:prSet presAssocID="{43E2A5E8-B862-4FC2-8836-93CBAD791C98}" presName="root" presStyleCnt="0"/>
      <dgm:spPr/>
    </dgm:pt>
    <dgm:pt modelId="{4291B5CC-A767-4C08-9494-F4F717E70C2D}" type="pres">
      <dgm:prSet presAssocID="{43E2A5E8-B862-4FC2-8836-93CBAD791C98}" presName="rootComposite" presStyleCnt="0"/>
      <dgm:spPr/>
    </dgm:pt>
    <dgm:pt modelId="{AD87D106-86B1-416C-B1C9-28F257C6BC69}" type="pres">
      <dgm:prSet presAssocID="{43E2A5E8-B862-4FC2-8836-93CBAD791C98}" presName="rootText" presStyleLbl="node1" presStyleIdx="0" presStyleCnt="4"/>
      <dgm:spPr/>
    </dgm:pt>
    <dgm:pt modelId="{098AA537-716D-4BFC-B87A-3798BB8F52F7}" type="pres">
      <dgm:prSet presAssocID="{43E2A5E8-B862-4FC2-8836-93CBAD791C98}" presName="rootConnector" presStyleLbl="asst0" presStyleIdx="0" presStyleCnt="0"/>
      <dgm:spPr/>
    </dgm:pt>
    <dgm:pt modelId="{1A4A0755-721A-4F59-B405-DB9E1A50F5D8}" type="pres">
      <dgm:prSet presAssocID="{43E2A5E8-B862-4FC2-8836-93CBAD791C98}" presName="childShape" presStyleCnt="0"/>
      <dgm:spPr/>
    </dgm:pt>
    <dgm:pt modelId="{B417C5FB-C271-41B4-A14D-91707FF6648E}" type="pres">
      <dgm:prSet presAssocID="{1AC1FBCE-A6CC-457E-85A8-248B4C61A919}" presName="Name13" presStyleLbl="parChTrans1D2" presStyleIdx="0" presStyleCnt="10"/>
      <dgm:spPr/>
    </dgm:pt>
    <dgm:pt modelId="{373D5EA6-20F9-4238-A19A-733A11B6BC23}" type="pres">
      <dgm:prSet presAssocID="{9F6E6DA9-3391-4BCA-B48D-681EABD463F2}" presName="childText" presStyleLbl="bgAcc1" presStyleIdx="0" presStyleCnt="10">
        <dgm:presLayoutVars>
          <dgm:bulletEnabled val="1"/>
        </dgm:presLayoutVars>
      </dgm:prSet>
      <dgm:spPr/>
    </dgm:pt>
    <dgm:pt modelId="{CFB6313A-9555-4062-A751-3974D9FEA6D9}" type="pres">
      <dgm:prSet presAssocID="{FA3734FF-39C6-42BE-872D-19FF6EF8BE9E}" presName="Name13" presStyleLbl="parChTrans1D2" presStyleIdx="1" presStyleCnt="10"/>
      <dgm:spPr/>
    </dgm:pt>
    <dgm:pt modelId="{183F931B-106B-4D52-80E3-EFFBE85EA4F7}" type="pres">
      <dgm:prSet presAssocID="{2F97C344-9377-49C7-9754-111852F1B8FE}" presName="childText" presStyleLbl="bgAcc1" presStyleIdx="1" presStyleCnt="10">
        <dgm:presLayoutVars>
          <dgm:bulletEnabled val="1"/>
        </dgm:presLayoutVars>
      </dgm:prSet>
      <dgm:spPr/>
    </dgm:pt>
    <dgm:pt modelId="{63FEB253-B0D2-40E6-A5C5-6E5CA2A149E8}" type="pres">
      <dgm:prSet presAssocID="{3EDA4E18-E995-45B4-B013-06BB21007102}" presName="root" presStyleCnt="0"/>
      <dgm:spPr/>
    </dgm:pt>
    <dgm:pt modelId="{FA5AB2A4-4F20-451D-8ABE-D3E94A4867A9}" type="pres">
      <dgm:prSet presAssocID="{3EDA4E18-E995-45B4-B013-06BB21007102}" presName="rootComposite" presStyleCnt="0"/>
      <dgm:spPr/>
    </dgm:pt>
    <dgm:pt modelId="{7F097907-3CA5-4F69-945E-E9E28CF2233A}" type="pres">
      <dgm:prSet presAssocID="{3EDA4E18-E995-45B4-B013-06BB21007102}" presName="rootText" presStyleLbl="node1" presStyleIdx="1" presStyleCnt="4"/>
      <dgm:spPr/>
    </dgm:pt>
    <dgm:pt modelId="{E9783190-95AF-4D23-9192-F7B24D5ECE76}" type="pres">
      <dgm:prSet presAssocID="{3EDA4E18-E995-45B4-B013-06BB21007102}" presName="rootConnector" presStyleLbl="node1" presStyleIdx="1" presStyleCnt="4"/>
      <dgm:spPr/>
    </dgm:pt>
    <dgm:pt modelId="{F1E44211-7428-44C8-841F-222C0DC85775}" type="pres">
      <dgm:prSet presAssocID="{3EDA4E18-E995-45B4-B013-06BB21007102}" presName="childShape" presStyleCnt="0"/>
      <dgm:spPr/>
    </dgm:pt>
    <dgm:pt modelId="{43153B5A-C1D2-408A-9705-40BC7BFE8B59}" type="pres">
      <dgm:prSet presAssocID="{42B423BD-D233-4491-B387-084262280473}" presName="Name13" presStyleLbl="parChTrans1D2" presStyleIdx="2" presStyleCnt="10"/>
      <dgm:spPr/>
    </dgm:pt>
    <dgm:pt modelId="{F0DA4ECB-1589-480C-A498-DAD601EAFE07}" type="pres">
      <dgm:prSet presAssocID="{17BE3385-FBBB-48F1-883D-BD5EF9B3F5B5}" presName="childText" presStyleLbl="bgAcc1" presStyleIdx="2" presStyleCnt="10">
        <dgm:presLayoutVars>
          <dgm:bulletEnabled val="1"/>
        </dgm:presLayoutVars>
      </dgm:prSet>
      <dgm:spPr/>
    </dgm:pt>
    <dgm:pt modelId="{B2B17C38-F62B-49AC-BCDE-649E3F9F5F09}" type="pres">
      <dgm:prSet presAssocID="{01EF7EAB-65CB-4CB4-AA0C-FD683E0B3087}" presName="Name13" presStyleLbl="parChTrans1D2" presStyleIdx="3" presStyleCnt="10"/>
      <dgm:spPr/>
    </dgm:pt>
    <dgm:pt modelId="{DBB85FC1-3474-4F54-B142-535A9A404D36}" type="pres">
      <dgm:prSet presAssocID="{B6EEF6E3-DF29-43C0-B8C9-4C832AC6F53D}" presName="childText" presStyleLbl="bgAcc1" presStyleIdx="3" presStyleCnt="10">
        <dgm:presLayoutVars>
          <dgm:bulletEnabled val="1"/>
        </dgm:presLayoutVars>
      </dgm:prSet>
      <dgm:spPr/>
    </dgm:pt>
    <dgm:pt modelId="{B7044CD2-501F-4330-9938-735205EA5565}" type="pres">
      <dgm:prSet presAssocID="{6BDA2448-39D1-434E-ADB7-CFDA538644C9}" presName="Name13" presStyleLbl="parChTrans1D2" presStyleIdx="4" presStyleCnt="10"/>
      <dgm:spPr/>
    </dgm:pt>
    <dgm:pt modelId="{EDAF74E5-2CF8-4334-885C-8ECF0D3F8645}" type="pres">
      <dgm:prSet presAssocID="{D007BE20-397A-4AC9-AD53-A117268D1B17}" presName="childText" presStyleLbl="bgAcc1" presStyleIdx="4" presStyleCnt="10">
        <dgm:presLayoutVars>
          <dgm:bulletEnabled val="1"/>
        </dgm:presLayoutVars>
      </dgm:prSet>
      <dgm:spPr/>
    </dgm:pt>
    <dgm:pt modelId="{90A4C9A6-CCF5-4D32-A52A-702D9B99B39D}" type="pres">
      <dgm:prSet presAssocID="{C4F57189-8BFD-4D56-96EF-2498C84B1E50}" presName="root" presStyleCnt="0"/>
      <dgm:spPr/>
    </dgm:pt>
    <dgm:pt modelId="{AA6F9136-308E-4930-BA0D-957438298DB2}" type="pres">
      <dgm:prSet presAssocID="{C4F57189-8BFD-4D56-96EF-2498C84B1E50}" presName="rootComposite" presStyleCnt="0"/>
      <dgm:spPr/>
    </dgm:pt>
    <dgm:pt modelId="{9510521D-7581-49B5-939A-A5587FAD393A}" type="pres">
      <dgm:prSet presAssocID="{C4F57189-8BFD-4D56-96EF-2498C84B1E50}" presName="rootText" presStyleLbl="node1" presStyleIdx="2" presStyleCnt="4"/>
      <dgm:spPr/>
    </dgm:pt>
    <dgm:pt modelId="{F451E240-85AE-4680-8463-24A08AD54566}" type="pres">
      <dgm:prSet presAssocID="{C4F57189-8BFD-4D56-96EF-2498C84B1E50}" presName="rootConnector" presStyleLbl="asst0" presStyleIdx="0" presStyleCnt="0"/>
      <dgm:spPr/>
    </dgm:pt>
    <dgm:pt modelId="{260C454D-8CE5-4488-A45C-EE357C730413}" type="pres">
      <dgm:prSet presAssocID="{C4F57189-8BFD-4D56-96EF-2498C84B1E50}" presName="childShape" presStyleCnt="0"/>
      <dgm:spPr/>
    </dgm:pt>
    <dgm:pt modelId="{C77268A7-69D8-4FE7-8B33-DDC377309AAF}" type="pres">
      <dgm:prSet presAssocID="{3A58F76B-154A-469A-B75B-3E31CD00222E}" presName="Name13" presStyleLbl="parChTrans1D2" presStyleIdx="5" presStyleCnt="10"/>
      <dgm:spPr/>
    </dgm:pt>
    <dgm:pt modelId="{C4C6546E-DB5E-4FFB-9CD7-4D22C5AAA2EB}" type="pres">
      <dgm:prSet presAssocID="{1587CAAE-40FA-4DA6-BE5E-5A06965A9CF3}" presName="childText" presStyleLbl="bgAcc1" presStyleIdx="5" presStyleCnt="10">
        <dgm:presLayoutVars>
          <dgm:bulletEnabled val="1"/>
        </dgm:presLayoutVars>
      </dgm:prSet>
      <dgm:spPr/>
    </dgm:pt>
    <dgm:pt modelId="{ABE5FD82-6F31-4964-8D2E-5FD959FFDF9B}" type="pres">
      <dgm:prSet presAssocID="{F410D2EE-B506-4AE9-A359-ABF87AD16794}" presName="Name13" presStyleLbl="parChTrans1D2" presStyleIdx="6" presStyleCnt="10"/>
      <dgm:spPr/>
    </dgm:pt>
    <dgm:pt modelId="{B7EFCCE0-2736-457A-8AE5-69EDE97EF34B}" type="pres">
      <dgm:prSet presAssocID="{007FF203-DDE9-465E-8CA8-4CF30D8180D4}" presName="childText" presStyleLbl="bgAcc1" presStyleIdx="6" presStyleCnt="10">
        <dgm:presLayoutVars>
          <dgm:bulletEnabled val="1"/>
        </dgm:presLayoutVars>
      </dgm:prSet>
      <dgm:spPr/>
    </dgm:pt>
    <dgm:pt modelId="{B50B073A-1D5E-469D-B759-7C8018D52469}" type="pres">
      <dgm:prSet presAssocID="{B73F4E08-4B42-44FE-AA9D-E2D9EC1738FD}" presName="root" presStyleCnt="0"/>
      <dgm:spPr/>
    </dgm:pt>
    <dgm:pt modelId="{DA801635-AADE-41DB-9D65-2C3D86DAD1A6}" type="pres">
      <dgm:prSet presAssocID="{B73F4E08-4B42-44FE-AA9D-E2D9EC1738FD}" presName="rootComposite" presStyleCnt="0"/>
      <dgm:spPr/>
    </dgm:pt>
    <dgm:pt modelId="{8EFC2419-ACCD-4F89-A78D-DB959ABC155A}" type="pres">
      <dgm:prSet presAssocID="{B73F4E08-4B42-44FE-AA9D-E2D9EC1738FD}" presName="rootText" presStyleLbl="node1" presStyleIdx="3" presStyleCnt="4"/>
      <dgm:spPr/>
    </dgm:pt>
    <dgm:pt modelId="{418E5B4D-F679-4E96-96FD-1EEE16D0BC31}" type="pres">
      <dgm:prSet presAssocID="{B73F4E08-4B42-44FE-AA9D-E2D9EC1738FD}" presName="rootConnector" presStyleLbl="asst0" presStyleIdx="0" presStyleCnt="0"/>
      <dgm:spPr/>
    </dgm:pt>
    <dgm:pt modelId="{16877F43-84DF-4AEE-9E92-BDD287B68428}" type="pres">
      <dgm:prSet presAssocID="{B73F4E08-4B42-44FE-AA9D-E2D9EC1738FD}" presName="childShape" presStyleCnt="0"/>
      <dgm:spPr/>
    </dgm:pt>
    <dgm:pt modelId="{D92D9B1B-119B-4A2F-8B75-D0165EADED7F}" type="pres">
      <dgm:prSet presAssocID="{1B9EF49F-0BD0-422D-B7B8-F6E8A2FAD25E}" presName="Name13" presStyleLbl="parChTrans1D2" presStyleIdx="7" presStyleCnt="10"/>
      <dgm:spPr/>
    </dgm:pt>
    <dgm:pt modelId="{FA868460-94AD-478D-9FA1-431987EE2F02}" type="pres">
      <dgm:prSet presAssocID="{7A6F8903-A372-47B3-989F-E57208DBBC47}" presName="childText" presStyleLbl="bgAcc1" presStyleIdx="7" presStyleCnt="10">
        <dgm:presLayoutVars>
          <dgm:bulletEnabled val="1"/>
        </dgm:presLayoutVars>
      </dgm:prSet>
      <dgm:spPr/>
    </dgm:pt>
    <dgm:pt modelId="{0891CD5D-7614-4A5C-AEBB-EA4D3644790F}" type="pres">
      <dgm:prSet presAssocID="{E5D4C1B3-009D-4927-8368-ECD4E4622435}" presName="Name13" presStyleLbl="parChTrans1D2" presStyleIdx="8" presStyleCnt="10"/>
      <dgm:spPr/>
    </dgm:pt>
    <dgm:pt modelId="{86D93507-7324-4126-898D-1DEB63607A3F}" type="pres">
      <dgm:prSet presAssocID="{40535F9E-581F-4832-B0CA-A30696EEA3E3}" presName="childText" presStyleLbl="bgAcc1" presStyleIdx="8" presStyleCnt="10">
        <dgm:presLayoutVars>
          <dgm:bulletEnabled val="1"/>
        </dgm:presLayoutVars>
      </dgm:prSet>
      <dgm:spPr/>
    </dgm:pt>
    <dgm:pt modelId="{CEC4E3F2-C255-4C7C-996E-D6A6F615743C}" type="pres">
      <dgm:prSet presAssocID="{E97954A1-CBEB-41C9-A2B1-46575ED3EFA5}" presName="Name13" presStyleLbl="parChTrans1D2" presStyleIdx="9" presStyleCnt="10"/>
      <dgm:spPr/>
    </dgm:pt>
    <dgm:pt modelId="{14A7A505-6BD6-4006-95A6-7E90E0D6B36C}" type="pres">
      <dgm:prSet presAssocID="{EC5B2E3D-8EEA-4A9B-8EDF-2B055E2833D9}" presName="childText" presStyleLbl="bgAcc1" presStyleIdx="9" presStyleCnt="10">
        <dgm:presLayoutVars>
          <dgm:bulletEnabled val="1"/>
        </dgm:presLayoutVars>
      </dgm:prSet>
      <dgm:spPr/>
    </dgm:pt>
  </dgm:ptLst>
  <dgm:cxnLst>
    <dgm:cxn modelId="{38EAE102-F67D-4453-B26B-CFBEFAA75B2F}" type="presOf" srcId="{43E2A5E8-B862-4FC2-8836-93CBAD791C98}" destId="{098AA537-716D-4BFC-B87A-3798BB8F52F7}" srcOrd="1" destOrd="0" presId="urn:microsoft.com/office/officeart/2005/8/layout/hierarchy3"/>
    <dgm:cxn modelId="{68C8CC03-96DD-4878-85E4-2CA0B36D24F1}" srcId="{3EDA4E18-E995-45B4-B013-06BB21007102}" destId="{17BE3385-FBBB-48F1-883D-BD5EF9B3F5B5}" srcOrd="0" destOrd="0" parTransId="{42B423BD-D233-4491-B387-084262280473}" sibTransId="{D57939CB-38AC-4E76-8322-5C0E03C717D6}"/>
    <dgm:cxn modelId="{394F0B04-0D7F-4059-B592-A3692703939A}" type="presOf" srcId="{9E3AEC4E-8831-48C6-B888-DC0F914B686C}" destId="{183F931B-106B-4D52-80E3-EFFBE85EA4F7}" srcOrd="0" destOrd="2" presId="urn:microsoft.com/office/officeart/2005/8/layout/hierarchy3"/>
    <dgm:cxn modelId="{E75CF916-95CA-4630-8320-297C4A4B40A5}" type="presOf" srcId="{D007BE20-397A-4AC9-AD53-A117268D1B17}" destId="{EDAF74E5-2CF8-4334-885C-8ECF0D3F8645}" srcOrd="0" destOrd="0" presId="urn:microsoft.com/office/officeart/2005/8/layout/hierarchy3"/>
    <dgm:cxn modelId="{F107C026-B031-41F1-B4AD-CAF6D841EBCE}" srcId="{43E2A5E8-B862-4FC2-8836-93CBAD791C98}" destId="{2F97C344-9377-49C7-9754-111852F1B8FE}" srcOrd="1" destOrd="0" parTransId="{FA3734FF-39C6-42BE-872D-19FF6EF8BE9E}" sibTransId="{C5118B8E-613D-429F-B9FC-3D73801D95B6}"/>
    <dgm:cxn modelId="{E37E8330-0C16-4B8A-9997-CBCC0D6170DA}" srcId="{B6EEF6E3-DF29-43C0-B8C9-4C832AC6F53D}" destId="{DC49F058-D345-496D-AAC4-A35B6B99B65B}" srcOrd="0" destOrd="0" parTransId="{A1B0EED5-FC37-41CC-A967-B7C3079C70C3}" sibTransId="{D8617B04-AFF9-4C84-BF15-33878DC43660}"/>
    <dgm:cxn modelId="{3ABC383A-37D1-486B-80C3-2F17B256FE1F}" type="presOf" srcId="{B73F4E08-4B42-44FE-AA9D-E2D9EC1738FD}" destId="{8EFC2419-ACCD-4F89-A78D-DB959ABC155A}" srcOrd="0" destOrd="0" presId="urn:microsoft.com/office/officeart/2005/8/layout/hierarchy3"/>
    <dgm:cxn modelId="{7047FC3E-A469-43C6-A88F-B556E6E4DF46}" type="presOf" srcId="{17BE3385-FBBB-48F1-883D-BD5EF9B3F5B5}" destId="{F0DA4ECB-1589-480C-A498-DAD601EAFE07}" srcOrd="0" destOrd="0" presId="urn:microsoft.com/office/officeart/2005/8/layout/hierarchy3"/>
    <dgm:cxn modelId="{9F604F5C-6183-41EA-9A95-52623E47824D}" type="presOf" srcId="{2F97C344-9377-49C7-9754-111852F1B8FE}" destId="{183F931B-106B-4D52-80E3-EFFBE85EA4F7}" srcOrd="0" destOrd="0" presId="urn:microsoft.com/office/officeart/2005/8/layout/hierarchy3"/>
    <dgm:cxn modelId="{8F1ACD64-06E2-4F81-88A8-F6AE54727637}" type="presOf" srcId="{007FF203-DDE9-465E-8CA8-4CF30D8180D4}" destId="{B7EFCCE0-2736-457A-8AE5-69EDE97EF34B}" srcOrd="0" destOrd="0" presId="urn:microsoft.com/office/officeart/2005/8/layout/hierarchy3"/>
    <dgm:cxn modelId="{C825E944-F5E7-4E53-857B-786C47B1FAEB}" type="presOf" srcId="{DC49F058-D345-496D-AAC4-A35B6B99B65B}" destId="{DBB85FC1-3474-4F54-B142-535A9A404D36}" srcOrd="0" destOrd="1" presId="urn:microsoft.com/office/officeart/2005/8/layout/hierarchy3"/>
    <dgm:cxn modelId="{2F182545-085E-4C2C-A341-6BC861889DBA}" type="presOf" srcId="{DC2E48B3-BBBF-495B-8C65-273362E1C3D8}" destId="{F0DA4ECB-1589-480C-A498-DAD601EAFE07}" srcOrd="0" destOrd="3" presId="urn:microsoft.com/office/officeart/2005/8/layout/hierarchy3"/>
    <dgm:cxn modelId="{9E2EA547-85FD-455A-A1DC-731BB017AFCB}" srcId="{9F6E6DA9-3391-4BCA-B48D-681EABD463F2}" destId="{068FCFCC-FC45-4445-B4F0-F5FD32C5A47A}" srcOrd="0" destOrd="0" parTransId="{D1C4AAA2-DAE6-4271-AC52-192F0DF94A7F}" sibTransId="{5847E26B-E66E-471F-A2B2-3D4572D32611}"/>
    <dgm:cxn modelId="{A5ACBA67-E441-4F18-97DE-3CE31274C30F}" srcId="{17BE3385-FBBB-48F1-883D-BD5EF9B3F5B5}" destId="{2495C0AA-59F5-4CBC-B119-8374A166093F}" srcOrd="0" destOrd="0" parTransId="{18244993-9BAF-41FB-AA1D-3003A90DE64C}" sibTransId="{4183F7D0-45D2-4F32-8164-0A09D3E1D767}"/>
    <dgm:cxn modelId="{9579DC68-4645-43EB-93FA-AC2F3B44A2CD}" srcId="{2F97C344-9377-49C7-9754-111852F1B8FE}" destId="{9E3AEC4E-8831-48C6-B888-DC0F914B686C}" srcOrd="1" destOrd="0" parTransId="{767C58BC-A6F9-4BB4-8458-D401FEE2AEB8}" sibTransId="{F363835A-D63F-4769-BA75-C0DBB294F882}"/>
    <dgm:cxn modelId="{3680E648-E90F-457D-8A6B-0EDCB14AC7FD}" srcId="{D007BE20-397A-4AC9-AD53-A117268D1B17}" destId="{48D6D876-6699-419A-92C6-18E2651ECC58}" srcOrd="0" destOrd="0" parTransId="{A5DC157C-35B0-45E4-B507-5ACE2B7DDD39}" sibTransId="{996D84F7-F251-4E40-B8E4-94FB76EB7BE7}"/>
    <dgm:cxn modelId="{D543DC6B-795A-4092-BF9B-41254476D176}" type="presOf" srcId="{40535F9E-581F-4832-B0CA-A30696EEA3E3}" destId="{86D93507-7324-4126-898D-1DEB63607A3F}" srcOrd="0" destOrd="0" presId="urn:microsoft.com/office/officeart/2005/8/layout/hierarchy3"/>
    <dgm:cxn modelId="{DC11B24D-7EFA-4279-BF9E-68F1261D7B93}" type="presOf" srcId="{3EDA4E18-E995-45B4-B013-06BB21007102}" destId="{E9783190-95AF-4D23-9192-F7B24D5ECE76}" srcOrd="1" destOrd="0" presId="urn:microsoft.com/office/officeart/2005/8/layout/hierarchy3"/>
    <dgm:cxn modelId="{198BD34D-8B9E-480F-A897-59F7F528D7E8}" type="presOf" srcId="{068FCFCC-FC45-4445-B4F0-F5FD32C5A47A}" destId="{373D5EA6-20F9-4238-A19A-733A11B6BC23}" srcOrd="0" destOrd="1" presId="urn:microsoft.com/office/officeart/2005/8/layout/hierarchy3"/>
    <dgm:cxn modelId="{456FBA4F-AB39-419C-B291-9D31A737560A}" type="presOf" srcId="{7CD29EE8-FAF8-4ADC-AF0F-1F13E52B5AFA}" destId="{183F931B-106B-4D52-80E3-EFFBE85EA4F7}" srcOrd="0" destOrd="3" presId="urn:microsoft.com/office/officeart/2005/8/layout/hierarchy3"/>
    <dgm:cxn modelId="{BD263D54-04DE-4951-A130-AB879131C874}" type="presOf" srcId="{773A18F5-A691-44D9-9A34-F22557F76EC2}" destId="{183F931B-106B-4D52-80E3-EFFBE85EA4F7}" srcOrd="0" destOrd="4" presId="urn:microsoft.com/office/officeart/2005/8/layout/hierarchy3"/>
    <dgm:cxn modelId="{0459F955-2CE8-47D4-89BF-52066514190D}" srcId="{C4F57189-8BFD-4D56-96EF-2498C84B1E50}" destId="{007FF203-DDE9-465E-8CA8-4CF30D8180D4}" srcOrd="1" destOrd="0" parTransId="{F410D2EE-B506-4AE9-A359-ABF87AD16794}" sibTransId="{A0CF867D-FD24-4F5F-838E-9962DB19D97E}"/>
    <dgm:cxn modelId="{FEB42456-1DD2-4311-A1AF-6C9BF2008D21}" srcId="{B6EEF6E3-DF29-43C0-B8C9-4C832AC6F53D}" destId="{FA6B1830-9F1F-4922-B575-266F33A733A8}" srcOrd="1" destOrd="0" parTransId="{BDFE4B2A-2A3D-4F3E-888E-D422A386EA04}" sibTransId="{7B996831-3315-48C6-A828-109C71F351EF}"/>
    <dgm:cxn modelId="{291D9C76-D242-4C3F-A535-41EC9D3197C2}" type="presOf" srcId="{EC5B2E3D-8EEA-4A9B-8EDF-2B055E2833D9}" destId="{14A7A505-6BD6-4006-95A6-7E90E0D6B36C}" srcOrd="0" destOrd="0" presId="urn:microsoft.com/office/officeart/2005/8/layout/hierarchy3"/>
    <dgm:cxn modelId="{C2B72557-D01E-4B35-AEF3-E1C9A270547C}" type="presOf" srcId="{3A58F76B-154A-469A-B75B-3E31CD00222E}" destId="{C77268A7-69D8-4FE7-8B33-DDC377309AAF}" srcOrd="0" destOrd="0" presId="urn:microsoft.com/office/officeart/2005/8/layout/hierarchy3"/>
    <dgm:cxn modelId="{76465C57-A0A0-4C0C-9F60-BBC56CD34B0B}" type="presOf" srcId="{42B423BD-D233-4491-B387-084262280473}" destId="{43153B5A-C1D2-408A-9705-40BC7BFE8B59}" srcOrd="0" destOrd="0" presId="urn:microsoft.com/office/officeart/2005/8/layout/hierarchy3"/>
    <dgm:cxn modelId="{5456DF79-F89F-4729-9A0F-6462EEC425E2}" type="presOf" srcId="{01EF7EAB-65CB-4CB4-AA0C-FD683E0B3087}" destId="{B2B17C38-F62B-49AC-BCDE-649E3F9F5F09}" srcOrd="0" destOrd="0" presId="urn:microsoft.com/office/officeart/2005/8/layout/hierarchy3"/>
    <dgm:cxn modelId="{30B7EA5A-E2DC-4D30-8EFE-B9AA55C671D2}" type="presOf" srcId="{1AC1FBCE-A6CC-457E-85A8-248B4C61A919}" destId="{B417C5FB-C271-41B4-A14D-91707FF6648E}" srcOrd="0" destOrd="0" presId="urn:microsoft.com/office/officeart/2005/8/layout/hierarchy3"/>
    <dgm:cxn modelId="{73EC897C-7944-4A79-83E9-6591127EACB6}" type="presOf" srcId="{B73F4E08-4B42-44FE-AA9D-E2D9EC1738FD}" destId="{418E5B4D-F679-4E96-96FD-1EEE16D0BC31}" srcOrd="1" destOrd="0" presId="urn:microsoft.com/office/officeart/2005/8/layout/hierarchy3"/>
    <dgm:cxn modelId="{A94B157D-C516-4B05-8550-36A72BC2B1F9}" srcId="{17BE3385-FBBB-48F1-883D-BD5EF9B3F5B5}" destId="{DC2E48B3-BBBF-495B-8C65-273362E1C3D8}" srcOrd="2" destOrd="0" parTransId="{095FE286-1ECD-4EF5-A154-D92FCCEE1C39}" sibTransId="{56DB0141-E7F5-43F3-8336-B9D7AF981895}"/>
    <dgm:cxn modelId="{7C4D487E-7EF8-4A31-B939-36A80775BB87}" srcId="{3EDA4E18-E995-45B4-B013-06BB21007102}" destId="{D007BE20-397A-4AC9-AD53-A117268D1B17}" srcOrd="2" destOrd="0" parTransId="{6BDA2448-39D1-434E-ADB7-CFDA538644C9}" sibTransId="{BE3E4C9D-BF21-461F-833F-5090555E8A3B}"/>
    <dgm:cxn modelId="{6C294B7F-C3FD-4553-BA56-DD56CA5C2B51}" srcId="{B73F4E08-4B42-44FE-AA9D-E2D9EC1738FD}" destId="{7A6F8903-A372-47B3-989F-E57208DBBC47}" srcOrd="0" destOrd="0" parTransId="{1B9EF49F-0BD0-422D-B7B8-F6E8A2FAD25E}" sibTransId="{9AB6CCED-F45F-4F61-AC56-1CFAE6D156D9}"/>
    <dgm:cxn modelId="{27D05985-C095-4910-8244-8334A070D62E}" srcId="{2F97C344-9377-49C7-9754-111852F1B8FE}" destId="{0BAAD5B3-48B3-4AD8-B6FD-FF606AD39636}" srcOrd="0" destOrd="0" parTransId="{FB6A1ABA-3796-462C-BBD7-6DE6B497761F}" sibTransId="{36803845-4A3B-4B91-99DD-9377ABF6284A}"/>
    <dgm:cxn modelId="{4157AB94-05DE-4405-B07E-2F6BEF4B92AA}" type="presOf" srcId="{5018C52A-A7DB-4520-AAFB-E68DC7508E1A}" destId="{45F3CCE3-1A65-4CAD-9184-75C6EAD22302}" srcOrd="0" destOrd="0" presId="urn:microsoft.com/office/officeart/2005/8/layout/hierarchy3"/>
    <dgm:cxn modelId="{9C158695-0A80-4AC7-80D5-AE210F80B844}" type="presOf" srcId="{C4F57189-8BFD-4D56-96EF-2498C84B1E50}" destId="{9510521D-7581-49B5-939A-A5587FAD393A}" srcOrd="0" destOrd="0" presId="urn:microsoft.com/office/officeart/2005/8/layout/hierarchy3"/>
    <dgm:cxn modelId="{C9466A96-2778-4FD4-B816-20C09DA4986C}" type="presOf" srcId="{E97954A1-CBEB-41C9-A2B1-46575ED3EFA5}" destId="{CEC4E3F2-C255-4C7C-996E-D6A6F615743C}" srcOrd="0" destOrd="0" presId="urn:microsoft.com/office/officeart/2005/8/layout/hierarchy3"/>
    <dgm:cxn modelId="{A8B34A9D-23FC-4E05-A08E-6E60025B305D}" type="presOf" srcId="{48D6D876-6699-419A-92C6-18E2651ECC58}" destId="{EDAF74E5-2CF8-4334-885C-8ECF0D3F8645}" srcOrd="0" destOrd="1" presId="urn:microsoft.com/office/officeart/2005/8/layout/hierarchy3"/>
    <dgm:cxn modelId="{25A665A2-7B8D-420E-9697-12FC77F4882D}" type="presOf" srcId="{6BDA2448-39D1-434E-ADB7-CFDA538644C9}" destId="{B7044CD2-501F-4330-9938-735205EA5565}" srcOrd="0" destOrd="0" presId="urn:microsoft.com/office/officeart/2005/8/layout/hierarchy3"/>
    <dgm:cxn modelId="{3DE95FA3-20E6-4184-9529-C620757579A9}" srcId="{2F97C344-9377-49C7-9754-111852F1B8FE}" destId="{7CD29EE8-FAF8-4ADC-AF0F-1F13E52B5AFA}" srcOrd="2" destOrd="0" parTransId="{8B52E7B5-7FAE-46B6-9E86-839F402F5332}" sibTransId="{B4230BCF-D488-48D3-BB76-B960F61CECD4}"/>
    <dgm:cxn modelId="{47F58AA3-C4AB-4ABF-8D52-6EFAB6E291F0}" type="presOf" srcId="{9F6E6DA9-3391-4BCA-B48D-681EABD463F2}" destId="{373D5EA6-20F9-4238-A19A-733A11B6BC23}" srcOrd="0" destOrd="0" presId="urn:microsoft.com/office/officeart/2005/8/layout/hierarchy3"/>
    <dgm:cxn modelId="{FF2CF3A8-76BE-4CBD-A71E-EFB5E06FAC13}" type="presOf" srcId="{FA3734FF-39C6-42BE-872D-19FF6EF8BE9E}" destId="{CFB6313A-9555-4062-A751-3974D9FEA6D9}" srcOrd="0" destOrd="0" presId="urn:microsoft.com/office/officeart/2005/8/layout/hierarchy3"/>
    <dgm:cxn modelId="{B09DE3AD-1EF7-4115-B5EB-7FAC1066B07B}" type="presOf" srcId="{C4F57189-8BFD-4D56-96EF-2498C84B1E50}" destId="{F451E240-85AE-4680-8463-24A08AD54566}" srcOrd="1" destOrd="0" presId="urn:microsoft.com/office/officeart/2005/8/layout/hierarchy3"/>
    <dgm:cxn modelId="{690A4EAE-413E-4C29-A019-300F2E48682C}" srcId="{5018C52A-A7DB-4520-AAFB-E68DC7508E1A}" destId="{43E2A5E8-B862-4FC2-8836-93CBAD791C98}" srcOrd="0" destOrd="0" parTransId="{221D58E3-A73A-4ABA-BC38-2F7BCCE528B9}" sibTransId="{99F0032E-3F9E-460E-B6ED-03A3EE9F8E45}"/>
    <dgm:cxn modelId="{103ADDB2-B3E6-48F4-BD06-EC68D0EAFAA9}" type="presOf" srcId="{E5D4C1B3-009D-4927-8368-ECD4E4622435}" destId="{0891CD5D-7614-4A5C-AEBB-EA4D3644790F}" srcOrd="0" destOrd="0" presId="urn:microsoft.com/office/officeart/2005/8/layout/hierarchy3"/>
    <dgm:cxn modelId="{733EEAB7-F7FC-495C-AB09-41F98BFFB43E}" type="presOf" srcId="{7A6F8903-A372-47B3-989F-E57208DBBC47}" destId="{FA868460-94AD-478D-9FA1-431987EE2F02}" srcOrd="0" destOrd="0" presId="urn:microsoft.com/office/officeart/2005/8/layout/hierarchy3"/>
    <dgm:cxn modelId="{3F0DB8C2-B309-4070-80D7-35C294D87D32}" srcId="{5018C52A-A7DB-4520-AAFB-E68DC7508E1A}" destId="{B73F4E08-4B42-44FE-AA9D-E2D9EC1738FD}" srcOrd="3" destOrd="0" parTransId="{A77DC253-E68B-469F-AAA8-64D6ACEF2491}" sibTransId="{32B47151-65C1-422D-BF81-BAB7C7EB719D}"/>
    <dgm:cxn modelId="{B14B79C3-C907-4CAC-ADC3-1D3314DF5EBB}" type="presOf" srcId="{2495C0AA-59F5-4CBC-B119-8374A166093F}" destId="{F0DA4ECB-1589-480C-A498-DAD601EAFE07}" srcOrd="0" destOrd="1" presId="urn:microsoft.com/office/officeart/2005/8/layout/hierarchy3"/>
    <dgm:cxn modelId="{984FC1CE-0941-4C19-91F7-0A3AF791197D}" type="presOf" srcId="{0BAAD5B3-48B3-4AD8-B6FD-FF606AD39636}" destId="{183F931B-106B-4D52-80E3-EFFBE85EA4F7}" srcOrd="0" destOrd="1" presId="urn:microsoft.com/office/officeart/2005/8/layout/hierarchy3"/>
    <dgm:cxn modelId="{622FFCCE-F3F4-4F39-B759-9781FA2E7A92}" srcId="{5018C52A-A7DB-4520-AAFB-E68DC7508E1A}" destId="{3EDA4E18-E995-45B4-B013-06BB21007102}" srcOrd="1" destOrd="0" parTransId="{BB6EDCF8-6D22-4911-A0C6-DD7E856226BF}" sibTransId="{E1DA7E94-EBF1-4FD4-BDEC-50583CD517FF}"/>
    <dgm:cxn modelId="{0D5E80CF-1271-4BCD-A782-744BA444B1E3}" srcId="{2F97C344-9377-49C7-9754-111852F1B8FE}" destId="{773A18F5-A691-44D9-9A34-F22557F76EC2}" srcOrd="3" destOrd="0" parTransId="{775DE868-80D0-4B3F-B413-DF6B38B48AA4}" sibTransId="{0FE82A1F-54F0-4848-ABB9-F249EEB09934}"/>
    <dgm:cxn modelId="{9DFCD5E0-4C5E-4FAE-B9A9-F6872D12D1AD}" srcId="{C4F57189-8BFD-4D56-96EF-2498C84B1E50}" destId="{1587CAAE-40FA-4DA6-BE5E-5A06965A9CF3}" srcOrd="0" destOrd="0" parTransId="{3A58F76B-154A-469A-B75B-3E31CD00222E}" sibTransId="{AF5283E2-0537-4694-A072-5AD4D013FAE2}"/>
    <dgm:cxn modelId="{7B255EE2-F7A7-4402-9A73-39EBFB856775}" type="presOf" srcId="{F410D2EE-B506-4AE9-A359-ABF87AD16794}" destId="{ABE5FD82-6F31-4964-8D2E-5FD959FFDF9B}" srcOrd="0" destOrd="0" presId="urn:microsoft.com/office/officeart/2005/8/layout/hierarchy3"/>
    <dgm:cxn modelId="{F99D2CE6-A516-406D-88D8-04C8B678F104}" type="presOf" srcId="{FA6B1830-9F1F-4922-B575-266F33A733A8}" destId="{DBB85FC1-3474-4F54-B142-535A9A404D36}" srcOrd="0" destOrd="2" presId="urn:microsoft.com/office/officeart/2005/8/layout/hierarchy3"/>
    <dgm:cxn modelId="{90C2CDE7-8A22-4B07-88E0-2D5BA990736A}" srcId="{43E2A5E8-B862-4FC2-8836-93CBAD791C98}" destId="{9F6E6DA9-3391-4BCA-B48D-681EABD463F2}" srcOrd="0" destOrd="0" parTransId="{1AC1FBCE-A6CC-457E-85A8-248B4C61A919}" sibTransId="{3A8AD398-886A-4FE4-A443-C76B20FAB13B}"/>
    <dgm:cxn modelId="{DBEDEFE7-0EC5-49DB-BAB2-06744461545B}" type="presOf" srcId="{63B97DF9-6862-4F0B-8A7A-DA6AA6B8FEDE}" destId="{F0DA4ECB-1589-480C-A498-DAD601EAFE07}" srcOrd="0" destOrd="2" presId="urn:microsoft.com/office/officeart/2005/8/layout/hierarchy3"/>
    <dgm:cxn modelId="{917D40EA-839F-423E-BD3E-FDDCFC3AC1E7}" type="presOf" srcId="{43E2A5E8-B862-4FC2-8836-93CBAD791C98}" destId="{AD87D106-86B1-416C-B1C9-28F257C6BC69}" srcOrd="0" destOrd="0" presId="urn:microsoft.com/office/officeart/2005/8/layout/hierarchy3"/>
    <dgm:cxn modelId="{33AF37EC-11E0-4DC2-8A68-9B5FD7EBA933}" type="presOf" srcId="{1587CAAE-40FA-4DA6-BE5E-5A06965A9CF3}" destId="{C4C6546E-DB5E-4FFB-9CD7-4D22C5AAA2EB}" srcOrd="0" destOrd="0" presId="urn:microsoft.com/office/officeart/2005/8/layout/hierarchy3"/>
    <dgm:cxn modelId="{A1CA01EF-6A78-4F48-89D8-AA124685489F}" srcId="{B73F4E08-4B42-44FE-AA9D-E2D9EC1738FD}" destId="{EC5B2E3D-8EEA-4A9B-8EDF-2B055E2833D9}" srcOrd="2" destOrd="0" parTransId="{E97954A1-CBEB-41C9-A2B1-46575ED3EFA5}" sibTransId="{8248BC6A-D72B-4C58-A569-31558C6BE083}"/>
    <dgm:cxn modelId="{0A2D71F0-EDDA-4F8B-9019-7B67D196548B}" type="presOf" srcId="{B6EEF6E3-DF29-43C0-B8C9-4C832AC6F53D}" destId="{DBB85FC1-3474-4F54-B142-535A9A404D36}" srcOrd="0" destOrd="0" presId="urn:microsoft.com/office/officeart/2005/8/layout/hierarchy3"/>
    <dgm:cxn modelId="{91B096F1-9D13-4E1E-8DC1-5660098F62F8}" srcId="{5018C52A-A7DB-4520-AAFB-E68DC7508E1A}" destId="{C4F57189-8BFD-4D56-96EF-2498C84B1E50}" srcOrd="2" destOrd="0" parTransId="{2E606F17-EB17-45AA-AC21-2E92610DF1D1}" sibTransId="{16875DE3-0169-4682-9370-864F6E59AD5B}"/>
    <dgm:cxn modelId="{B1774DF2-5762-4C80-BFB3-B6A5AF46AF14}" srcId="{17BE3385-FBBB-48F1-883D-BD5EF9B3F5B5}" destId="{63B97DF9-6862-4F0B-8A7A-DA6AA6B8FEDE}" srcOrd="1" destOrd="0" parTransId="{76B36154-AEE9-4E9A-BFCE-F2CED5DAC69E}" sibTransId="{F9A3362A-E42D-4431-B32A-30A2480D637E}"/>
    <dgm:cxn modelId="{DEC151F5-5FE8-4908-B415-D3A4E984D475}" srcId="{B73F4E08-4B42-44FE-AA9D-E2D9EC1738FD}" destId="{40535F9E-581F-4832-B0CA-A30696EEA3E3}" srcOrd="1" destOrd="0" parTransId="{E5D4C1B3-009D-4927-8368-ECD4E4622435}" sibTransId="{62FDE401-3B02-4DCF-A30B-F84DADAA748A}"/>
    <dgm:cxn modelId="{0999ADF5-8E26-41C5-A5CD-52B15F94643E}" srcId="{3EDA4E18-E995-45B4-B013-06BB21007102}" destId="{B6EEF6E3-DF29-43C0-B8C9-4C832AC6F53D}" srcOrd="1" destOrd="0" parTransId="{01EF7EAB-65CB-4CB4-AA0C-FD683E0B3087}" sibTransId="{4AFC58A9-75A1-49CA-ADAD-DC57014DD59F}"/>
    <dgm:cxn modelId="{069534FB-C647-4E9A-B994-0E2973902E03}" type="presOf" srcId="{3EDA4E18-E995-45B4-B013-06BB21007102}" destId="{7F097907-3CA5-4F69-945E-E9E28CF2233A}" srcOrd="0" destOrd="0" presId="urn:microsoft.com/office/officeart/2005/8/layout/hierarchy3"/>
    <dgm:cxn modelId="{2ECA59FC-656A-40F5-B213-677B5DDCE4B3}" type="presOf" srcId="{1B9EF49F-0BD0-422D-B7B8-F6E8A2FAD25E}" destId="{D92D9B1B-119B-4A2F-8B75-D0165EADED7F}" srcOrd="0" destOrd="0" presId="urn:microsoft.com/office/officeart/2005/8/layout/hierarchy3"/>
    <dgm:cxn modelId="{817669DC-2A7F-4834-B4A2-38E1BB379916}" type="presParOf" srcId="{45F3CCE3-1A65-4CAD-9184-75C6EAD22302}" destId="{6A20F8CF-71B2-4402-8E0A-270E49ED7982}" srcOrd="0" destOrd="0" presId="urn:microsoft.com/office/officeart/2005/8/layout/hierarchy3"/>
    <dgm:cxn modelId="{A5BE349D-9ECB-4232-B852-E146C0EBF27D}" type="presParOf" srcId="{6A20F8CF-71B2-4402-8E0A-270E49ED7982}" destId="{4291B5CC-A767-4C08-9494-F4F717E70C2D}" srcOrd="0" destOrd="0" presId="urn:microsoft.com/office/officeart/2005/8/layout/hierarchy3"/>
    <dgm:cxn modelId="{50373388-554A-469A-B824-3F1CAEE54AF0}" type="presParOf" srcId="{4291B5CC-A767-4C08-9494-F4F717E70C2D}" destId="{AD87D106-86B1-416C-B1C9-28F257C6BC69}" srcOrd="0" destOrd="0" presId="urn:microsoft.com/office/officeart/2005/8/layout/hierarchy3"/>
    <dgm:cxn modelId="{3240EBB8-3F85-4B7C-9EC2-0614DFB97D06}" type="presParOf" srcId="{4291B5CC-A767-4C08-9494-F4F717E70C2D}" destId="{098AA537-716D-4BFC-B87A-3798BB8F52F7}" srcOrd="1" destOrd="0" presId="urn:microsoft.com/office/officeart/2005/8/layout/hierarchy3"/>
    <dgm:cxn modelId="{ED72E0F5-BD2E-4A73-ADF6-D9C911D90A32}" type="presParOf" srcId="{6A20F8CF-71B2-4402-8E0A-270E49ED7982}" destId="{1A4A0755-721A-4F59-B405-DB9E1A50F5D8}" srcOrd="1" destOrd="0" presId="urn:microsoft.com/office/officeart/2005/8/layout/hierarchy3"/>
    <dgm:cxn modelId="{ACD244D3-E590-481A-A6FD-A60E1B9B3EAF}" type="presParOf" srcId="{1A4A0755-721A-4F59-B405-DB9E1A50F5D8}" destId="{B417C5FB-C271-41B4-A14D-91707FF6648E}" srcOrd="0" destOrd="0" presId="urn:microsoft.com/office/officeart/2005/8/layout/hierarchy3"/>
    <dgm:cxn modelId="{5669F7E6-DC55-4022-A293-3EEB7613CCA8}" type="presParOf" srcId="{1A4A0755-721A-4F59-B405-DB9E1A50F5D8}" destId="{373D5EA6-20F9-4238-A19A-733A11B6BC23}" srcOrd="1" destOrd="0" presId="urn:microsoft.com/office/officeart/2005/8/layout/hierarchy3"/>
    <dgm:cxn modelId="{924C3195-8B41-46AC-A67B-62D06A8A20B2}" type="presParOf" srcId="{1A4A0755-721A-4F59-B405-DB9E1A50F5D8}" destId="{CFB6313A-9555-4062-A751-3974D9FEA6D9}" srcOrd="2" destOrd="0" presId="urn:microsoft.com/office/officeart/2005/8/layout/hierarchy3"/>
    <dgm:cxn modelId="{8F8E7AE4-BEC2-451C-AB3C-3219AD318A45}" type="presParOf" srcId="{1A4A0755-721A-4F59-B405-DB9E1A50F5D8}" destId="{183F931B-106B-4D52-80E3-EFFBE85EA4F7}" srcOrd="3" destOrd="0" presId="urn:microsoft.com/office/officeart/2005/8/layout/hierarchy3"/>
    <dgm:cxn modelId="{66D299CD-8083-4B30-ACC6-CCAD3F921C5F}" type="presParOf" srcId="{45F3CCE3-1A65-4CAD-9184-75C6EAD22302}" destId="{63FEB253-B0D2-40E6-A5C5-6E5CA2A149E8}" srcOrd="1" destOrd="0" presId="urn:microsoft.com/office/officeart/2005/8/layout/hierarchy3"/>
    <dgm:cxn modelId="{FDBB23C3-758B-4E17-9EAD-0C8F0363DE14}" type="presParOf" srcId="{63FEB253-B0D2-40E6-A5C5-6E5CA2A149E8}" destId="{FA5AB2A4-4F20-451D-8ABE-D3E94A4867A9}" srcOrd="0" destOrd="0" presId="urn:microsoft.com/office/officeart/2005/8/layout/hierarchy3"/>
    <dgm:cxn modelId="{60542E2E-C20C-4F22-AF42-A61423D21049}" type="presParOf" srcId="{FA5AB2A4-4F20-451D-8ABE-D3E94A4867A9}" destId="{7F097907-3CA5-4F69-945E-E9E28CF2233A}" srcOrd="0" destOrd="0" presId="urn:microsoft.com/office/officeart/2005/8/layout/hierarchy3"/>
    <dgm:cxn modelId="{ED994AF4-988D-4541-BDBB-44A7A7853D95}" type="presParOf" srcId="{FA5AB2A4-4F20-451D-8ABE-D3E94A4867A9}" destId="{E9783190-95AF-4D23-9192-F7B24D5ECE76}" srcOrd="1" destOrd="0" presId="urn:microsoft.com/office/officeart/2005/8/layout/hierarchy3"/>
    <dgm:cxn modelId="{6158D551-D0FD-4797-9388-2A87F32BF77A}" type="presParOf" srcId="{63FEB253-B0D2-40E6-A5C5-6E5CA2A149E8}" destId="{F1E44211-7428-44C8-841F-222C0DC85775}" srcOrd="1" destOrd="0" presId="urn:microsoft.com/office/officeart/2005/8/layout/hierarchy3"/>
    <dgm:cxn modelId="{4914FC3A-13C6-4541-A7C8-7B6BD4588FAA}" type="presParOf" srcId="{F1E44211-7428-44C8-841F-222C0DC85775}" destId="{43153B5A-C1D2-408A-9705-40BC7BFE8B59}" srcOrd="0" destOrd="0" presId="urn:microsoft.com/office/officeart/2005/8/layout/hierarchy3"/>
    <dgm:cxn modelId="{C3E1FD35-EDFA-4DD2-90FE-D4941E367CD5}" type="presParOf" srcId="{F1E44211-7428-44C8-841F-222C0DC85775}" destId="{F0DA4ECB-1589-480C-A498-DAD601EAFE07}" srcOrd="1" destOrd="0" presId="urn:microsoft.com/office/officeart/2005/8/layout/hierarchy3"/>
    <dgm:cxn modelId="{41D0E2BE-4A89-4017-959A-DB2B55193ED5}" type="presParOf" srcId="{F1E44211-7428-44C8-841F-222C0DC85775}" destId="{B2B17C38-F62B-49AC-BCDE-649E3F9F5F09}" srcOrd="2" destOrd="0" presId="urn:microsoft.com/office/officeart/2005/8/layout/hierarchy3"/>
    <dgm:cxn modelId="{E81D729C-4212-4DBA-BFD3-CFC37CA6979E}" type="presParOf" srcId="{F1E44211-7428-44C8-841F-222C0DC85775}" destId="{DBB85FC1-3474-4F54-B142-535A9A404D36}" srcOrd="3" destOrd="0" presId="urn:microsoft.com/office/officeart/2005/8/layout/hierarchy3"/>
    <dgm:cxn modelId="{B1B55D97-7A06-4648-A997-E8CB7E14E312}" type="presParOf" srcId="{F1E44211-7428-44C8-841F-222C0DC85775}" destId="{B7044CD2-501F-4330-9938-735205EA5565}" srcOrd="4" destOrd="0" presId="urn:microsoft.com/office/officeart/2005/8/layout/hierarchy3"/>
    <dgm:cxn modelId="{D4E7242A-D83B-491A-867F-A400DB8E3FF7}" type="presParOf" srcId="{F1E44211-7428-44C8-841F-222C0DC85775}" destId="{EDAF74E5-2CF8-4334-885C-8ECF0D3F8645}" srcOrd="5" destOrd="0" presId="urn:microsoft.com/office/officeart/2005/8/layout/hierarchy3"/>
    <dgm:cxn modelId="{ED426C89-FEF8-4207-8AE5-53F17742D13B}" type="presParOf" srcId="{45F3CCE3-1A65-4CAD-9184-75C6EAD22302}" destId="{90A4C9A6-CCF5-4D32-A52A-702D9B99B39D}" srcOrd="2" destOrd="0" presId="urn:microsoft.com/office/officeart/2005/8/layout/hierarchy3"/>
    <dgm:cxn modelId="{6460C55A-4BC8-4308-BD5D-A37C8BD9243F}" type="presParOf" srcId="{90A4C9A6-CCF5-4D32-A52A-702D9B99B39D}" destId="{AA6F9136-308E-4930-BA0D-957438298DB2}" srcOrd="0" destOrd="0" presId="urn:microsoft.com/office/officeart/2005/8/layout/hierarchy3"/>
    <dgm:cxn modelId="{5FE1ED25-2DAA-4196-B1E4-C32D0670E8C6}" type="presParOf" srcId="{AA6F9136-308E-4930-BA0D-957438298DB2}" destId="{9510521D-7581-49B5-939A-A5587FAD393A}" srcOrd="0" destOrd="0" presId="urn:microsoft.com/office/officeart/2005/8/layout/hierarchy3"/>
    <dgm:cxn modelId="{BCE39BBF-1F2B-4275-BA0A-F362AC53D67B}" type="presParOf" srcId="{AA6F9136-308E-4930-BA0D-957438298DB2}" destId="{F451E240-85AE-4680-8463-24A08AD54566}" srcOrd="1" destOrd="0" presId="urn:microsoft.com/office/officeart/2005/8/layout/hierarchy3"/>
    <dgm:cxn modelId="{844017E9-D6E7-4045-BC30-CCC0C62DEF60}" type="presParOf" srcId="{90A4C9A6-CCF5-4D32-A52A-702D9B99B39D}" destId="{260C454D-8CE5-4488-A45C-EE357C730413}" srcOrd="1" destOrd="0" presId="urn:microsoft.com/office/officeart/2005/8/layout/hierarchy3"/>
    <dgm:cxn modelId="{18B264B9-446F-4BC3-B09F-BC9D0CAA6C7B}" type="presParOf" srcId="{260C454D-8CE5-4488-A45C-EE357C730413}" destId="{C77268A7-69D8-4FE7-8B33-DDC377309AAF}" srcOrd="0" destOrd="0" presId="urn:microsoft.com/office/officeart/2005/8/layout/hierarchy3"/>
    <dgm:cxn modelId="{85C5CB8A-E0DD-4CA3-978B-DA21AFBA58E3}" type="presParOf" srcId="{260C454D-8CE5-4488-A45C-EE357C730413}" destId="{C4C6546E-DB5E-4FFB-9CD7-4D22C5AAA2EB}" srcOrd="1" destOrd="0" presId="urn:microsoft.com/office/officeart/2005/8/layout/hierarchy3"/>
    <dgm:cxn modelId="{0F709FCE-67BE-46D1-BBF4-44D7B0A76344}" type="presParOf" srcId="{260C454D-8CE5-4488-A45C-EE357C730413}" destId="{ABE5FD82-6F31-4964-8D2E-5FD959FFDF9B}" srcOrd="2" destOrd="0" presId="urn:microsoft.com/office/officeart/2005/8/layout/hierarchy3"/>
    <dgm:cxn modelId="{9FF2B278-88AD-4FED-BC51-39992F54F150}" type="presParOf" srcId="{260C454D-8CE5-4488-A45C-EE357C730413}" destId="{B7EFCCE0-2736-457A-8AE5-69EDE97EF34B}" srcOrd="3" destOrd="0" presId="urn:microsoft.com/office/officeart/2005/8/layout/hierarchy3"/>
    <dgm:cxn modelId="{3725D0E4-FA10-4F70-AF06-D42494BB6AAB}" type="presParOf" srcId="{45F3CCE3-1A65-4CAD-9184-75C6EAD22302}" destId="{B50B073A-1D5E-469D-B759-7C8018D52469}" srcOrd="3" destOrd="0" presId="urn:microsoft.com/office/officeart/2005/8/layout/hierarchy3"/>
    <dgm:cxn modelId="{7AA9E865-6694-48BD-BB39-9D4164646C94}" type="presParOf" srcId="{B50B073A-1D5E-469D-B759-7C8018D52469}" destId="{DA801635-AADE-41DB-9D65-2C3D86DAD1A6}" srcOrd="0" destOrd="0" presId="urn:microsoft.com/office/officeart/2005/8/layout/hierarchy3"/>
    <dgm:cxn modelId="{B97DBE4E-1F70-41DC-9171-1CAE90CC40DD}" type="presParOf" srcId="{DA801635-AADE-41DB-9D65-2C3D86DAD1A6}" destId="{8EFC2419-ACCD-4F89-A78D-DB959ABC155A}" srcOrd="0" destOrd="0" presId="urn:microsoft.com/office/officeart/2005/8/layout/hierarchy3"/>
    <dgm:cxn modelId="{86FA1988-85A3-4062-8CC0-32F70AEBD32A}" type="presParOf" srcId="{DA801635-AADE-41DB-9D65-2C3D86DAD1A6}" destId="{418E5B4D-F679-4E96-96FD-1EEE16D0BC31}" srcOrd="1" destOrd="0" presId="urn:microsoft.com/office/officeart/2005/8/layout/hierarchy3"/>
    <dgm:cxn modelId="{C16D3CF8-A3E5-4C41-89DF-1970D2D5A296}" type="presParOf" srcId="{B50B073A-1D5E-469D-B759-7C8018D52469}" destId="{16877F43-84DF-4AEE-9E92-BDD287B68428}" srcOrd="1" destOrd="0" presId="urn:microsoft.com/office/officeart/2005/8/layout/hierarchy3"/>
    <dgm:cxn modelId="{48353011-80F4-4520-BD44-B2EF1066B672}" type="presParOf" srcId="{16877F43-84DF-4AEE-9E92-BDD287B68428}" destId="{D92D9B1B-119B-4A2F-8B75-D0165EADED7F}" srcOrd="0" destOrd="0" presId="urn:microsoft.com/office/officeart/2005/8/layout/hierarchy3"/>
    <dgm:cxn modelId="{C2245DD0-D775-42FA-85ED-885352ABA8E0}" type="presParOf" srcId="{16877F43-84DF-4AEE-9E92-BDD287B68428}" destId="{FA868460-94AD-478D-9FA1-431987EE2F02}" srcOrd="1" destOrd="0" presId="urn:microsoft.com/office/officeart/2005/8/layout/hierarchy3"/>
    <dgm:cxn modelId="{CE167449-961C-41C0-9652-97BA51D1D8EC}" type="presParOf" srcId="{16877F43-84DF-4AEE-9E92-BDD287B68428}" destId="{0891CD5D-7614-4A5C-AEBB-EA4D3644790F}" srcOrd="2" destOrd="0" presId="urn:microsoft.com/office/officeart/2005/8/layout/hierarchy3"/>
    <dgm:cxn modelId="{E34DB439-1D12-4167-942F-5E942D9CAF18}" type="presParOf" srcId="{16877F43-84DF-4AEE-9E92-BDD287B68428}" destId="{86D93507-7324-4126-898D-1DEB63607A3F}" srcOrd="3" destOrd="0" presId="urn:microsoft.com/office/officeart/2005/8/layout/hierarchy3"/>
    <dgm:cxn modelId="{9702B7CF-47CD-43D0-88EF-22506EB2CABD}" type="presParOf" srcId="{16877F43-84DF-4AEE-9E92-BDD287B68428}" destId="{CEC4E3F2-C255-4C7C-996E-D6A6F615743C}" srcOrd="4" destOrd="0" presId="urn:microsoft.com/office/officeart/2005/8/layout/hierarchy3"/>
    <dgm:cxn modelId="{2BB0A3C2-2E44-441D-9C65-DBE66C2052BB}" type="presParOf" srcId="{16877F43-84DF-4AEE-9E92-BDD287B68428}" destId="{14A7A505-6BD6-4006-95A6-7E90E0D6B36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1A73F7-5663-4DD7-BF72-145D81CC3FC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F96610F-90A7-4DF8-A706-3CD28B5724BE}">
      <dgm:prSet phldrT="[Text]"/>
      <dgm:spPr/>
      <dgm:t>
        <a:bodyPr/>
        <a:lstStyle/>
        <a:p>
          <a:r>
            <a:rPr lang="en-US" b="1" dirty="0">
              <a:solidFill>
                <a:schemeClr val="accent5"/>
              </a:solidFill>
            </a:rPr>
            <a:t>Regular</a:t>
          </a:r>
        </a:p>
        <a:p>
          <a:r>
            <a:rPr lang="en-US" b="1" dirty="0">
              <a:solidFill>
                <a:schemeClr val="accent5"/>
              </a:solidFill>
            </a:rPr>
            <a:t>	</a:t>
          </a:r>
        </a:p>
      </dgm:t>
    </dgm:pt>
    <dgm:pt modelId="{0AD0FD3C-24EC-4BE1-A7E6-E9C9E8A6D815}" type="parTrans" cxnId="{95714DEF-B664-40D2-AA06-CF2FD8FA3294}">
      <dgm:prSet/>
      <dgm:spPr/>
      <dgm:t>
        <a:bodyPr/>
        <a:lstStyle/>
        <a:p>
          <a:endParaRPr lang="en-US"/>
        </a:p>
      </dgm:t>
    </dgm:pt>
    <dgm:pt modelId="{493A58FF-B67F-4B62-920D-4E7B6FCE463F}" type="sibTrans" cxnId="{95714DEF-B664-40D2-AA06-CF2FD8FA3294}">
      <dgm:prSet/>
      <dgm:spPr/>
      <dgm:t>
        <a:bodyPr/>
        <a:lstStyle/>
        <a:p>
          <a:endParaRPr lang="en-US"/>
        </a:p>
      </dgm:t>
    </dgm:pt>
    <dgm:pt modelId="{D62D61B8-8BCF-44C8-901C-59CCCCD03A3E}">
      <dgm:prSet phldrT="[Text]"/>
      <dgm:spPr/>
      <dgm:t>
        <a:bodyPr/>
        <a:lstStyle/>
        <a:p>
          <a:r>
            <a:rPr lang="en-US" dirty="0"/>
            <a:t>Smarter Balanced ELA and Math</a:t>
          </a:r>
        </a:p>
      </dgm:t>
    </dgm:pt>
    <dgm:pt modelId="{5A8C009E-12B7-43C2-8364-76330FD46486}" type="parTrans" cxnId="{7B68F41A-BCAA-4791-A4DE-F77968CAA864}">
      <dgm:prSet/>
      <dgm:spPr/>
      <dgm:t>
        <a:bodyPr/>
        <a:lstStyle/>
        <a:p>
          <a:endParaRPr lang="en-US"/>
        </a:p>
      </dgm:t>
    </dgm:pt>
    <dgm:pt modelId="{D1C85703-2D46-42D5-BA5D-397A8B97A782}" type="sibTrans" cxnId="{7B68F41A-BCAA-4791-A4DE-F77968CAA864}">
      <dgm:prSet/>
      <dgm:spPr/>
      <dgm:t>
        <a:bodyPr/>
        <a:lstStyle/>
        <a:p>
          <a:endParaRPr lang="en-US"/>
        </a:p>
      </dgm:t>
    </dgm:pt>
    <dgm:pt modelId="{D76B4A05-7412-4A0E-8C20-847E6D910056}">
      <dgm:prSet phldrT="[Text]"/>
      <dgm:spPr/>
      <dgm:t>
        <a:bodyPr/>
        <a:lstStyle/>
        <a:p>
          <a:r>
            <a:rPr lang="en-US" dirty="0"/>
            <a:t>Washington Comprehensive Assessment of Science</a:t>
          </a:r>
        </a:p>
      </dgm:t>
    </dgm:pt>
    <dgm:pt modelId="{8A4875AF-B4FD-4CC5-9555-1888BE8858B8}" type="parTrans" cxnId="{B2EE48EE-A5C8-4A33-9233-7145E0AEC870}">
      <dgm:prSet/>
      <dgm:spPr/>
      <dgm:t>
        <a:bodyPr/>
        <a:lstStyle/>
        <a:p>
          <a:endParaRPr lang="en-US"/>
        </a:p>
      </dgm:t>
    </dgm:pt>
    <dgm:pt modelId="{A139CF54-278D-4135-AFC2-DA285D71DEA7}" type="sibTrans" cxnId="{B2EE48EE-A5C8-4A33-9233-7145E0AEC870}">
      <dgm:prSet/>
      <dgm:spPr/>
      <dgm:t>
        <a:bodyPr/>
        <a:lstStyle/>
        <a:p>
          <a:endParaRPr lang="en-US"/>
        </a:p>
      </dgm:t>
    </dgm:pt>
    <dgm:pt modelId="{016CA4C7-4716-4836-972E-43E429F22E69}">
      <dgm:prSet phldrT="[Text]"/>
      <dgm:spPr/>
      <dgm:t>
        <a:bodyPr/>
        <a:lstStyle/>
        <a:p>
          <a:pPr algn="ctr"/>
          <a:r>
            <a:rPr lang="en-US" b="1" dirty="0">
              <a:solidFill>
                <a:schemeClr val="accent5"/>
              </a:solidFill>
            </a:rPr>
            <a:t>Regular with Accommodations</a:t>
          </a:r>
        </a:p>
        <a:p>
          <a:pPr algn="ctr"/>
          <a:r>
            <a:rPr lang="en-US" b="1" dirty="0">
              <a:solidFill>
                <a:schemeClr val="accent5"/>
              </a:solidFill>
            </a:rPr>
            <a:t>(students with disabilities)</a:t>
          </a:r>
        </a:p>
      </dgm:t>
    </dgm:pt>
    <dgm:pt modelId="{0D7D347B-E19C-4008-BB08-BE610297C190}" type="parTrans" cxnId="{6427B7B3-99DB-4FA5-89A4-4B38286465D7}">
      <dgm:prSet/>
      <dgm:spPr/>
      <dgm:t>
        <a:bodyPr/>
        <a:lstStyle/>
        <a:p>
          <a:endParaRPr lang="en-US"/>
        </a:p>
      </dgm:t>
    </dgm:pt>
    <dgm:pt modelId="{667D6B53-4332-4E7F-9A57-667C71E73DE0}" type="sibTrans" cxnId="{6427B7B3-99DB-4FA5-89A4-4B38286465D7}">
      <dgm:prSet/>
      <dgm:spPr/>
      <dgm:t>
        <a:bodyPr/>
        <a:lstStyle/>
        <a:p>
          <a:endParaRPr lang="en-US"/>
        </a:p>
      </dgm:t>
    </dgm:pt>
    <dgm:pt modelId="{0ED4EE04-664B-4168-B0DD-45A14EDF0713}">
      <dgm:prSet phldrT="[Text]"/>
      <dgm:spPr/>
      <dgm:t>
        <a:bodyPr/>
        <a:lstStyle/>
        <a:p>
          <a:r>
            <a:rPr lang="en-US" dirty="0"/>
            <a:t>Smarter Balanced ELA and Math</a:t>
          </a:r>
        </a:p>
      </dgm:t>
    </dgm:pt>
    <dgm:pt modelId="{B49E9458-2D9B-452E-8439-DCFF22452224}" type="parTrans" cxnId="{295CF48A-7C4D-4385-B378-9D35F5C3D24C}">
      <dgm:prSet/>
      <dgm:spPr/>
      <dgm:t>
        <a:bodyPr/>
        <a:lstStyle/>
        <a:p>
          <a:endParaRPr lang="en-US"/>
        </a:p>
      </dgm:t>
    </dgm:pt>
    <dgm:pt modelId="{70E8F376-B506-4623-BC4D-83ACCAD59832}" type="sibTrans" cxnId="{295CF48A-7C4D-4385-B378-9D35F5C3D24C}">
      <dgm:prSet/>
      <dgm:spPr/>
      <dgm:t>
        <a:bodyPr/>
        <a:lstStyle/>
        <a:p>
          <a:endParaRPr lang="en-US"/>
        </a:p>
      </dgm:t>
    </dgm:pt>
    <dgm:pt modelId="{C8807ACD-56B4-4414-B612-F7C0C3D2E6A1}">
      <dgm:prSet phldrT="[Text]"/>
      <dgm:spPr/>
      <dgm:t>
        <a:bodyPr/>
        <a:lstStyle/>
        <a:p>
          <a:r>
            <a:rPr lang="en-US" b="1" dirty="0">
              <a:solidFill>
                <a:schemeClr val="accent5"/>
              </a:solidFill>
            </a:rPr>
            <a:t>Alternate</a:t>
          </a:r>
        </a:p>
        <a:p>
          <a:r>
            <a:rPr lang="en-US" b="1" dirty="0">
              <a:solidFill>
                <a:schemeClr val="accent5"/>
              </a:solidFill>
            </a:rPr>
            <a:t>(students with </a:t>
          </a:r>
          <a:r>
            <a:rPr lang="en-US" b="1" u="sng" dirty="0">
              <a:solidFill>
                <a:schemeClr val="bg2"/>
              </a:solidFill>
            </a:rPr>
            <a:t>significant cognitive</a:t>
          </a:r>
          <a:r>
            <a:rPr lang="en-US" b="1" dirty="0">
              <a:solidFill>
                <a:schemeClr val="accent5"/>
              </a:solidFill>
            </a:rPr>
            <a:t> disabilities)</a:t>
          </a:r>
        </a:p>
      </dgm:t>
    </dgm:pt>
    <dgm:pt modelId="{DE3AB0CE-51E9-493C-B5A7-E797DB552493}" type="parTrans" cxnId="{BE588D4D-2722-4864-A081-BF925641B609}">
      <dgm:prSet/>
      <dgm:spPr/>
      <dgm:t>
        <a:bodyPr/>
        <a:lstStyle/>
        <a:p>
          <a:endParaRPr lang="en-US"/>
        </a:p>
      </dgm:t>
    </dgm:pt>
    <dgm:pt modelId="{F63E675F-F95D-42DB-9A52-38C7FD4CB358}" type="sibTrans" cxnId="{BE588D4D-2722-4864-A081-BF925641B609}">
      <dgm:prSet/>
      <dgm:spPr/>
      <dgm:t>
        <a:bodyPr/>
        <a:lstStyle/>
        <a:p>
          <a:endParaRPr lang="en-US"/>
        </a:p>
      </dgm:t>
    </dgm:pt>
    <dgm:pt modelId="{CB7AB7C1-2467-40CB-956B-0F31DADE8954}">
      <dgm:prSet phldrT="[Text]"/>
      <dgm:spPr/>
      <dgm:t>
        <a:bodyPr/>
        <a:lstStyle/>
        <a:p>
          <a:r>
            <a:rPr lang="en-US" dirty="0"/>
            <a:t>Washington Access to Instruction &amp; Measurement</a:t>
          </a:r>
        </a:p>
      </dgm:t>
    </dgm:pt>
    <dgm:pt modelId="{1B72E3C5-2427-4FB1-B087-B3B7CB4BA30B}" type="parTrans" cxnId="{23842F55-469F-4668-9B5A-BEA96B7914C4}">
      <dgm:prSet/>
      <dgm:spPr/>
      <dgm:t>
        <a:bodyPr/>
        <a:lstStyle/>
        <a:p>
          <a:endParaRPr lang="en-US"/>
        </a:p>
      </dgm:t>
    </dgm:pt>
    <dgm:pt modelId="{6919BEC2-C676-4A32-83E9-985710C331D2}" type="sibTrans" cxnId="{23842F55-469F-4668-9B5A-BEA96B7914C4}">
      <dgm:prSet/>
      <dgm:spPr/>
      <dgm:t>
        <a:bodyPr/>
        <a:lstStyle/>
        <a:p>
          <a:endParaRPr lang="en-US"/>
        </a:p>
      </dgm:t>
    </dgm:pt>
    <dgm:pt modelId="{423BF84C-C430-466F-9A84-52E113D6BEBA}">
      <dgm:prSet/>
      <dgm:spPr/>
      <dgm:t>
        <a:bodyPr/>
        <a:lstStyle/>
        <a:p>
          <a:r>
            <a:rPr lang="en-US" dirty="0"/>
            <a:t>Washington Comprehensive Assessment of Science</a:t>
          </a:r>
        </a:p>
      </dgm:t>
    </dgm:pt>
    <dgm:pt modelId="{8CAEE3A7-D741-4DC1-BEE9-AA6DFF32867F}" type="parTrans" cxnId="{7225B860-90B6-4153-A8EE-EF8DB2CA6BB4}">
      <dgm:prSet/>
      <dgm:spPr/>
      <dgm:t>
        <a:bodyPr/>
        <a:lstStyle/>
        <a:p>
          <a:endParaRPr lang="en-US"/>
        </a:p>
      </dgm:t>
    </dgm:pt>
    <dgm:pt modelId="{0543DD77-C2B1-4A5F-AFBF-8494B88F5215}" type="sibTrans" cxnId="{7225B860-90B6-4153-A8EE-EF8DB2CA6BB4}">
      <dgm:prSet/>
      <dgm:spPr/>
      <dgm:t>
        <a:bodyPr/>
        <a:lstStyle/>
        <a:p>
          <a:endParaRPr lang="en-US"/>
        </a:p>
      </dgm:t>
    </dgm:pt>
    <dgm:pt modelId="{64ABDB65-E50B-4ABF-B1E5-F68FF7F26615}">
      <dgm:prSet phldrT="[Text]"/>
      <dgm:spPr/>
      <dgm:t>
        <a:bodyPr/>
        <a:lstStyle/>
        <a:p>
          <a:r>
            <a:rPr lang="en-US" dirty="0"/>
            <a:t>ELPA21</a:t>
          </a:r>
        </a:p>
      </dgm:t>
    </dgm:pt>
    <dgm:pt modelId="{7C70D6F0-4657-4A79-86A6-280C3794CEE6}" type="parTrans" cxnId="{7D7B0D69-228F-465F-962D-34C4C4BAE886}">
      <dgm:prSet/>
      <dgm:spPr/>
      <dgm:t>
        <a:bodyPr/>
        <a:lstStyle/>
        <a:p>
          <a:endParaRPr lang="en-US"/>
        </a:p>
      </dgm:t>
    </dgm:pt>
    <dgm:pt modelId="{02CE8015-9129-48CC-9098-6F99164FFE5F}" type="sibTrans" cxnId="{7D7B0D69-228F-465F-962D-34C4C4BAE886}">
      <dgm:prSet/>
      <dgm:spPr/>
      <dgm:t>
        <a:bodyPr/>
        <a:lstStyle/>
        <a:p>
          <a:endParaRPr lang="en-US"/>
        </a:p>
      </dgm:t>
    </dgm:pt>
    <dgm:pt modelId="{11270864-3948-4E56-9EF3-FA6417925F7F}">
      <dgm:prSet/>
      <dgm:spPr/>
      <dgm:t>
        <a:bodyPr/>
        <a:lstStyle/>
        <a:p>
          <a:r>
            <a:rPr lang="en-US" dirty="0"/>
            <a:t>ELPA21</a:t>
          </a:r>
        </a:p>
      </dgm:t>
    </dgm:pt>
    <dgm:pt modelId="{AFFF7EF8-5BA6-479E-88C3-981AB1F333D0}" type="parTrans" cxnId="{72D8BC3F-687F-4725-81DA-C9050B28A931}">
      <dgm:prSet/>
      <dgm:spPr/>
      <dgm:t>
        <a:bodyPr/>
        <a:lstStyle/>
        <a:p>
          <a:endParaRPr lang="en-US"/>
        </a:p>
      </dgm:t>
    </dgm:pt>
    <dgm:pt modelId="{21A8CF23-5CA1-4999-A853-EF886182307A}" type="sibTrans" cxnId="{72D8BC3F-687F-4725-81DA-C9050B28A931}">
      <dgm:prSet/>
      <dgm:spPr/>
      <dgm:t>
        <a:bodyPr/>
        <a:lstStyle/>
        <a:p>
          <a:endParaRPr lang="en-US"/>
        </a:p>
      </dgm:t>
    </dgm:pt>
    <dgm:pt modelId="{68FD6281-D834-4787-9CCA-A340D17FBCA6}">
      <dgm:prSet phldrT="[Text]"/>
      <dgm:spPr/>
      <dgm:t>
        <a:bodyPr/>
        <a:lstStyle/>
        <a:p>
          <a:r>
            <a:rPr lang="en-US" dirty="0"/>
            <a:t>WIDA Alternate ACCESS</a:t>
          </a:r>
        </a:p>
      </dgm:t>
    </dgm:pt>
    <dgm:pt modelId="{B25FB603-972E-4F77-A946-44E78FD43F6F}" type="parTrans" cxnId="{F65D442C-5EDE-465B-8885-C025DDF39AC9}">
      <dgm:prSet/>
      <dgm:spPr/>
      <dgm:t>
        <a:bodyPr/>
        <a:lstStyle/>
        <a:p>
          <a:endParaRPr lang="en-US"/>
        </a:p>
      </dgm:t>
    </dgm:pt>
    <dgm:pt modelId="{33FC80A2-3C82-44B8-BB83-56C54953A954}" type="sibTrans" cxnId="{F65D442C-5EDE-465B-8885-C025DDF39AC9}">
      <dgm:prSet/>
      <dgm:spPr/>
      <dgm:t>
        <a:bodyPr/>
        <a:lstStyle/>
        <a:p>
          <a:endParaRPr lang="en-US"/>
        </a:p>
      </dgm:t>
    </dgm:pt>
    <dgm:pt modelId="{589B530D-DF80-4669-BE0A-6B0867AFFB0A}" type="pres">
      <dgm:prSet presAssocID="{1E1A73F7-5663-4DD7-BF72-145D81CC3FC6}" presName="Name0" presStyleCnt="0">
        <dgm:presLayoutVars>
          <dgm:dir/>
          <dgm:animLvl val="lvl"/>
          <dgm:resizeHandles val="exact"/>
        </dgm:presLayoutVars>
      </dgm:prSet>
      <dgm:spPr/>
    </dgm:pt>
    <dgm:pt modelId="{EDDDCEE5-F4EC-49A5-B2A9-9651724A69D0}" type="pres">
      <dgm:prSet presAssocID="{EF96610F-90A7-4DF8-A706-3CD28B5724BE}" presName="composite" presStyleCnt="0"/>
      <dgm:spPr/>
    </dgm:pt>
    <dgm:pt modelId="{CFFF1C7E-C939-4287-B750-6A044A75CD9F}" type="pres">
      <dgm:prSet presAssocID="{EF96610F-90A7-4DF8-A706-3CD28B5724BE}" presName="parTx" presStyleLbl="alignNode1" presStyleIdx="0" presStyleCnt="3">
        <dgm:presLayoutVars>
          <dgm:chMax val="0"/>
          <dgm:chPref val="0"/>
          <dgm:bulletEnabled val="1"/>
        </dgm:presLayoutVars>
      </dgm:prSet>
      <dgm:spPr/>
    </dgm:pt>
    <dgm:pt modelId="{60901AB9-3357-44E0-ADE2-DD0E061E36A8}" type="pres">
      <dgm:prSet presAssocID="{EF96610F-90A7-4DF8-A706-3CD28B5724BE}" presName="desTx" presStyleLbl="alignAccFollowNode1" presStyleIdx="0" presStyleCnt="3">
        <dgm:presLayoutVars>
          <dgm:bulletEnabled val="1"/>
        </dgm:presLayoutVars>
      </dgm:prSet>
      <dgm:spPr/>
    </dgm:pt>
    <dgm:pt modelId="{520C9062-7FA7-408B-AB1D-48EF9E75607D}" type="pres">
      <dgm:prSet presAssocID="{493A58FF-B67F-4B62-920D-4E7B6FCE463F}" presName="space" presStyleCnt="0"/>
      <dgm:spPr/>
    </dgm:pt>
    <dgm:pt modelId="{4024D120-FA5F-4BF5-8610-1A93AA950519}" type="pres">
      <dgm:prSet presAssocID="{016CA4C7-4716-4836-972E-43E429F22E69}" presName="composite" presStyleCnt="0"/>
      <dgm:spPr/>
    </dgm:pt>
    <dgm:pt modelId="{CB06E171-635D-49D2-8DD0-FF94C0113A93}" type="pres">
      <dgm:prSet presAssocID="{016CA4C7-4716-4836-972E-43E429F22E69}" presName="parTx" presStyleLbl="alignNode1" presStyleIdx="1" presStyleCnt="3">
        <dgm:presLayoutVars>
          <dgm:chMax val="0"/>
          <dgm:chPref val="0"/>
          <dgm:bulletEnabled val="1"/>
        </dgm:presLayoutVars>
      </dgm:prSet>
      <dgm:spPr/>
    </dgm:pt>
    <dgm:pt modelId="{D2124289-24E4-47F9-9CAF-EAFB7DC4B497}" type="pres">
      <dgm:prSet presAssocID="{016CA4C7-4716-4836-972E-43E429F22E69}" presName="desTx" presStyleLbl="alignAccFollowNode1" presStyleIdx="1" presStyleCnt="3">
        <dgm:presLayoutVars>
          <dgm:bulletEnabled val="1"/>
        </dgm:presLayoutVars>
      </dgm:prSet>
      <dgm:spPr/>
    </dgm:pt>
    <dgm:pt modelId="{20388463-1237-4DF2-B42C-8CFB7B654C6F}" type="pres">
      <dgm:prSet presAssocID="{667D6B53-4332-4E7F-9A57-667C71E73DE0}" presName="space" presStyleCnt="0"/>
      <dgm:spPr/>
    </dgm:pt>
    <dgm:pt modelId="{09D1D509-94E4-4CBD-9DE0-315DA4CA4CE0}" type="pres">
      <dgm:prSet presAssocID="{C8807ACD-56B4-4414-B612-F7C0C3D2E6A1}" presName="composite" presStyleCnt="0"/>
      <dgm:spPr/>
    </dgm:pt>
    <dgm:pt modelId="{5AF3A070-A5E3-4A56-9EB6-C8B8AAF4D7B4}" type="pres">
      <dgm:prSet presAssocID="{C8807ACD-56B4-4414-B612-F7C0C3D2E6A1}" presName="parTx" presStyleLbl="alignNode1" presStyleIdx="2" presStyleCnt="3">
        <dgm:presLayoutVars>
          <dgm:chMax val="0"/>
          <dgm:chPref val="0"/>
          <dgm:bulletEnabled val="1"/>
        </dgm:presLayoutVars>
      </dgm:prSet>
      <dgm:spPr/>
    </dgm:pt>
    <dgm:pt modelId="{43AFFCB2-81C6-4F2B-8C57-76F0532AD241}" type="pres">
      <dgm:prSet presAssocID="{C8807ACD-56B4-4414-B612-F7C0C3D2E6A1}" presName="desTx" presStyleLbl="alignAccFollowNode1" presStyleIdx="2" presStyleCnt="3">
        <dgm:presLayoutVars>
          <dgm:bulletEnabled val="1"/>
        </dgm:presLayoutVars>
      </dgm:prSet>
      <dgm:spPr/>
    </dgm:pt>
  </dgm:ptLst>
  <dgm:cxnLst>
    <dgm:cxn modelId="{7B68F41A-BCAA-4791-A4DE-F77968CAA864}" srcId="{EF96610F-90A7-4DF8-A706-3CD28B5724BE}" destId="{D62D61B8-8BCF-44C8-901C-59CCCCD03A3E}" srcOrd="0" destOrd="0" parTransId="{5A8C009E-12B7-43C2-8364-76330FD46486}" sibTransId="{D1C85703-2D46-42D5-BA5D-397A8B97A782}"/>
    <dgm:cxn modelId="{FDE0B820-182E-4F2E-81D4-961B8C2F7440}" type="presOf" srcId="{11270864-3948-4E56-9EF3-FA6417925F7F}" destId="{D2124289-24E4-47F9-9CAF-EAFB7DC4B497}" srcOrd="0" destOrd="2" presId="urn:microsoft.com/office/officeart/2005/8/layout/hList1"/>
    <dgm:cxn modelId="{1B8CDC24-56F0-4B1C-849F-25B5EC19BCFC}" type="presOf" srcId="{64ABDB65-E50B-4ABF-B1E5-F68FF7F26615}" destId="{60901AB9-3357-44E0-ADE2-DD0E061E36A8}" srcOrd="0" destOrd="2" presId="urn:microsoft.com/office/officeart/2005/8/layout/hList1"/>
    <dgm:cxn modelId="{F65D442C-5EDE-465B-8885-C025DDF39AC9}" srcId="{C8807ACD-56B4-4414-B612-F7C0C3D2E6A1}" destId="{68FD6281-D834-4787-9CCA-A340D17FBCA6}" srcOrd="1" destOrd="0" parTransId="{B25FB603-972E-4F77-A946-44E78FD43F6F}" sibTransId="{33FC80A2-3C82-44B8-BB83-56C54953A954}"/>
    <dgm:cxn modelId="{72D8BC3F-687F-4725-81DA-C9050B28A931}" srcId="{016CA4C7-4716-4836-972E-43E429F22E69}" destId="{11270864-3948-4E56-9EF3-FA6417925F7F}" srcOrd="2" destOrd="0" parTransId="{AFFF7EF8-5BA6-479E-88C3-981AB1F333D0}" sibTransId="{21A8CF23-5CA1-4999-A853-EF886182307A}"/>
    <dgm:cxn modelId="{7225B860-90B6-4153-A8EE-EF8DB2CA6BB4}" srcId="{016CA4C7-4716-4836-972E-43E429F22E69}" destId="{423BF84C-C430-466F-9A84-52E113D6BEBA}" srcOrd="1" destOrd="0" parTransId="{8CAEE3A7-D741-4DC1-BEE9-AA6DFF32867F}" sibTransId="{0543DD77-C2B1-4A5F-AFBF-8494B88F5215}"/>
    <dgm:cxn modelId="{6D20F747-6118-4229-AC17-793B463925B7}" type="presOf" srcId="{D62D61B8-8BCF-44C8-901C-59CCCCD03A3E}" destId="{60901AB9-3357-44E0-ADE2-DD0E061E36A8}" srcOrd="0" destOrd="0" presId="urn:microsoft.com/office/officeart/2005/8/layout/hList1"/>
    <dgm:cxn modelId="{7D7B0D69-228F-465F-962D-34C4C4BAE886}" srcId="{EF96610F-90A7-4DF8-A706-3CD28B5724BE}" destId="{64ABDB65-E50B-4ABF-B1E5-F68FF7F26615}" srcOrd="2" destOrd="0" parTransId="{7C70D6F0-4657-4A79-86A6-280C3794CEE6}" sibTransId="{02CE8015-9129-48CC-9098-6F99164FFE5F}"/>
    <dgm:cxn modelId="{BE588D4D-2722-4864-A081-BF925641B609}" srcId="{1E1A73F7-5663-4DD7-BF72-145D81CC3FC6}" destId="{C8807ACD-56B4-4414-B612-F7C0C3D2E6A1}" srcOrd="2" destOrd="0" parTransId="{DE3AB0CE-51E9-493C-B5A7-E797DB552493}" sibTransId="{F63E675F-F95D-42DB-9A52-38C7FD4CB358}"/>
    <dgm:cxn modelId="{E651BE6D-4BEE-4916-A0CB-3706ABF912F2}" type="presOf" srcId="{68FD6281-D834-4787-9CCA-A340D17FBCA6}" destId="{43AFFCB2-81C6-4F2B-8C57-76F0532AD241}" srcOrd="0" destOrd="1" presId="urn:microsoft.com/office/officeart/2005/8/layout/hList1"/>
    <dgm:cxn modelId="{5FE07874-792F-4415-8882-8A2F08632433}" type="presOf" srcId="{C8807ACD-56B4-4414-B612-F7C0C3D2E6A1}" destId="{5AF3A070-A5E3-4A56-9EB6-C8B8AAF4D7B4}" srcOrd="0" destOrd="0" presId="urn:microsoft.com/office/officeart/2005/8/layout/hList1"/>
    <dgm:cxn modelId="{23842F55-469F-4668-9B5A-BEA96B7914C4}" srcId="{C8807ACD-56B4-4414-B612-F7C0C3D2E6A1}" destId="{CB7AB7C1-2467-40CB-956B-0F31DADE8954}" srcOrd="0" destOrd="0" parTransId="{1B72E3C5-2427-4FB1-B087-B3B7CB4BA30B}" sibTransId="{6919BEC2-C676-4A32-83E9-985710C331D2}"/>
    <dgm:cxn modelId="{16433278-C203-4326-901D-09957323BD2F}" type="presOf" srcId="{D76B4A05-7412-4A0E-8C20-847E6D910056}" destId="{60901AB9-3357-44E0-ADE2-DD0E061E36A8}" srcOrd="0" destOrd="1" presId="urn:microsoft.com/office/officeart/2005/8/layout/hList1"/>
    <dgm:cxn modelId="{C4C03B5A-4C4E-4D51-87C4-79122C75EC84}" type="presOf" srcId="{423BF84C-C430-466F-9A84-52E113D6BEBA}" destId="{D2124289-24E4-47F9-9CAF-EAFB7DC4B497}" srcOrd="0" destOrd="1" presId="urn:microsoft.com/office/officeart/2005/8/layout/hList1"/>
    <dgm:cxn modelId="{50DBA17E-6AB8-4732-B333-5FE8794C8B6A}" type="presOf" srcId="{016CA4C7-4716-4836-972E-43E429F22E69}" destId="{CB06E171-635D-49D2-8DD0-FF94C0113A93}" srcOrd="0" destOrd="0" presId="urn:microsoft.com/office/officeart/2005/8/layout/hList1"/>
    <dgm:cxn modelId="{295CF48A-7C4D-4385-B378-9D35F5C3D24C}" srcId="{016CA4C7-4716-4836-972E-43E429F22E69}" destId="{0ED4EE04-664B-4168-B0DD-45A14EDF0713}" srcOrd="0" destOrd="0" parTransId="{B49E9458-2D9B-452E-8439-DCFF22452224}" sibTransId="{70E8F376-B506-4623-BC4D-83ACCAD59832}"/>
    <dgm:cxn modelId="{626965B2-221E-4862-8E42-DA0E2670ADA8}" type="presOf" srcId="{CB7AB7C1-2467-40CB-956B-0F31DADE8954}" destId="{43AFFCB2-81C6-4F2B-8C57-76F0532AD241}" srcOrd="0" destOrd="0" presId="urn:microsoft.com/office/officeart/2005/8/layout/hList1"/>
    <dgm:cxn modelId="{6427B7B3-99DB-4FA5-89A4-4B38286465D7}" srcId="{1E1A73F7-5663-4DD7-BF72-145D81CC3FC6}" destId="{016CA4C7-4716-4836-972E-43E429F22E69}" srcOrd="1" destOrd="0" parTransId="{0D7D347B-E19C-4008-BB08-BE610297C190}" sibTransId="{667D6B53-4332-4E7F-9A57-667C71E73DE0}"/>
    <dgm:cxn modelId="{E16658E4-76E0-46FA-8E72-A277EE898C1D}" type="presOf" srcId="{1E1A73F7-5663-4DD7-BF72-145D81CC3FC6}" destId="{589B530D-DF80-4669-BE0A-6B0867AFFB0A}" srcOrd="0" destOrd="0" presId="urn:microsoft.com/office/officeart/2005/8/layout/hList1"/>
    <dgm:cxn modelId="{B2EE48EE-A5C8-4A33-9233-7145E0AEC870}" srcId="{EF96610F-90A7-4DF8-A706-3CD28B5724BE}" destId="{D76B4A05-7412-4A0E-8C20-847E6D910056}" srcOrd="1" destOrd="0" parTransId="{8A4875AF-B4FD-4CC5-9555-1888BE8858B8}" sibTransId="{A139CF54-278D-4135-AFC2-DA285D71DEA7}"/>
    <dgm:cxn modelId="{95714DEF-B664-40D2-AA06-CF2FD8FA3294}" srcId="{1E1A73F7-5663-4DD7-BF72-145D81CC3FC6}" destId="{EF96610F-90A7-4DF8-A706-3CD28B5724BE}" srcOrd="0" destOrd="0" parTransId="{0AD0FD3C-24EC-4BE1-A7E6-E9C9E8A6D815}" sibTransId="{493A58FF-B67F-4B62-920D-4E7B6FCE463F}"/>
    <dgm:cxn modelId="{77B822FB-E7ED-43F9-BC55-D59A4FDBA7F6}" type="presOf" srcId="{0ED4EE04-664B-4168-B0DD-45A14EDF0713}" destId="{D2124289-24E4-47F9-9CAF-EAFB7DC4B497}" srcOrd="0" destOrd="0" presId="urn:microsoft.com/office/officeart/2005/8/layout/hList1"/>
    <dgm:cxn modelId="{BFE480FE-511A-4628-9B23-96F8E2DFC925}" type="presOf" srcId="{EF96610F-90A7-4DF8-A706-3CD28B5724BE}" destId="{CFFF1C7E-C939-4287-B750-6A044A75CD9F}" srcOrd="0" destOrd="0" presId="urn:microsoft.com/office/officeart/2005/8/layout/hList1"/>
    <dgm:cxn modelId="{FBA4BF78-842A-4B9D-AFD3-7E7B383860D0}" type="presParOf" srcId="{589B530D-DF80-4669-BE0A-6B0867AFFB0A}" destId="{EDDDCEE5-F4EC-49A5-B2A9-9651724A69D0}" srcOrd="0" destOrd="0" presId="urn:microsoft.com/office/officeart/2005/8/layout/hList1"/>
    <dgm:cxn modelId="{37434998-D919-4F27-BF5B-3E1C739C43F0}" type="presParOf" srcId="{EDDDCEE5-F4EC-49A5-B2A9-9651724A69D0}" destId="{CFFF1C7E-C939-4287-B750-6A044A75CD9F}" srcOrd="0" destOrd="0" presId="urn:microsoft.com/office/officeart/2005/8/layout/hList1"/>
    <dgm:cxn modelId="{B8793F1C-3322-4B18-B99D-57FD5A5EDA67}" type="presParOf" srcId="{EDDDCEE5-F4EC-49A5-B2A9-9651724A69D0}" destId="{60901AB9-3357-44E0-ADE2-DD0E061E36A8}" srcOrd="1" destOrd="0" presId="urn:microsoft.com/office/officeart/2005/8/layout/hList1"/>
    <dgm:cxn modelId="{9E27C78F-AAE8-42D1-B5B0-8F5CDD983BF6}" type="presParOf" srcId="{589B530D-DF80-4669-BE0A-6B0867AFFB0A}" destId="{520C9062-7FA7-408B-AB1D-48EF9E75607D}" srcOrd="1" destOrd="0" presId="urn:microsoft.com/office/officeart/2005/8/layout/hList1"/>
    <dgm:cxn modelId="{0F28ED75-6AC2-469B-B7C9-C1FD62BA0A67}" type="presParOf" srcId="{589B530D-DF80-4669-BE0A-6B0867AFFB0A}" destId="{4024D120-FA5F-4BF5-8610-1A93AA950519}" srcOrd="2" destOrd="0" presId="urn:microsoft.com/office/officeart/2005/8/layout/hList1"/>
    <dgm:cxn modelId="{8E3B34DF-3E27-493D-A9C9-3A501184E3B1}" type="presParOf" srcId="{4024D120-FA5F-4BF5-8610-1A93AA950519}" destId="{CB06E171-635D-49D2-8DD0-FF94C0113A93}" srcOrd="0" destOrd="0" presId="urn:microsoft.com/office/officeart/2005/8/layout/hList1"/>
    <dgm:cxn modelId="{F2FA063A-0F1C-4406-8FA8-74751D548E0D}" type="presParOf" srcId="{4024D120-FA5F-4BF5-8610-1A93AA950519}" destId="{D2124289-24E4-47F9-9CAF-EAFB7DC4B497}" srcOrd="1" destOrd="0" presId="urn:microsoft.com/office/officeart/2005/8/layout/hList1"/>
    <dgm:cxn modelId="{9DDD1D26-2611-46F1-86AB-601903108B7C}" type="presParOf" srcId="{589B530D-DF80-4669-BE0A-6B0867AFFB0A}" destId="{20388463-1237-4DF2-B42C-8CFB7B654C6F}" srcOrd="3" destOrd="0" presId="urn:microsoft.com/office/officeart/2005/8/layout/hList1"/>
    <dgm:cxn modelId="{081BCE43-C003-4D55-A372-9815B1CAFAAC}" type="presParOf" srcId="{589B530D-DF80-4669-BE0A-6B0867AFFB0A}" destId="{09D1D509-94E4-4CBD-9DE0-315DA4CA4CE0}" srcOrd="4" destOrd="0" presId="urn:microsoft.com/office/officeart/2005/8/layout/hList1"/>
    <dgm:cxn modelId="{DFC99159-2983-41E6-947D-6E9D6EC5E712}" type="presParOf" srcId="{09D1D509-94E4-4CBD-9DE0-315DA4CA4CE0}" destId="{5AF3A070-A5E3-4A56-9EB6-C8B8AAF4D7B4}" srcOrd="0" destOrd="0" presId="urn:microsoft.com/office/officeart/2005/8/layout/hList1"/>
    <dgm:cxn modelId="{4176A1A4-824B-460C-BE52-66D05A29E397}" type="presParOf" srcId="{09D1D509-94E4-4CBD-9DE0-315DA4CA4CE0}" destId="{43AFFCB2-81C6-4F2B-8C57-76F0532AD2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E8DA82-FDFA-45E3-A49E-2EDB2EAC2C0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3E5D2EF-D68A-435C-A684-4C9A31BBC462}">
      <dgm:prSet phldrT="[Text]"/>
      <dgm:spPr>
        <a:solidFill>
          <a:srgbClr val="0070C0"/>
        </a:solidFill>
      </dgm:spPr>
      <dgm:t>
        <a:bodyPr/>
        <a:lstStyle/>
        <a:p>
          <a:r>
            <a:rPr lang="en-US" b="1" dirty="0">
              <a:solidFill>
                <a:schemeClr val="accent5"/>
              </a:solidFill>
            </a:rPr>
            <a:t>Step 1: Expect Students to Achieve Grade-level Standards</a:t>
          </a:r>
          <a:endParaRPr lang="en-US" dirty="0">
            <a:solidFill>
              <a:schemeClr val="accent5"/>
            </a:solidFill>
          </a:endParaRPr>
        </a:p>
      </dgm:t>
    </dgm:pt>
    <dgm:pt modelId="{526B9812-AB29-4006-B62E-B8458183B309}" type="parTrans" cxnId="{A9F9E1CC-7E9B-4B9D-B0E4-C3E608870CD8}">
      <dgm:prSet/>
      <dgm:spPr/>
      <dgm:t>
        <a:bodyPr/>
        <a:lstStyle/>
        <a:p>
          <a:endParaRPr lang="en-US"/>
        </a:p>
      </dgm:t>
    </dgm:pt>
    <dgm:pt modelId="{DE0EB8C1-158D-40C1-B04D-A1DDE27EF629}" type="sibTrans" cxnId="{A9F9E1CC-7E9B-4B9D-B0E4-C3E608870CD8}">
      <dgm:prSet/>
      <dgm:spPr/>
      <dgm:t>
        <a:bodyPr/>
        <a:lstStyle/>
        <a:p>
          <a:endParaRPr lang="en-US"/>
        </a:p>
      </dgm:t>
    </dgm:pt>
    <dgm:pt modelId="{3F09BE5D-73FB-4535-84D8-165C8EAF49AE}">
      <dgm:prSet phldrT="[Text]"/>
      <dgm:spPr>
        <a:solidFill>
          <a:srgbClr val="00B050"/>
        </a:solidFill>
      </dgm:spPr>
      <dgm:t>
        <a:bodyPr/>
        <a:lstStyle/>
        <a:p>
          <a:r>
            <a:rPr lang="en-US" b="1" dirty="0">
              <a:solidFill>
                <a:schemeClr val="accent5"/>
              </a:solidFill>
            </a:rPr>
            <a:t>Step 2: Learn About Accessibility Supports for Instruction and Assessment</a:t>
          </a:r>
          <a:endParaRPr lang="en-US" dirty="0">
            <a:solidFill>
              <a:schemeClr val="accent5"/>
            </a:solidFill>
          </a:endParaRPr>
        </a:p>
      </dgm:t>
    </dgm:pt>
    <dgm:pt modelId="{92A71CA4-D739-4691-B8E5-284D3B5C08ED}" type="parTrans" cxnId="{A7F23472-89ED-435F-857F-427CAF7D051E}">
      <dgm:prSet/>
      <dgm:spPr/>
      <dgm:t>
        <a:bodyPr/>
        <a:lstStyle/>
        <a:p>
          <a:endParaRPr lang="en-US"/>
        </a:p>
      </dgm:t>
    </dgm:pt>
    <dgm:pt modelId="{AEDB297E-56C4-40C0-BDBE-B8C44924FDE1}" type="sibTrans" cxnId="{A7F23472-89ED-435F-857F-427CAF7D051E}">
      <dgm:prSet/>
      <dgm:spPr/>
      <dgm:t>
        <a:bodyPr/>
        <a:lstStyle/>
        <a:p>
          <a:endParaRPr lang="en-US"/>
        </a:p>
      </dgm:t>
    </dgm:pt>
    <dgm:pt modelId="{60AC1D55-1976-4FFE-9D5C-C23387AEEAEF}">
      <dgm:prSet phldrT="[Text]"/>
      <dgm:spPr>
        <a:solidFill>
          <a:schemeClr val="accent1">
            <a:lumMod val="75000"/>
          </a:schemeClr>
        </a:solidFill>
      </dgm:spPr>
      <dgm:t>
        <a:bodyPr/>
        <a:lstStyle/>
        <a:p>
          <a:r>
            <a:rPr lang="en-US" b="1" dirty="0">
              <a:solidFill>
                <a:schemeClr val="accent5"/>
              </a:solidFill>
            </a:rPr>
            <a:t>Step 3: Identify Accessibility Supports for Instruction and Assessment</a:t>
          </a:r>
          <a:endParaRPr lang="en-US" dirty="0">
            <a:solidFill>
              <a:schemeClr val="accent5"/>
            </a:solidFill>
          </a:endParaRPr>
        </a:p>
      </dgm:t>
    </dgm:pt>
    <dgm:pt modelId="{EF8C8308-EDDA-43A9-A9C1-44C6C7831B42}" type="parTrans" cxnId="{72D616B6-377E-4F13-A3E8-7FB7A851750E}">
      <dgm:prSet/>
      <dgm:spPr/>
      <dgm:t>
        <a:bodyPr/>
        <a:lstStyle/>
        <a:p>
          <a:endParaRPr lang="en-US"/>
        </a:p>
      </dgm:t>
    </dgm:pt>
    <dgm:pt modelId="{AFDF1D9C-44E3-4FAF-8466-28DBC2AEB52D}" type="sibTrans" cxnId="{72D616B6-377E-4F13-A3E8-7FB7A851750E}">
      <dgm:prSet/>
      <dgm:spPr/>
      <dgm:t>
        <a:bodyPr/>
        <a:lstStyle/>
        <a:p>
          <a:endParaRPr lang="en-US"/>
        </a:p>
      </dgm:t>
    </dgm:pt>
    <dgm:pt modelId="{B193257E-1922-491C-93CB-C4827C5C0E10}">
      <dgm:prSet phldrT="[Text]"/>
      <dgm:spPr>
        <a:solidFill>
          <a:srgbClr val="FF0000"/>
        </a:solidFill>
      </dgm:spPr>
      <dgm:t>
        <a:bodyPr/>
        <a:lstStyle/>
        <a:p>
          <a:r>
            <a:rPr lang="en-US" b="1" dirty="0">
              <a:solidFill>
                <a:schemeClr val="accent5"/>
              </a:solidFill>
            </a:rPr>
            <a:t>Step 4: Administer Accessibility Supports During Instruction and Assessment</a:t>
          </a:r>
          <a:endParaRPr lang="en-US" dirty="0">
            <a:solidFill>
              <a:schemeClr val="accent5"/>
            </a:solidFill>
          </a:endParaRPr>
        </a:p>
      </dgm:t>
    </dgm:pt>
    <dgm:pt modelId="{4C970F8D-A81F-4509-99E9-CA824178398B}" type="parTrans" cxnId="{B36DD728-B130-4391-849E-7F3099121513}">
      <dgm:prSet/>
      <dgm:spPr/>
      <dgm:t>
        <a:bodyPr/>
        <a:lstStyle/>
        <a:p>
          <a:endParaRPr lang="en-US"/>
        </a:p>
      </dgm:t>
    </dgm:pt>
    <dgm:pt modelId="{C191E9E2-F864-4B7C-92C1-C7CF0C075F88}" type="sibTrans" cxnId="{B36DD728-B130-4391-849E-7F3099121513}">
      <dgm:prSet/>
      <dgm:spPr/>
      <dgm:t>
        <a:bodyPr/>
        <a:lstStyle/>
        <a:p>
          <a:endParaRPr lang="en-US"/>
        </a:p>
      </dgm:t>
    </dgm:pt>
    <dgm:pt modelId="{2CC5F472-9034-4B14-8BAD-2A31E1F57458}">
      <dgm:prSet phldrT="[Text]"/>
      <dgm:spPr/>
      <dgm:t>
        <a:bodyPr/>
        <a:lstStyle/>
        <a:p>
          <a:endParaRPr lang="en-US" dirty="0"/>
        </a:p>
      </dgm:t>
    </dgm:pt>
    <dgm:pt modelId="{0998DE35-8495-402A-9F09-F1C5F319CBB8}" type="parTrans" cxnId="{83E74265-294E-474C-A23A-B2A5DEE135F5}">
      <dgm:prSet/>
      <dgm:spPr/>
      <dgm:t>
        <a:bodyPr/>
        <a:lstStyle/>
        <a:p>
          <a:endParaRPr lang="en-US"/>
        </a:p>
      </dgm:t>
    </dgm:pt>
    <dgm:pt modelId="{BCB13A6A-AB16-46B1-8262-7AF6FCA0602C}" type="sibTrans" cxnId="{83E74265-294E-474C-A23A-B2A5DEE135F5}">
      <dgm:prSet/>
      <dgm:spPr/>
      <dgm:t>
        <a:bodyPr/>
        <a:lstStyle/>
        <a:p>
          <a:endParaRPr lang="en-US"/>
        </a:p>
      </dgm:t>
    </dgm:pt>
    <dgm:pt modelId="{A7F0E2AD-DA03-4D20-9698-85E110E83F21}">
      <dgm:prSet phldrT="[Text]"/>
      <dgm:spPr/>
      <dgm:t>
        <a:bodyPr/>
        <a:lstStyle/>
        <a:p>
          <a:endParaRPr lang="en-US" dirty="0"/>
        </a:p>
      </dgm:t>
    </dgm:pt>
    <dgm:pt modelId="{BFE96C63-91B1-4458-B0DF-A5B85259E813}" type="parTrans" cxnId="{87495532-8D6A-46E8-89B6-D6365B734F57}">
      <dgm:prSet/>
      <dgm:spPr/>
      <dgm:t>
        <a:bodyPr/>
        <a:lstStyle/>
        <a:p>
          <a:endParaRPr lang="en-US"/>
        </a:p>
      </dgm:t>
    </dgm:pt>
    <dgm:pt modelId="{686BB5B0-F750-406B-85B5-EC37A44ED6EA}" type="sibTrans" cxnId="{87495532-8D6A-46E8-89B6-D6365B734F57}">
      <dgm:prSet/>
      <dgm:spPr/>
      <dgm:t>
        <a:bodyPr/>
        <a:lstStyle/>
        <a:p>
          <a:endParaRPr lang="en-US"/>
        </a:p>
      </dgm:t>
    </dgm:pt>
    <dgm:pt modelId="{CA914E9B-F2D1-4DED-BBD4-F1061D7EFF46}">
      <dgm:prSet phldrT="[Text]"/>
      <dgm:spPr>
        <a:solidFill>
          <a:schemeClr val="accent3">
            <a:lumMod val="50000"/>
          </a:schemeClr>
        </a:solidFill>
      </dgm:spPr>
      <dgm:t>
        <a:bodyPr/>
        <a:lstStyle/>
        <a:p>
          <a:r>
            <a:rPr lang="en-US" b="1" dirty="0">
              <a:solidFill>
                <a:schemeClr val="accent5"/>
              </a:solidFill>
            </a:rPr>
            <a:t>Step 5: Evaluate Use of Accessibility Supports in Instruction and Assessment</a:t>
          </a:r>
          <a:endParaRPr lang="en-US" dirty="0">
            <a:solidFill>
              <a:schemeClr val="accent5"/>
            </a:solidFill>
          </a:endParaRPr>
        </a:p>
      </dgm:t>
    </dgm:pt>
    <dgm:pt modelId="{EC4FFD78-98B5-4D18-B0B0-9EE81B343CDA}" type="parTrans" cxnId="{CE87B801-86D4-4207-963A-D44450742B49}">
      <dgm:prSet/>
      <dgm:spPr/>
      <dgm:t>
        <a:bodyPr/>
        <a:lstStyle/>
        <a:p>
          <a:endParaRPr lang="en-US"/>
        </a:p>
      </dgm:t>
    </dgm:pt>
    <dgm:pt modelId="{E5F7BB45-035C-408D-8F72-EA7497A81699}" type="sibTrans" cxnId="{CE87B801-86D4-4207-963A-D44450742B49}">
      <dgm:prSet/>
      <dgm:spPr/>
      <dgm:t>
        <a:bodyPr/>
        <a:lstStyle/>
        <a:p>
          <a:endParaRPr lang="en-US"/>
        </a:p>
      </dgm:t>
    </dgm:pt>
    <dgm:pt modelId="{EE37A493-59FF-452C-9F4F-9516AA72E345}">
      <dgm:prSet phldrT="[Text]"/>
      <dgm:spPr>
        <a:solidFill>
          <a:srgbClr val="7030A0"/>
        </a:solidFill>
      </dgm:spPr>
      <dgm:t>
        <a:bodyPr/>
        <a:lstStyle/>
        <a:p>
          <a:r>
            <a:rPr lang="en-US" dirty="0">
              <a:solidFill>
                <a:schemeClr val="accent5"/>
              </a:solidFill>
            </a:rPr>
            <a:t>Five-step Decision-making Process</a:t>
          </a:r>
        </a:p>
      </dgm:t>
    </dgm:pt>
    <dgm:pt modelId="{0B8B165E-10BB-49CF-9B8A-BBD60948173C}" type="sibTrans" cxnId="{942AB929-6433-454E-96FC-1CE9658676C9}">
      <dgm:prSet/>
      <dgm:spPr/>
      <dgm:t>
        <a:bodyPr/>
        <a:lstStyle/>
        <a:p>
          <a:endParaRPr lang="en-US"/>
        </a:p>
      </dgm:t>
    </dgm:pt>
    <dgm:pt modelId="{495A631D-9485-48EB-95BC-63CD0A81DB7A}" type="parTrans" cxnId="{942AB929-6433-454E-96FC-1CE9658676C9}">
      <dgm:prSet/>
      <dgm:spPr/>
      <dgm:t>
        <a:bodyPr/>
        <a:lstStyle/>
        <a:p>
          <a:endParaRPr lang="en-US"/>
        </a:p>
      </dgm:t>
    </dgm:pt>
    <dgm:pt modelId="{A4B0785A-3DF4-4071-89F3-5ACCDBEBB059}" type="pres">
      <dgm:prSet presAssocID="{C7E8DA82-FDFA-45E3-A49E-2EDB2EAC2C09}" presName="Name0" presStyleCnt="0">
        <dgm:presLayoutVars>
          <dgm:chMax val="1"/>
          <dgm:dir/>
          <dgm:animLvl val="ctr"/>
          <dgm:resizeHandles val="exact"/>
        </dgm:presLayoutVars>
      </dgm:prSet>
      <dgm:spPr/>
    </dgm:pt>
    <dgm:pt modelId="{BD2DA27A-97EC-4705-836A-58AB21DFDBA0}" type="pres">
      <dgm:prSet presAssocID="{EE37A493-59FF-452C-9F4F-9516AA72E345}" presName="centerShape" presStyleLbl="node0" presStyleIdx="0" presStyleCnt="1"/>
      <dgm:spPr/>
    </dgm:pt>
    <dgm:pt modelId="{485106B8-5A17-4FF6-8E16-A1523838795B}" type="pres">
      <dgm:prSet presAssocID="{23E5D2EF-D68A-435C-A684-4C9A31BBC462}" presName="node" presStyleLbl="node1" presStyleIdx="0" presStyleCnt="5">
        <dgm:presLayoutVars>
          <dgm:bulletEnabled val="1"/>
        </dgm:presLayoutVars>
      </dgm:prSet>
      <dgm:spPr/>
    </dgm:pt>
    <dgm:pt modelId="{33B1070B-7707-4906-A64D-AF1D7F11CE62}" type="pres">
      <dgm:prSet presAssocID="{23E5D2EF-D68A-435C-A684-4C9A31BBC462}" presName="dummy" presStyleCnt="0"/>
      <dgm:spPr/>
    </dgm:pt>
    <dgm:pt modelId="{42701A02-0409-468C-BA4B-B3D9EC7E3EA7}" type="pres">
      <dgm:prSet presAssocID="{DE0EB8C1-158D-40C1-B04D-A1DDE27EF629}" presName="sibTrans" presStyleLbl="sibTrans2D1" presStyleIdx="0" presStyleCnt="5"/>
      <dgm:spPr/>
    </dgm:pt>
    <dgm:pt modelId="{2FC66113-1399-44EB-9474-F90576F5E519}" type="pres">
      <dgm:prSet presAssocID="{3F09BE5D-73FB-4535-84D8-165C8EAF49AE}" presName="node" presStyleLbl="node1" presStyleIdx="1" presStyleCnt="5">
        <dgm:presLayoutVars>
          <dgm:bulletEnabled val="1"/>
        </dgm:presLayoutVars>
      </dgm:prSet>
      <dgm:spPr/>
    </dgm:pt>
    <dgm:pt modelId="{7B70D895-E896-4614-8438-1F725A521AB5}" type="pres">
      <dgm:prSet presAssocID="{3F09BE5D-73FB-4535-84D8-165C8EAF49AE}" presName="dummy" presStyleCnt="0"/>
      <dgm:spPr/>
    </dgm:pt>
    <dgm:pt modelId="{7E0D6364-8A5C-4207-BC83-0243629A00C3}" type="pres">
      <dgm:prSet presAssocID="{AEDB297E-56C4-40C0-BDBE-B8C44924FDE1}" presName="sibTrans" presStyleLbl="sibTrans2D1" presStyleIdx="1" presStyleCnt="5"/>
      <dgm:spPr/>
    </dgm:pt>
    <dgm:pt modelId="{CA9220CA-745F-40BC-B625-D4E6BA61153B}" type="pres">
      <dgm:prSet presAssocID="{60AC1D55-1976-4FFE-9D5C-C23387AEEAEF}" presName="node" presStyleLbl="node1" presStyleIdx="2" presStyleCnt="5">
        <dgm:presLayoutVars>
          <dgm:bulletEnabled val="1"/>
        </dgm:presLayoutVars>
      </dgm:prSet>
      <dgm:spPr/>
    </dgm:pt>
    <dgm:pt modelId="{6DE0B506-034B-4E9D-90C1-78D0662A1336}" type="pres">
      <dgm:prSet presAssocID="{60AC1D55-1976-4FFE-9D5C-C23387AEEAEF}" presName="dummy" presStyleCnt="0"/>
      <dgm:spPr/>
    </dgm:pt>
    <dgm:pt modelId="{F60C9A20-EC93-4AFA-BD76-D51E985462F3}" type="pres">
      <dgm:prSet presAssocID="{AFDF1D9C-44E3-4FAF-8466-28DBC2AEB52D}" presName="sibTrans" presStyleLbl="sibTrans2D1" presStyleIdx="2" presStyleCnt="5"/>
      <dgm:spPr/>
    </dgm:pt>
    <dgm:pt modelId="{7E8BD6C1-63F2-4BA7-8F67-0A62A1C9D0E8}" type="pres">
      <dgm:prSet presAssocID="{B193257E-1922-491C-93CB-C4827C5C0E10}" presName="node" presStyleLbl="node1" presStyleIdx="3" presStyleCnt="5">
        <dgm:presLayoutVars>
          <dgm:bulletEnabled val="1"/>
        </dgm:presLayoutVars>
      </dgm:prSet>
      <dgm:spPr/>
    </dgm:pt>
    <dgm:pt modelId="{A3341033-CEB3-4C3E-970A-221A6ED7D658}" type="pres">
      <dgm:prSet presAssocID="{B193257E-1922-491C-93CB-C4827C5C0E10}" presName="dummy" presStyleCnt="0"/>
      <dgm:spPr/>
    </dgm:pt>
    <dgm:pt modelId="{303B4E3C-2E4C-481B-8C1A-2EE5F9295BA5}" type="pres">
      <dgm:prSet presAssocID="{C191E9E2-F864-4B7C-92C1-C7CF0C075F88}" presName="sibTrans" presStyleLbl="sibTrans2D1" presStyleIdx="3" presStyleCnt="5"/>
      <dgm:spPr/>
    </dgm:pt>
    <dgm:pt modelId="{D164ACCF-0EBF-47F5-9CEA-C885D467FCCD}" type="pres">
      <dgm:prSet presAssocID="{CA914E9B-F2D1-4DED-BBD4-F1061D7EFF46}" presName="node" presStyleLbl="node1" presStyleIdx="4" presStyleCnt="5">
        <dgm:presLayoutVars>
          <dgm:bulletEnabled val="1"/>
        </dgm:presLayoutVars>
      </dgm:prSet>
      <dgm:spPr/>
    </dgm:pt>
    <dgm:pt modelId="{95B2D708-C3B4-43F2-985D-CEEF7DA19825}" type="pres">
      <dgm:prSet presAssocID="{CA914E9B-F2D1-4DED-BBD4-F1061D7EFF46}" presName="dummy" presStyleCnt="0"/>
      <dgm:spPr/>
    </dgm:pt>
    <dgm:pt modelId="{C2034686-4867-4BBF-A85D-3B80CFDF1289}" type="pres">
      <dgm:prSet presAssocID="{E5F7BB45-035C-408D-8F72-EA7497A81699}" presName="sibTrans" presStyleLbl="sibTrans2D1" presStyleIdx="4" presStyleCnt="5"/>
      <dgm:spPr/>
    </dgm:pt>
  </dgm:ptLst>
  <dgm:cxnLst>
    <dgm:cxn modelId="{CE87B801-86D4-4207-963A-D44450742B49}" srcId="{EE37A493-59FF-452C-9F4F-9516AA72E345}" destId="{CA914E9B-F2D1-4DED-BBD4-F1061D7EFF46}" srcOrd="4" destOrd="0" parTransId="{EC4FFD78-98B5-4D18-B0B0-9EE81B343CDA}" sibTransId="{E5F7BB45-035C-408D-8F72-EA7497A81699}"/>
    <dgm:cxn modelId="{C1C7EF18-41F8-4C7A-9479-D4B8CFBAD618}" type="presOf" srcId="{E5F7BB45-035C-408D-8F72-EA7497A81699}" destId="{C2034686-4867-4BBF-A85D-3B80CFDF1289}" srcOrd="0" destOrd="0" presId="urn:microsoft.com/office/officeart/2005/8/layout/radial6"/>
    <dgm:cxn modelId="{A69CBD1A-BBBF-46F0-9419-E8F7456ECCA9}" type="presOf" srcId="{AEDB297E-56C4-40C0-BDBE-B8C44924FDE1}" destId="{7E0D6364-8A5C-4207-BC83-0243629A00C3}" srcOrd="0" destOrd="0" presId="urn:microsoft.com/office/officeart/2005/8/layout/radial6"/>
    <dgm:cxn modelId="{B36DD728-B130-4391-849E-7F3099121513}" srcId="{EE37A493-59FF-452C-9F4F-9516AA72E345}" destId="{B193257E-1922-491C-93CB-C4827C5C0E10}" srcOrd="3" destOrd="0" parTransId="{4C970F8D-A81F-4509-99E9-CA824178398B}" sibTransId="{C191E9E2-F864-4B7C-92C1-C7CF0C075F88}"/>
    <dgm:cxn modelId="{942AB929-6433-454E-96FC-1CE9658676C9}" srcId="{C7E8DA82-FDFA-45E3-A49E-2EDB2EAC2C09}" destId="{EE37A493-59FF-452C-9F4F-9516AA72E345}" srcOrd="0" destOrd="0" parTransId="{495A631D-9485-48EB-95BC-63CD0A81DB7A}" sibTransId="{0B8B165E-10BB-49CF-9B8A-BBD60948173C}"/>
    <dgm:cxn modelId="{B6ABE32F-EEC4-4745-9A7B-E67B34BB0607}" type="presOf" srcId="{DE0EB8C1-158D-40C1-B04D-A1DDE27EF629}" destId="{42701A02-0409-468C-BA4B-B3D9EC7E3EA7}" srcOrd="0" destOrd="0" presId="urn:microsoft.com/office/officeart/2005/8/layout/radial6"/>
    <dgm:cxn modelId="{87495532-8D6A-46E8-89B6-D6365B734F57}" srcId="{C7E8DA82-FDFA-45E3-A49E-2EDB2EAC2C09}" destId="{A7F0E2AD-DA03-4D20-9698-85E110E83F21}" srcOrd="2" destOrd="0" parTransId="{BFE96C63-91B1-4458-B0DF-A5B85259E813}" sibTransId="{686BB5B0-F750-406B-85B5-EC37A44ED6EA}"/>
    <dgm:cxn modelId="{01563B36-0428-4CEC-8D8E-A9D675DA857D}" type="presOf" srcId="{C7E8DA82-FDFA-45E3-A49E-2EDB2EAC2C09}" destId="{A4B0785A-3DF4-4071-89F3-5ACCDBEBB059}" srcOrd="0" destOrd="0" presId="urn:microsoft.com/office/officeart/2005/8/layout/radial6"/>
    <dgm:cxn modelId="{24D3DA62-CFB8-4C9F-9550-13C135139F32}" type="presOf" srcId="{C191E9E2-F864-4B7C-92C1-C7CF0C075F88}" destId="{303B4E3C-2E4C-481B-8C1A-2EE5F9295BA5}" srcOrd="0" destOrd="0" presId="urn:microsoft.com/office/officeart/2005/8/layout/radial6"/>
    <dgm:cxn modelId="{83E74265-294E-474C-A23A-B2A5DEE135F5}" srcId="{C7E8DA82-FDFA-45E3-A49E-2EDB2EAC2C09}" destId="{2CC5F472-9034-4B14-8BAD-2A31E1F57458}" srcOrd="1" destOrd="0" parTransId="{0998DE35-8495-402A-9F09-F1C5F319CBB8}" sibTransId="{BCB13A6A-AB16-46B1-8262-7AF6FCA0602C}"/>
    <dgm:cxn modelId="{A7F23472-89ED-435F-857F-427CAF7D051E}" srcId="{EE37A493-59FF-452C-9F4F-9516AA72E345}" destId="{3F09BE5D-73FB-4535-84D8-165C8EAF49AE}" srcOrd="1" destOrd="0" parTransId="{92A71CA4-D739-4691-B8E5-284D3B5C08ED}" sibTransId="{AEDB297E-56C4-40C0-BDBE-B8C44924FDE1}"/>
    <dgm:cxn modelId="{CD046A85-67ED-4F4F-A76A-2A8EDDFE4A31}" type="presOf" srcId="{B193257E-1922-491C-93CB-C4827C5C0E10}" destId="{7E8BD6C1-63F2-4BA7-8F67-0A62A1C9D0E8}" srcOrd="0" destOrd="0" presId="urn:microsoft.com/office/officeart/2005/8/layout/radial6"/>
    <dgm:cxn modelId="{508266A2-4F28-497D-80EE-3DDAB96F3C11}" type="presOf" srcId="{3F09BE5D-73FB-4535-84D8-165C8EAF49AE}" destId="{2FC66113-1399-44EB-9474-F90576F5E519}" srcOrd="0" destOrd="0" presId="urn:microsoft.com/office/officeart/2005/8/layout/radial6"/>
    <dgm:cxn modelId="{84D3C6B1-F2F7-4F25-A83E-30AD5A974376}" type="presOf" srcId="{EE37A493-59FF-452C-9F4F-9516AA72E345}" destId="{BD2DA27A-97EC-4705-836A-58AB21DFDBA0}" srcOrd="0" destOrd="0" presId="urn:microsoft.com/office/officeart/2005/8/layout/radial6"/>
    <dgm:cxn modelId="{72D616B6-377E-4F13-A3E8-7FB7A851750E}" srcId="{EE37A493-59FF-452C-9F4F-9516AA72E345}" destId="{60AC1D55-1976-4FFE-9D5C-C23387AEEAEF}" srcOrd="2" destOrd="0" parTransId="{EF8C8308-EDDA-43A9-A9C1-44C6C7831B42}" sibTransId="{AFDF1D9C-44E3-4FAF-8466-28DBC2AEB52D}"/>
    <dgm:cxn modelId="{5825E1B9-2C46-4DFC-A6A4-1475DAB6532B}" type="presOf" srcId="{CA914E9B-F2D1-4DED-BBD4-F1061D7EFF46}" destId="{D164ACCF-0EBF-47F5-9CEA-C885D467FCCD}" srcOrd="0" destOrd="0" presId="urn:microsoft.com/office/officeart/2005/8/layout/radial6"/>
    <dgm:cxn modelId="{52C59DBD-256C-4FF9-962D-3036A6D117EB}" type="presOf" srcId="{AFDF1D9C-44E3-4FAF-8466-28DBC2AEB52D}" destId="{F60C9A20-EC93-4AFA-BD76-D51E985462F3}" srcOrd="0" destOrd="0" presId="urn:microsoft.com/office/officeart/2005/8/layout/radial6"/>
    <dgm:cxn modelId="{A9F9E1CC-7E9B-4B9D-B0E4-C3E608870CD8}" srcId="{EE37A493-59FF-452C-9F4F-9516AA72E345}" destId="{23E5D2EF-D68A-435C-A684-4C9A31BBC462}" srcOrd="0" destOrd="0" parTransId="{526B9812-AB29-4006-B62E-B8458183B309}" sibTransId="{DE0EB8C1-158D-40C1-B04D-A1DDE27EF629}"/>
    <dgm:cxn modelId="{D8AB85E2-60C0-4D1A-A387-2A72A06623A4}" type="presOf" srcId="{60AC1D55-1976-4FFE-9D5C-C23387AEEAEF}" destId="{CA9220CA-745F-40BC-B625-D4E6BA61153B}" srcOrd="0" destOrd="0" presId="urn:microsoft.com/office/officeart/2005/8/layout/radial6"/>
    <dgm:cxn modelId="{D03BF1EE-551F-4A0B-951B-803092ECF937}" type="presOf" srcId="{23E5D2EF-D68A-435C-A684-4C9A31BBC462}" destId="{485106B8-5A17-4FF6-8E16-A1523838795B}" srcOrd="0" destOrd="0" presId="urn:microsoft.com/office/officeart/2005/8/layout/radial6"/>
    <dgm:cxn modelId="{F335D2D0-0C8B-4AEC-8309-FA474D1F4F79}" type="presParOf" srcId="{A4B0785A-3DF4-4071-89F3-5ACCDBEBB059}" destId="{BD2DA27A-97EC-4705-836A-58AB21DFDBA0}" srcOrd="0" destOrd="0" presId="urn:microsoft.com/office/officeart/2005/8/layout/radial6"/>
    <dgm:cxn modelId="{3ECBCCFD-CF07-44D3-B7D3-DE93F39A3A1B}" type="presParOf" srcId="{A4B0785A-3DF4-4071-89F3-5ACCDBEBB059}" destId="{485106B8-5A17-4FF6-8E16-A1523838795B}" srcOrd="1" destOrd="0" presId="urn:microsoft.com/office/officeart/2005/8/layout/radial6"/>
    <dgm:cxn modelId="{183F43B4-D1B3-4B01-A312-D4831CC966B1}" type="presParOf" srcId="{A4B0785A-3DF4-4071-89F3-5ACCDBEBB059}" destId="{33B1070B-7707-4906-A64D-AF1D7F11CE62}" srcOrd="2" destOrd="0" presId="urn:microsoft.com/office/officeart/2005/8/layout/radial6"/>
    <dgm:cxn modelId="{17C90C7B-9CD5-442D-A72D-83B8E6DBDC09}" type="presParOf" srcId="{A4B0785A-3DF4-4071-89F3-5ACCDBEBB059}" destId="{42701A02-0409-468C-BA4B-B3D9EC7E3EA7}" srcOrd="3" destOrd="0" presId="urn:microsoft.com/office/officeart/2005/8/layout/radial6"/>
    <dgm:cxn modelId="{45A09896-C1CC-4A97-B17B-8A53F07E3C04}" type="presParOf" srcId="{A4B0785A-3DF4-4071-89F3-5ACCDBEBB059}" destId="{2FC66113-1399-44EB-9474-F90576F5E519}" srcOrd="4" destOrd="0" presId="urn:microsoft.com/office/officeart/2005/8/layout/radial6"/>
    <dgm:cxn modelId="{11E8708C-4682-4BD7-8EDE-065C29AAFA49}" type="presParOf" srcId="{A4B0785A-3DF4-4071-89F3-5ACCDBEBB059}" destId="{7B70D895-E896-4614-8438-1F725A521AB5}" srcOrd="5" destOrd="0" presId="urn:microsoft.com/office/officeart/2005/8/layout/radial6"/>
    <dgm:cxn modelId="{A15BC8D5-3F99-48BB-996F-2949CAC149EC}" type="presParOf" srcId="{A4B0785A-3DF4-4071-89F3-5ACCDBEBB059}" destId="{7E0D6364-8A5C-4207-BC83-0243629A00C3}" srcOrd="6" destOrd="0" presId="urn:microsoft.com/office/officeart/2005/8/layout/radial6"/>
    <dgm:cxn modelId="{FE8363D4-8D40-45CA-85FA-3AE82C36A992}" type="presParOf" srcId="{A4B0785A-3DF4-4071-89F3-5ACCDBEBB059}" destId="{CA9220CA-745F-40BC-B625-D4E6BA61153B}" srcOrd="7" destOrd="0" presId="urn:microsoft.com/office/officeart/2005/8/layout/radial6"/>
    <dgm:cxn modelId="{A450E92A-1885-4585-8F0A-08B22B11131F}" type="presParOf" srcId="{A4B0785A-3DF4-4071-89F3-5ACCDBEBB059}" destId="{6DE0B506-034B-4E9D-90C1-78D0662A1336}" srcOrd="8" destOrd="0" presId="urn:microsoft.com/office/officeart/2005/8/layout/radial6"/>
    <dgm:cxn modelId="{BF414277-E8B6-4EFF-80BA-840EDB03E956}" type="presParOf" srcId="{A4B0785A-3DF4-4071-89F3-5ACCDBEBB059}" destId="{F60C9A20-EC93-4AFA-BD76-D51E985462F3}" srcOrd="9" destOrd="0" presId="urn:microsoft.com/office/officeart/2005/8/layout/radial6"/>
    <dgm:cxn modelId="{C25B4FB3-4101-4D35-9CFC-88763B6EB78C}" type="presParOf" srcId="{A4B0785A-3DF4-4071-89F3-5ACCDBEBB059}" destId="{7E8BD6C1-63F2-4BA7-8F67-0A62A1C9D0E8}" srcOrd="10" destOrd="0" presId="urn:microsoft.com/office/officeart/2005/8/layout/radial6"/>
    <dgm:cxn modelId="{4267E840-FE31-46EE-B9E1-8644DB5AB345}" type="presParOf" srcId="{A4B0785A-3DF4-4071-89F3-5ACCDBEBB059}" destId="{A3341033-CEB3-4C3E-970A-221A6ED7D658}" srcOrd="11" destOrd="0" presId="urn:microsoft.com/office/officeart/2005/8/layout/radial6"/>
    <dgm:cxn modelId="{1C1C2B87-E7F9-4F86-A9E8-C7842184A386}" type="presParOf" srcId="{A4B0785A-3DF4-4071-89F3-5ACCDBEBB059}" destId="{303B4E3C-2E4C-481B-8C1A-2EE5F9295BA5}" srcOrd="12" destOrd="0" presId="urn:microsoft.com/office/officeart/2005/8/layout/radial6"/>
    <dgm:cxn modelId="{CDB4824D-C2F5-449A-87CC-DA3A11C47311}" type="presParOf" srcId="{A4B0785A-3DF4-4071-89F3-5ACCDBEBB059}" destId="{D164ACCF-0EBF-47F5-9CEA-C885D467FCCD}" srcOrd="13" destOrd="0" presId="urn:microsoft.com/office/officeart/2005/8/layout/radial6"/>
    <dgm:cxn modelId="{6589FFC2-9D3B-491B-81E0-06D35B43A355}" type="presParOf" srcId="{A4B0785A-3DF4-4071-89F3-5ACCDBEBB059}" destId="{95B2D708-C3B4-43F2-985D-CEEF7DA19825}" srcOrd="14" destOrd="0" presId="urn:microsoft.com/office/officeart/2005/8/layout/radial6"/>
    <dgm:cxn modelId="{589B8AFA-104A-4E43-B281-1868DECAB220}" type="presParOf" srcId="{A4B0785A-3DF4-4071-89F3-5ACCDBEBB059}" destId="{C2034686-4867-4BBF-A85D-3B80CFDF128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9A2B-1CFA-4EB2-A036-B1F6AECB9441}">
      <dsp:nvSpPr>
        <dsp:cNvPr id="0" name=""/>
        <dsp:cNvSpPr/>
      </dsp:nvSpPr>
      <dsp:spPr>
        <a:xfrm>
          <a:off x="7986640" y="1897117"/>
          <a:ext cx="455731" cy="472464"/>
        </a:xfrm>
        <a:custGeom>
          <a:avLst/>
          <a:gdLst/>
          <a:ahLst/>
          <a:cxnLst/>
          <a:rect l="0" t="0" r="0" b="0"/>
          <a:pathLst>
            <a:path>
              <a:moveTo>
                <a:pt x="0" y="0"/>
              </a:moveTo>
              <a:lnTo>
                <a:pt x="0" y="348478"/>
              </a:lnTo>
              <a:lnTo>
                <a:pt x="455731" y="348478"/>
              </a:lnTo>
              <a:lnTo>
                <a:pt x="455731" y="4724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1F0E61-63CB-4AF5-A4FB-6D5556E7EAB5}">
      <dsp:nvSpPr>
        <dsp:cNvPr id="0" name=""/>
        <dsp:cNvSpPr/>
      </dsp:nvSpPr>
      <dsp:spPr>
        <a:xfrm>
          <a:off x="5158383" y="809389"/>
          <a:ext cx="2828257" cy="237857"/>
        </a:xfrm>
        <a:custGeom>
          <a:avLst/>
          <a:gdLst/>
          <a:ahLst/>
          <a:cxnLst/>
          <a:rect l="0" t="0" r="0" b="0"/>
          <a:pathLst>
            <a:path>
              <a:moveTo>
                <a:pt x="0" y="0"/>
              </a:moveTo>
              <a:lnTo>
                <a:pt x="0" y="113871"/>
              </a:lnTo>
              <a:lnTo>
                <a:pt x="2828257" y="113871"/>
              </a:lnTo>
              <a:lnTo>
                <a:pt x="2828257" y="237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D3D6F-F920-4A2A-A393-F4D68C67382B}">
      <dsp:nvSpPr>
        <dsp:cNvPr id="0" name=""/>
        <dsp:cNvSpPr/>
      </dsp:nvSpPr>
      <dsp:spPr>
        <a:xfrm>
          <a:off x="8146861" y="4555658"/>
          <a:ext cx="358672" cy="404304"/>
        </a:xfrm>
        <a:custGeom>
          <a:avLst/>
          <a:gdLst/>
          <a:ahLst/>
          <a:cxnLst/>
          <a:rect l="0" t="0" r="0" b="0"/>
          <a:pathLst>
            <a:path>
              <a:moveTo>
                <a:pt x="0" y="0"/>
              </a:moveTo>
              <a:lnTo>
                <a:pt x="0" y="280318"/>
              </a:lnTo>
              <a:lnTo>
                <a:pt x="358672" y="280318"/>
              </a:lnTo>
              <a:lnTo>
                <a:pt x="358672" y="4043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52E63-43A1-49B1-9FF8-641A0D7BDA5D}">
      <dsp:nvSpPr>
        <dsp:cNvPr id="0" name=""/>
        <dsp:cNvSpPr/>
      </dsp:nvSpPr>
      <dsp:spPr>
        <a:xfrm>
          <a:off x="5886139" y="3302672"/>
          <a:ext cx="2260722" cy="403115"/>
        </a:xfrm>
        <a:custGeom>
          <a:avLst/>
          <a:gdLst/>
          <a:ahLst/>
          <a:cxnLst/>
          <a:rect l="0" t="0" r="0" b="0"/>
          <a:pathLst>
            <a:path>
              <a:moveTo>
                <a:pt x="0" y="0"/>
              </a:moveTo>
              <a:lnTo>
                <a:pt x="0" y="279129"/>
              </a:lnTo>
              <a:lnTo>
                <a:pt x="2260722" y="279129"/>
              </a:lnTo>
              <a:lnTo>
                <a:pt x="2260722"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CE3F0-53AD-4700-A67C-85C18993776D}">
      <dsp:nvSpPr>
        <dsp:cNvPr id="0" name=""/>
        <dsp:cNvSpPr/>
      </dsp:nvSpPr>
      <dsp:spPr>
        <a:xfrm>
          <a:off x="4900303" y="2049686"/>
          <a:ext cx="985835" cy="403115"/>
        </a:xfrm>
        <a:custGeom>
          <a:avLst/>
          <a:gdLst/>
          <a:ahLst/>
          <a:cxnLst/>
          <a:rect l="0" t="0" r="0" b="0"/>
          <a:pathLst>
            <a:path>
              <a:moveTo>
                <a:pt x="0" y="0"/>
              </a:moveTo>
              <a:lnTo>
                <a:pt x="0" y="279129"/>
              </a:lnTo>
              <a:lnTo>
                <a:pt x="985835" y="279129"/>
              </a:lnTo>
              <a:lnTo>
                <a:pt x="985835"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BCEAD-7CA3-4DCE-B936-20734C857A8D}">
      <dsp:nvSpPr>
        <dsp:cNvPr id="0" name=""/>
        <dsp:cNvSpPr/>
      </dsp:nvSpPr>
      <dsp:spPr>
        <a:xfrm>
          <a:off x="4765190" y="4583397"/>
          <a:ext cx="735091" cy="377685"/>
        </a:xfrm>
        <a:custGeom>
          <a:avLst/>
          <a:gdLst/>
          <a:ahLst/>
          <a:cxnLst/>
          <a:rect l="0" t="0" r="0" b="0"/>
          <a:pathLst>
            <a:path>
              <a:moveTo>
                <a:pt x="0" y="0"/>
              </a:moveTo>
              <a:lnTo>
                <a:pt x="0" y="253699"/>
              </a:lnTo>
              <a:lnTo>
                <a:pt x="735091" y="253699"/>
              </a:lnTo>
              <a:lnTo>
                <a:pt x="735091" y="3776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B22AC-21AE-4DDB-A42F-D2B6A40EA487}">
      <dsp:nvSpPr>
        <dsp:cNvPr id="0" name=""/>
        <dsp:cNvSpPr/>
      </dsp:nvSpPr>
      <dsp:spPr>
        <a:xfrm>
          <a:off x="3942079" y="3302672"/>
          <a:ext cx="823111" cy="430854"/>
        </a:xfrm>
        <a:custGeom>
          <a:avLst/>
          <a:gdLst/>
          <a:ahLst/>
          <a:cxnLst/>
          <a:rect l="0" t="0" r="0" b="0"/>
          <a:pathLst>
            <a:path>
              <a:moveTo>
                <a:pt x="0" y="0"/>
              </a:moveTo>
              <a:lnTo>
                <a:pt x="0" y="306868"/>
              </a:lnTo>
              <a:lnTo>
                <a:pt x="823111" y="306868"/>
              </a:lnTo>
              <a:lnTo>
                <a:pt x="823111" y="430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3C96A-4F2E-4E23-B560-1F56591EF564}">
      <dsp:nvSpPr>
        <dsp:cNvPr id="0" name=""/>
        <dsp:cNvSpPr/>
      </dsp:nvSpPr>
      <dsp:spPr>
        <a:xfrm>
          <a:off x="2333258" y="4583397"/>
          <a:ext cx="91440" cy="376565"/>
        </a:xfrm>
        <a:custGeom>
          <a:avLst/>
          <a:gdLst/>
          <a:ahLst/>
          <a:cxnLst/>
          <a:rect l="0" t="0" r="0" b="0"/>
          <a:pathLst>
            <a:path>
              <a:moveTo>
                <a:pt x="78470" y="0"/>
              </a:moveTo>
              <a:lnTo>
                <a:pt x="78470" y="252579"/>
              </a:lnTo>
              <a:lnTo>
                <a:pt x="45720" y="252579"/>
              </a:lnTo>
              <a:lnTo>
                <a:pt x="45720" y="376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E2CC6-014A-45E9-8E4C-61A8A6049F0F}">
      <dsp:nvSpPr>
        <dsp:cNvPr id="0" name=""/>
        <dsp:cNvSpPr/>
      </dsp:nvSpPr>
      <dsp:spPr>
        <a:xfrm>
          <a:off x="2411728" y="3302672"/>
          <a:ext cx="1530350" cy="430854"/>
        </a:xfrm>
        <a:custGeom>
          <a:avLst/>
          <a:gdLst/>
          <a:ahLst/>
          <a:cxnLst/>
          <a:rect l="0" t="0" r="0" b="0"/>
          <a:pathLst>
            <a:path>
              <a:moveTo>
                <a:pt x="1530350" y="0"/>
              </a:moveTo>
              <a:lnTo>
                <a:pt x="1530350" y="306868"/>
              </a:lnTo>
              <a:lnTo>
                <a:pt x="0" y="306868"/>
              </a:lnTo>
              <a:lnTo>
                <a:pt x="0" y="430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7DBB0-4398-4A5C-A0EB-8EBA1B63A433}">
      <dsp:nvSpPr>
        <dsp:cNvPr id="0" name=""/>
        <dsp:cNvSpPr/>
      </dsp:nvSpPr>
      <dsp:spPr>
        <a:xfrm>
          <a:off x="3942079" y="2049686"/>
          <a:ext cx="958224" cy="403115"/>
        </a:xfrm>
        <a:custGeom>
          <a:avLst/>
          <a:gdLst/>
          <a:ahLst/>
          <a:cxnLst/>
          <a:rect l="0" t="0" r="0" b="0"/>
          <a:pathLst>
            <a:path>
              <a:moveTo>
                <a:pt x="958224" y="0"/>
              </a:moveTo>
              <a:lnTo>
                <a:pt x="958224" y="279129"/>
              </a:lnTo>
              <a:lnTo>
                <a:pt x="0" y="279129"/>
              </a:lnTo>
              <a:lnTo>
                <a:pt x="0" y="40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CB1C94-F585-48DF-8704-52DE37566C12}">
      <dsp:nvSpPr>
        <dsp:cNvPr id="0" name=""/>
        <dsp:cNvSpPr/>
      </dsp:nvSpPr>
      <dsp:spPr>
        <a:xfrm>
          <a:off x="4900303" y="809389"/>
          <a:ext cx="258079" cy="390426"/>
        </a:xfrm>
        <a:custGeom>
          <a:avLst/>
          <a:gdLst/>
          <a:ahLst/>
          <a:cxnLst/>
          <a:rect l="0" t="0" r="0" b="0"/>
          <a:pathLst>
            <a:path>
              <a:moveTo>
                <a:pt x="258079" y="0"/>
              </a:moveTo>
              <a:lnTo>
                <a:pt x="258079" y="266440"/>
              </a:lnTo>
              <a:lnTo>
                <a:pt x="0" y="266440"/>
              </a:lnTo>
              <a:lnTo>
                <a:pt x="0" y="390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8B24D-620D-40E1-8EB3-7954C7AEA4E2}">
      <dsp:nvSpPr>
        <dsp:cNvPr id="0" name=""/>
        <dsp:cNvSpPr/>
      </dsp:nvSpPr>
      <dsp:spPr>
        <a:xfrm>
          <a:off x="1139276" y="1910996"/>
          <a:ext cx="655698" cy="319895"/>
        </a:xfrm>
        <a:custGeom>
          <a:avLst/>
          <a:gdLst/>
          <a:ahLst/>
          <a:cxnLst/>
          <a:rect l="0" t="0" r="0" b="0"/>
          <a:pathLst>
            <a:path>
              <a:moveTo>
                <a:pt x="655698" y="0"/>
              </a:moveTo>
              <a:lnTo>
                <a:pt x="655698" y="195909"/>
              </a:lnTo>
              <a:lnTo>
                <a:pt x="0" y="195909"/>
              </a:lnTo>
              <a:lnTo>
                <a:pt x="0" y="3198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10B7C-1A32-4563-BBAA-263F9C538A00}">
      <dsp:nvSpPr>
        <dsp:cNvPr id="0" name=""/>
        <dsp:cNvSpPr/>
      </dsp:nvSpPr>
      <dsp:spPr>
        <a:xfrm>
          <a:off x="1794974" y="809389"/>
          <a:ext cx="3363408" cy="251736"/>
        </a:xfrm>
        <a:custGeom>
          <a:avLst/>
          <a:gdLst/>
          <a:ahLst/>
          <a:cxnLst/>
          <a:rect l="0" t="0" r="0" b="0"/>
          <a:pathLst>
            <a:path>
              <a:moveTo>
                <a:pt x="3363408" y="0"/>
              </a:moveTo>
              <a:lnTo>
                <a:pt x="3363408" y="127750"/>
              </a:lnTo>
              <a:lnTo>
                <a:pt x="0" y="127750"/>
              </a:lnTo>
              <a:lnTo>
                <a:pt x="0" y="251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A4834-CD9E-41B5-82C7-CAF9A0F3F9CD}">
      <dsp:nvSpPr>
        <dsp:cNvPr id="0" name=""/>
        <dsp:cNvSpPr/>
      </dsp:nvSpPr>
      <dsp:spPr>
        <a:xfrm>
          <a:off x="4489193" y="-4048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32A53-5D44-4139-9847-D63240266B90}">
      <dsp:nvSpPr>
        <dsp:cNvPr id="0" name=""/>
        <dsp:cNvSpPr/>
      </dsp:nvSpPr>
      <dsp:spPr>
        <a:xfrm>
          <a:off x="4637902" y="100792"/>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TIDE</a:t>
          </a:r>
        </a:p>
        <a:p>
          <a:pPr marL="0" lvl="0" indent="0" algn="ctr" defTabSz="533400">
            <a:lnSpc>
              <a:spcPct val="90000"/>
            </a:lnSpc>
            <a:spcBef>
              <a:spcPct val="0"/>
            </a:spcBef>
            <a:spcAft>
              <a:spcPct val="35000"/>
            </a:spcAft>
            <a:buNone/>
          </a:pPr>
          <a:r>
            <a:rPr lang="en-US" sz="1200" kern="1200" dirty="0"/>
            <a:t>Test Information Distribution Engine</a:t>
          </a:r>
        </a:p>
      </dsp:txBody>
      <dsp:txXfrm>
        <a:off x="4662794" y="125684"/>
        <a:ext cx="1288594" cy="800086"/>
      </dsp:txXfrm>
    </dsp:sp>
    <dsp:sp modelId="{9500C0CD-93FB-4C3F-9D55-C3F768CD5372}">
      <dsp:nvSpPr>
        <dsp:cNvPr id="0" name=""/>
        <dsp:cNvSpPr/>
      </dsp:nvSpPr>
      <dsp:spPr>
        <a:xfrm>
          <a:off x="1125785" y="1061125"/>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7B484-96D6-4B82-ADE5-97FD1938E404}">
      <dsp:nvSpPr>
        <dsp:cNvPr id="0" name=""/>
        <dsp:cNvSpPr/>
      </dsp:nvSpPr>
      <dsp:spPr>
        <a:xfrm>
          <a:off x="1274494" y="1202398"/>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Practice and Training Tests</a:t>
          </a:r>
        </a:p>
      </dsp:txBody>
      <dsp:txXfrm>
        <a:off x="1299386" y="1227290"/>
        <a:ext cx="1288594" cy="800086"/>
      </dsp:txXfrm>
    </dsp:sp>
    <dsp:sp modelId="{62D3427A-8514-4473-8436-DBA5F3EFA742}">
      <dsp:nvSpPr>
        <dsp:cNvPr id="0" name=""/>
        <dsp:cNvSpPr/>
      </dsp:nvSpPr>
      <dsp:spPr>
        <a:xfrm>
          <a:off x="-26297" y="2230892"/>
          <a:ext cx="233114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9A16C-B81F-47F2-B511-20882AA28917}">
      <dsp:nvSpPr>
        <dsp:cNvPr id="0" name=""/>
        <dsp:cNvSpPr/>
      </dsp:nvSpPr>
      <dsp:spPr>
        <a:xfrm>
          <a:off x="122410" y="2372165"/>
          <a:ext cx="233114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Secure site that students practice using the accessibility supports and testing formats used during summative assessments.</a:t>
          </a:r>
        </a:p>
      </dsp:txBody>
      <dsp:txXfrm>
        <a:off x="147302" y="2397057"/>
        <a:ext cx="2281364" cy="800086"/>
      </dsp:txXfrm>
    </dsp:sp>
    <dsp:sp modelId="{B52683BB-C95E-4AE5-8483-737D54AF2464}">
      <dsp:nvSpPr>
        <dsp:cNvPr id="0" name=""/>
        <dsp:cNvSpPr/>
      </dsp:nvSpPr>
      <dsp:spPr>
        <a:xfrm>
          <a:off x="4231114" y="1199816"/>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0DCC5-38F7-4158-8860-08B4A0C6CCB0}">
      <dsp:nvSpPr>
        <dsp:cNvPr id="0" name=""/>
        <dsp:cNvSpPr/>
      </dsp:nvSpPr>
      <dsp:spPr>
        <a:xfrm>
          <a:off x="4379822" y="1341089"/>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Test Administration</a:t>
          </a:r>
        </a:p>
      </dsp:txBody>
      <dsp:txXfrm>
        <a:off x="4404714" y="1365981"/>
        <a:ext cx="1288594" cy="800086"/>
      </dsp:txXfrm>
    </dsp:sp>
    <dsp:sp modelId="{92E5739E-AC11-471E-9A34-2EE5C39771E9}">
      <dsp:nvSpPr>
        <dsp:cNvPr id="0" name=""/>
        <dsp:cNvSpPr/>
      </dsp:nvSpPr>
      <dsp:spPr>
        <a:xfrm>
          <a:off x="3272889" y="245280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1F7E8-A503-48BD-8CEC-BB563A153ECE}">
      <dsp:nvSpPr>
        <dsp:cNvPr id="0" name=""/>
        <dsp:cNvSpPr/>
      </dsp:nvSpPr>
      <dsp:spPr>
        <a:xfrm>
          <a:off x="3421598" y="2594075"/>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Interim Assessments</a:t>
          </a:r>
        </a:p>
      </dsp:txBody>
      <dsp:txXfrm>
        <a:off x="3446490" y="2618967"/>
        <a:ext cx="1288594" cy="800086"/>
      </dsp:txXfrm>
    </dsp:sp>
    <dsp:sp modelId="{6962230D-BFB5-405A-B995-13460D0225F2}">
      <dsp:nvSpPr>
        <dsp:cNvPr id="0" name=""/>
        <dsp:cNvSpPr/>
      </dsp:nvSpPr>
      <dsp:spPr>
        <a:xfrm>
          <a:off x="1742538" y="373352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C9867-F4AC-4EFC-8EA9-9DFF742A8DF8}">
      <dsp:nvSpPr>
        <dsp:cNvPr id="0" name=""/>
        <dsp:cNvSpPr/>
      </dsp:nvSpPr>
      <dsp:spPr>
        <a:xfrm>
          <a:off x="1891247" y="387480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AVA </a:t>
          </a:r>
        </a:p>
        <a:p>
          <a:pPr marL="0" lvl="0" indent="0" algn="ctr" defTabSz="533400">
            <a:lnSpc>
              <a:spcPct val="90000"/>
            </a:lnSpc>
            <a:spcBef>
              <a:spcPct val="0"/>
            </a:spcBef>
            <a:spcAft>
              <a:spcPct val="35000"/>
            </a:spcAft>
            <a:buNone/>
          </a:pPr>
          <a:r>
            <a:rPr lang="en-US" sz="1200" kern="1200" dirty="0"/>
            <a:t>Assessment Viewing Application</a:t>
          </a:r>
        </a:p>
      </dsp:txBody>
      <dsp:txXfrm>
        <a:off x="1916139" y="3899692"/>
        <a:ext cx="1288594" cy="800086"/>
      </dsp:txXfrm>
    </dsp:sp>
    <dsp:sp modelId="{854749C7-3FA0-4DDD-BBAB-704A7B3AEF9E}">
      <dsp:nvSpPr>
        <dsp:cNvPr id="0" name=""/>
        <dsp:cNvSpPr/>
      </dsp:nvSpPr>
      <dsp:spPr>
        <a:xfrm>
          <a:off x="1303168" y="4959963"/>
          <a:ext cx="215161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29110-38F1-4600-AFFE-C817AD2AF6F7}">
      <dsp:nvSpPr>
        <dsp:cNvPr id="0" name=""/>
        <dsp:cNvSpPr/>
      </dsp:nvSpPr>
      <dsp:spPr>
        <a:xfrm>
          <a:off x="1451877" y="5101236"/>
          <a:ext cx="215161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Allows users to review Smarter Balanced ICAs and IABs for administrative and instructional purposes.</a:t>
          </a:r>
        </a:p>
      </dsp:txBody>
      <dsp:txXfrm>
        <a:off x="1476769" y="5126128"/>
        <a:ext cx="2101834" cy="800086"/>
      </dsp:txXfrm>
    </dsp:sp>
    <dsp:sp modelId="{2A49FAD0-04A6-4980-AC92-EE37AC664AB0}">
      <dsp:nvSpPr>
        <dsp:cNvPr id="0" name=""/>
        <dsp:cNvSpPr/>
      </dsp:nvSpPr>
      <dsp:spPr>
        <a:xfrm>
          <a:off x="4096000" y="373352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07D09-5E40-4D9C-9731-4B3108CA995A}">
      <dsp:nvSpPr>
        <dsp:cNvPr id="0" name=""/>
        <dsp:cNvSpPr/>
      </dsp:nvSpPr>
      <dsp:spPr>
        <a:xfrm>
          <a:off x="4244709" y="387480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AIRWays Reporting </a:t>
          </a:r>
        </a:p>
      </dsp:txBody>
      <dsp:txXfrm>
        <a:off x="4269601" y="3899692"/>
        <a:ext cx="1288594" cy="800086"/>
      </dsp:txXfrm>
    </dsp:sp>
    <dsp:sp modelId="{0D1EA127-E6FD-4E9C-BF3E-6E796B10BD51}">
      <dsp:nvSpPr>
        <dsp:cNvPr id="0" name=""/>
        <dsp:cNvSpPr/>
      </dsp:nvSpPr>
      <dsp:spPr>
        <a:xfrm>
          <a:off x="4589387" y="4961083"/>
          <a:ext cx="182178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B19C6-1DDE-47C7-9997-06673091EF5B}">
      <dsp:nvSpPr>
        <dsp:cNvPr id="0" name=""/>
        <dsp:cNvSpPr/>
      </dsp:nvSpPr>
      <dsp:spPr>
        <a:xfrm>
          <a:off x="4738096" y="5102356"/>
          <a:ext cx="182178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Provides student performance reports for Smarter Balanced interim assessments.</a:t>
          </a:r>
        </a:p>
      </dsp:txBody>
      <dsp:txXfrm>
        <a:off x="4762988" y="5127248"/>
        <a:ext cx="1772004" cy="800086"/>
      </dsp:txXfrm>
    </dsp:sp>
    <dsp:sp modelId="{949E14EC-C9DA-4832-B9AE-EE0869C7157B}">
      <dsp:nvSpPr>
        <dsp:cNvPr id="0" name=""/>
        <dsp:cNvSpPr/>
      </dsp:nvSpPr>
      <dsp:spPr>
        <a:xfrm>
          <a:off x="5216949" y="2452801"/>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4F332-10E8-4CB4-8923-77A6DEF4CA89}">
      <dsp:nvSpPr>
        <dsp:cNvPr id="0" name=""/>
        <dsp:cNvSpPr/>
      </dsp:nvSpPr>
      <dsp:spPr>
        <a:xfrm>
          <a:off x="5365658" y="2594075"/>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Summative  Asessments</a:t>
          </a:r>
        </a:p>
      </dsp:txBody>
      <dsp:txXfrm>
        <a:off x="5390550" y="2618967"/>
        <a:ext cx="1288594" cy="800086"/>
      </dsp:txXfrm>
    </dsp:sp>
    <dsp:sp modelId="{6D6C0D8F-70A9-4C9B-B54E-346FC22224B3}">
      <dsp:nvSpPr>
        <dsp:cNvPr id="0" name=""/>
        <dsp:cNvSpPr/>
      </dsp:nvSpPr>
      <dsp:spPr>
        <a:xfrm>
          <a:off x="7477672" y="370578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5EFCA-EF22-4F2E-B62A-B7A0046B9666}">
      <dsp:nvSpPr>
        <dsp:cNvPr id="0" name=""/>
        <dsp:cNvSpPr/>
      </dsp:nvSpPr>
      <dsp:spPr>
        <a:xfrm>
          <a:off x="7626381" y="384706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ORS</a:t>
          </a:r>
        </a:p>
        <a:p>
          <a:pPr marL="0" lvl="0" indent="0" algn="ctr" defTabSz="533400">
            <a:lnSpc>
              <a:spcPct val="90000"/>
            </a:lnSpc>
            <a:spcBef>
              <a:spcPct val="0"/>
            </a:spcBef>
            <a:spcAft>
              <a:spcPct val="35000"/>
            </a:spcAft>
            <a:buNone/>
          </a:pPr>
          <a:r>
            <a:rPr lang="en-US" sz="1200" kern="1200"/>
            <a:t>Online Reporting System</a:t>
          </a:r>
        </a:p>
      </dsp:txBody>
      <dsp:txXfrm>
        <a:off x="7651273" y="3871952"/>
        <a:ext cx="1288594" cy="800086"/>
      </dsp:txXfrm>
    </dsp:sp>
    <dsp:sp modelId="{2C0E9965-8356-49AF-B601-1F64100D19FE}">
      <dsp:nvSpPr>
        <dsp:cNvPr id="0" name=""/>
        <dsp:cNvSpPr/>
      </dsp:nvSpPr>
      <dsp:spPr>
        <a:xfrm>
          <a:off x="7552681" y="4959963"/>
          <a:ext cx="1905704"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1516A-338F-45DD-B3AD-3F50907B2761}">
      <dsp:nvSpPr>
        <dsp:cNvPr id="0" name=""/>
        <dsp:cNvSpPr/>
      </dsp:nvSpPr>
      <dsp:spPr>
        <a:xfrm>
          <a:off x="7701390" y="5101236"/>
          <a:ext cx="1905704"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Provides score reports for each student who takes  a WCAP  assessment.</a:t>
          </a:r>
        </a:p>
      </dsp:txBody>
      <dsp:txXfrm>
        <a:off x="7726282" y="5126128"/>
        <a:ext cx="1855920" cy="800086"/>
      </dsp:txXfrm>
    </dsp:sp>
    <dsp:sp modelId="{2572B50B-A9B9-41F5-919B-F445A34E222E}">
      <dsp:nvSpPr>
        <dsp:cNvPr id="0" name=""/>
        <dsp:cNvSpPr/>
      </dsp:nvSpPr>
      <dsp:spPr>
        <a:xfrm>
          <a:off x="7317451" y="1047247"/>
          <a:ext cx="1338378"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4DCEB-0C79-480F-919F-8F341602E696}">
      <dsp:nvSpPr>
        <dsp:cNvPr id="0" name=""/>
        <dsp:cNvSpPr/>
      </dsp:nvSpPr>
      <dsp:spPr>
        <a:xfrm>
          <a:off x="7466160" y="1188520"/>
          <a:ext cx="1338378"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DEI</a:t>
          </a:r>
        </a:p>
        <a:p>
          <a:pPr marL="0" lvl="0" indent="0" algn="ctr" defTabSz="533400">
            <a:lnSpc>
              <a:spcPct val="90000"/>
            </a:lnSpc>
            <a:spcBef>
              <a:spcPct val="0"/>
            </a:spcBef>
            <a:spcAft>
              <a:spcPct val="35000"/>
            </a:spcAft>
            <a:buNone/>
          </a:pPr>
          <a:r>
            <a:rPr lang="en-US" sz="1200" kern="1200" dirty="0"/>
            <a:t>Data Entry Interface</a:t>
          </a:r>
        </a:p>
      </dsp:txBody>
      <dsp:txXfrm>
        <a:off x="7491052" y="1213412"/>
        <a:ext cx="1288594" cy="800086"/>
      </dsp:txXfrm>
    </dsp:sp>
    <dsp:sp modelId="{F707D10C-6640-42A5-8448-D32A8585719A}">
      <dsp:nvSpPr>
        <dsp:cNvPr id="0" name=""/>
        <dsp:cNvSpPr/>
      </dsp:nvSpPr>
      <dsp:spPr>
        <a:xfrm>
          <a:off x="7259934" y="2369582"/>
          <a:ext cx="2364875" cy="849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3AE53-8686-4C99-808F-93F6640FA797}">
      <dsp:nvSpPr>
        <dsp:cNvPr id="0" name=""/>
        <dsp:cNvSpPr/>
      </dsp:nvSpPr>
      <dsp:spPr>
        <a:xfrm>
          <a:off x="7408643" y="2510855"/>
          <a:ext cx="2364875" cy="849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Used to transcribe  student assessment responses from paper-pencil accommodated forms for WCAS and ELPA21 assessments for scoring.</a:t>
          </a:r>
        </a:p>
      </dsp:txBody>
      <dsp:txXfrm>
        <a:off x="7433535" y="2535747"/>
        <a:ext cx="2315091" cy="800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D106-86B1-416C-B1C9-28F257C6BC69}">
      <dsp:nvSpPr>
        <dsp:cNvPr id="0" name=""/>
        <dsp:cNvSpPr/>
      </dsp:nvSpPr>
      <dsp:spPr>
        <a:xfrm>
          <a:off x="1980"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WAMS</a:t>
          </a:r>
        </a:p>
        <a:p>
          <a:pPr marL="0" lvl="0" indent="0" algn="ctr" defTabSz="711200">
            <a:lnSpc>
              <a:spcPct val="90000"/>
            </a:lnSpc>
            <a:spcBef>
              <a:spcPct val="0"/>
            </a:spcBef>
            <a:spcAft>
              <a:spcPct val="35000"/>
            </a:spcAft>
            <a:buNone/>
          </a:pPr>
          <a:r>
            <a:rPr lang="en-US" sz="1600" kern="1200"/>
            <a:t>Washington Assessment Management System</a:t>
          </a:r>
        </a:p>
      </dsp:txBody>
      <dsp:txXfrm>
        <a:off x="35319" y="297434"/>
        <a:ext cx="2209861" cy="1071591"/>
      </dsp:txXfrm>
    </dsp:sp>
    <dsp:sp modelId="{B417C5FB-C271-41B4-A14D-91707FF6648E}">
      <dsp:nvSpPr>
        <dsp:cNvPr id="0" name=""/>
        <dsp:cNvSpPr/>
      </dsp:nvSpPr>
      <dsp:spPr>
        <a:xfrm>
          <a:off x="229634"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3D5EA6-20F9-4238-A19A-733A11B6BC23}">
      <dsp:nvSpPr>
        <dsp:cNvPr id="0" name=""/>
        <dsp:cNvSpPr/>
      </dsp:nvSpPr>
      <dsp:spPr>
        <a:xfrm>
          <a:off x="457288"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ctr" defTabSz="711200">
            <a:lnSpc>
              <a:spcPct val="90000"/>
            </a:lnSpc>
            <a:spcBef>
              <a:spcPct val="0"/>
            </a:spcBef>
            <a:spcAft>
              <a:spcPct val="35000"/>
            </a:spcAft>
            <a:buNone/>
          </a:pPr>
          <a:r>
            <a:rPr lang="en-US" sz="1600" kern="1200"/>
            <a:t>Profile </a:t>
          </a:r>
        </a:p>
        <a:p>
          <a:pPr marL="171450" lvl="1" indent="-171450" algn="ctr" defTabSz="711200">
            <a:lnSpc>
              <a:spcPct val="90000"/>
            </a:lnSpc>
            <a:spcBef>
              <a:spcPct val="0"/>
            </a:spcBef>
            <a:spcAft>
              <a:spcPct val="15000"/>
            </a:spcAft>
            <a:buChar char="•"/>
          </a:pPr>
          <a:r>
            <a:rPr lang="en-US" sz="1600" kern="1200" dirty="0"/>
            <a:t>Contact Information</a:t>
          </a:r>
        </a:p>
      </dsp:txBody>
      <dsp:txXfrm>
        <a:off x="490627" y="1720271"/>
        <a:ext cx="1754553" cy="1071591"/>
      </dsp:txXfrm>
    </dsp:sp>
    <dsp:sp modelId="{CFB6313A-9555-4062-A751-3974D9FEA6D9}">
      <dsp:nvSpPr>
        <dsp:cNvPr id="0" name=""/>
        <dsp:cNvSpPr/>
      </dsp:nvSpPr>
      <dsp:spPr>
        <a:xfrm>
          <a:off x="229634"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3F931B-106B-4D52-80E3-EFFBE85EA4F7}">
      <dsp:nvSpPr>
        <dsp:cNvPr id="0" name=""/>
        <dsp:cNvSpPr/>
      </dsp:nvSpPr>
      <dsp:spPr>
        <a:xfrm>
          <a:off x="457288"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marL="0" lvl="0" indent="0" algn="ctr" defTabSz="488950">
            <a:lnSpc>
              <a:spcPct val="90000"/>
            </a:lnSpc>
            <a:spcBef>
              <a:spcPct val="0"/>
            </a:spcBef>
            <a:spcAft>
              <a:spcPct val="35000"/>
            </a:spcAft>
            <a:buNone/>
          </a:pPr>
          <a:r>
            <a:rPr lang="en-US" sz="1100" kern="1200"/>
            <a:t>Pre-ID</a:t>
          </a:r>
        </a:p>
        <a:p>
          <a:pPr marL="57150" lvl="1" indent="-57150" algn="ctr" defTabSz="488950">
            <a:lnSpc>
              <a:spcPct val="90000"/>
            </a:lnSpc>
            <a:spcBef>
              <a:spcPct val="0"/>
            </a:spcBef>
            <a:spcAft>
              <a:spcPct val="15000"/>
            </a:spcAft>
            <a:buChar char="•"/>
          </a:pPr>
          <a:r>
            <a:rPr lang="en-US" sz="1100" kern="1200"/>
            <a:t>Registration of Students Receiving Services</a:t>
          </a:r>
        </a:p>
        <a:p>
          <a:pPr marL="57150" lvl="1" indent="-57150" algn="ctr" defTabSz="488950">
            <a:lnSpc>
              <a:spcPct val="90000"/>
            </a:lnSpc>
            <a:spcBef>
              <a:spcPct val="0"/>
            </a:spcBef>
            <a:spcAft>
              <a:spcPct val="15000"/>
            </a:spcAft>
            <a:buChar char="•"/>
          </a:pPr>
          <a:r>
            <a:rPr lang="en-US" sz="1100" kern="1200"/>
            <a:t>Alternate Test Registration</a:t>
          </a:r>
        </a:p>
        <a:p>
          <a:pPr marL="57150" lvl="1" indent="-57150" algn="ctr" defTabSz="488950">
            <a:lnSpc>
              <a:spcPct val="90000"/>
            </a:lnSpc>
            <a:spcBef>
              <a:spcPct val="0"/>
            </a:spcBef>
            <a:spcAft>
              <a:spcPct val="15000"/>
            </a:spcAft>
            <a:buChar char="•"/>
          </a:pPr>
          <a:r>
            <a:rPr lang="en-US" sz="1100" kern="1200"/>
            <a:t>TIDE Pre-ID</a:t>
          </a:r>
        </a:p>
        <a:p>
          <a:pPr marL="57150" lvl="1" indent="-57150" algn="ctr" defTabSz="488950">
            <a:lnSpc>
              <a:spcPct val="90000"/>
            </a:lnSpc>
            <a:spcBef>
              <a:spcPct val="0"/>
            </a:spcBef>
            <a:spcAft>
              <a:spcPct val="15000"/>
            </a:spcAft>
            <a:buChar char="•"/>
          </a:pPr>
          <a:r>
            <a:rPr lang="en-US" sz="1100" kern="1200"/>
            <a:t>Nightly File Extracts</a:t>
          </a:r>
        </a:p>
      </dsp:txBody>
      <dsp:txXfrm>
        <a:off x="490627" y="3143109"/>
        <a:ext cx="1754553" cy="1071591"/>
      </dsp:txXfrm>
    </dsp:sp>
    <dsp:sp modelId="{7F097907-3CA5-4F69-945E-E9E28CF2233A}">
      <dsp:nvSpPr>
        <dsp:cNvPr id="0" name=""/>
        <dsp:cNvSpPr/>
      </dsp:nvSpPr>
      <dsp:spPr>
        <a:xfrm>
          <a:off x="2847655"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CEDARS</a:t>
          </a:r>
        </a:p>
        <a:p>
          <a:pPr marL="0" lvl="0" indent="0" algn="ctr" defTabSz="711200">
            <a:lnSpc>
              <a:spcPct val="90000"/>
            </a:lnSpc>
            <a:spcBef>
              <a:spcPct val="0"/>
            </a:spcBef>
            <a:spcAft>
              <a:spcPct val="35000"/>
            </a:spcAft>
            <a:buNone/>
          </a:pPr>
          <a:r>
            <a:rPr lang="en-US" sz="1600" kern="1200"/>
            <a:t>Comprehensive  Educational Data and Research System</a:t>
          </a:r>
        </a:p>
      </dsp:txBody>
      <dsp:txXfrm>
        <a:off x="2880994" y="297434"/>
        <a:ext cx="2209861" cy="1071591"/>
      </dsp:txXfrm>
    </dsp:sp>
    <dsp:sp modelId="{43153B5A-C1D2-408A-9705-40BC7BFE8B59}">
      <dsp:nvSpPr>
        <dsp:cNvPr id="0" name=""/>
        <dsp:cNvSpPr/>
      </dsp:nvSpPr>
      <dsp:spPr>
        <a:xfrm>
          <a:off x="3075309"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A4ECB-1589-480C-A498-DAD601EAFE07}">
      <dsp:nvSpPr>
        <dsp:cNvPr id="0" name=""/>
        <dsp:cNvSpPr/>
      </dsp:nvSpPr>
      <dsp:spPr>
        <a:xfrm>
          <a:off x="3302963"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ctr" defTabSz="533400">
            <a:lnSpc>
              <a:spcPct val="90000"/>
            </a:lnSpc>
            <a:spcBef>
              <a:spcPct val="0"/>
            </a:spcBef>
            <a:spcAft>
              <a:spcPct val="35000"/>
            </a:spcAft>
            <a:buNone/>
          </a:pPr>
          <a:r>
            <a:rPr lang="en-US" sz="1200" kern="1200"/>
            <a:t>Reports</a:t>
          </a:r>
        </a:p>
        <a:p>
          <a:pPr marL="114300" lvl="1" indent="-114300" algn="ctr" defTabSz="533400">
            <a:lnSpc>
              <a:spcPct val="90000"/>
            </a:lnSpc>
            <a:spcBef>
              <a:spcPct val="0"/>
            </a:spcBef>
            <a:spcAft>
              <a:spcPct val="15000"/>
            </a:spcAft>
            <a:buChar char="•"/>
          </a:pPr>
          <a:r>
            <a:rPr lang="en-US" sz="1200" kern="1200"/>
            <a:t>District Student Attribute Enrollment</a:t>
          </a:r>
        </a:p>
        <a:p>
          <a:pPr marL="114300" lvl="1" indent="-114300" algn="ctr" defTabSz="533400">
            <a:lnSpc>
              <a:spcPct val="90000"/>
            </a:lnSpc>
            <a:spcBef>
              <a:spcPct val="0"/>
            </a:spcBef>
            <a:spcAft>
              <a:spcPct val="15000"/>
            </a:spcAft>
            <a:buChar char="•"/>
          </a:pPr>
          <a:r>
            <a:rPr lang="en-US" sz="1200" kern="1200"/>
            <a:t>P210 Withdrawl Preview</a:t>
          </a:r>
        </a:p>
        <a:p>
          <a:pPr marL="114300" lvl="1" indent="-114300" algn="ctr" defTabSz="533400">
            <a:lnSpc>
              <a:spcPct val="90000"/>
            </a:lnSpc>
            <a:spcBef>
              <a:spcPct val="0"/>
            </a:spcBef>
            <a:spcAft>
              <a:spcPct val="15000"/>
            </a:spcAft>
            <a:buChar char="•"/>
          </a:pPr>
          <a:r>
            <a:rPr lang="en-US" sz="1200" kern="1200" dirty="0"/>
            <a:t>Disability Status</a:t>
          </a:r>
        </a:p>
      </dsp:txBody>
      <dsp:txXfrm>
        <a:off x="3336302" y="1720271"/>
        <a:ext cx="1754553" cy="1071591"/>
      </dsp:txXfrm>
    </dsp:sp>
    <dsp:sp modelId="{B2B17C38-F62B-49AC-BCDE-649E3F9F5F09}">
      <dsp:nvSpPr>
        <dsp:cNvPr id="0" name=""/>
        <dsp:cNvSpPr/>
      </dsp:nvSpPr>
      <dsp:spPr>
        <a:xfrm>
          <a:off x="3075309"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85FC1-3474-4F54-B142-535A9A404D36}">
      <dsp:nvSpPr>
        <dsp:cNvPr id="0" name=""/>
        <dsp:cNvSpPr/>
      </dsp:nvSpPr>
      <dsp:spPr>
        <a:xfrm>
          <a:off x="3302963"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ctr" defTabSz="622300">
            <a:lnSpc>
              <a:spcPct val="90000"/>
            </a:lnSpc>
            <a:spcBef>
              <a:spcPct val="0"/>
            </a:spcBef>
            <a:spcAft>
              <a:spcPct val="35000"/>
            </a:spcAft>
            <a:buNone/>
          </a:pPr>
          <a:r>
            <a:rPr lang="en-US" sz="1400" kern="1200"/>
            <a:t>Submissions</a:t>
          </a:r>
        </a:p>
        <a:p>
          <a:pPr marL="114300" lvl="1" indent="-114300" algn="ctr" defTabSz="622300">
            <a:lnSpc>
              <a:spcPct val="90000"/>
            </a:lnSpc>
            <a:spcBef>
              <a:spcPct val="0"/>
            </a:spcBef>
            <a:spcAft>
              <a:spcPct val="15000"/>
            </a:spcAft>
            <a:buChar char="•"/>
          </a:pPr>
          <a:r>
            <a:rPr lang="en-US" sz="1400" kern="1200"/>
            <a:t>Submission List</a:t>
          </a:r>
        </a:p>
        <a:p>
          <a:pPr marL="114300" lvl="1" indent="-114300" algn="ctr" defTabSz="622300">
            <a:lnSpc>
              <a:spcPct val="90000"/>
            </a:lnSpc>
            <a:spcBef>
              <a:spcPct val="0"/>
            </a:spcBef>
            <a:spcAft>
              <a:spcPct val="15000"/>
            </a:spcAft>
            <a:buChar char="•"/>
          </a:pPr>
          <a:r>
            <a:rPr lang="en-US" sz="1400" kern="1200"/>
            <a:t>Submission Exceptions</a:t>
          </a:r>
        </a:p>
      </dsp:txBody>
      <dsp:txXfrm>
        <a:off x="3336302" y="3143109"/>
        <a:ext cx="1754553" cy="1071591"/>
      </dsp:txXfrm>
    </dsp:sp>
    <dsp:sp modelId="{B7044CD2-501F-4330-9938-735205EA5565}">
      <dsp:nvSpPr>
        <dsp:cNvPr id="0" name=""/>
        <dsp:cNvSpPr/>
      </dsp:nvSpPr>
      <dsp:spPr>
        <a:xfrm>
          <a:off x="3075309" y="1402365"/>
          <a:ext cx="227653" cy="3699376"/>
        </a:xfrm>
        <a:custGeom>
          <a:avLst/>
          <a:gdLst/>
          <a:ahLst/>
          <a:cxnLst/>
          <a:rect l="0" t="0" r="0" b="0"/>
          <a:pathLst>
            <a:path>
              <a:moveTo>
                <a:pt x="0" y="0"/>
              </a:moveTo>
              <a:lnTo>
                <a:pt x="0" y="3699376"/>
              </a:lnTo>
              <a:lnTo>
                <a:pt x="227653" y="3699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F74E5-2CF8-4334-885C-8ECF0D3F8645}">
      <dsp:nvSpPr>
        <dsp:cNvPr id="0" name=""/>
        <dsp:cNvSpPr/>
      </dsp:nvSpPr>
      <dsp:spPr>
        <a:xfrm>
          <a:off x="3302963" y="4532607"/>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ctr" defTabSz="622300">
            <a:lnSpc>
              <a:spcPct val="90000"/>
            </a:lnSpc>
            <a:spcBef>
              <a:spcPct val="0"/>
            </a:spcBef>
            <a:spcAft>
              <a:spcPct val="35000"/>
            </a:spcAft>
            <a:buNone/>
          </a:pPr>
          <a:r>
            <a:rPr lang="en-US" sz="1400" kern="1200"/>
            <a:t>Students</a:t>
          </a:r>
        </a:p>
        <a:p>
          <a:pPr marL="114300" lvl="1" indent="-114300" algn="ctr" defTabSz="622300">
            <a:lnSpc>
              <a:spcPct val="90000"/>
            </a:lnSpc>
            <a:spcBef>
              <a:spcPct val="0"/>
            </a:spcBef>
            <a:spcAft>
              <a:spcPct val="15000"/>
            </a:spcAft>
            <a:buChar char="•"/>
          </a:pPr>
          <a:r>
            <a:rPr lang="en-US" sz="1400" kern="1200"/>
            <a:t>Search Students</a:t>
          </a:r>
        </a:p>
      </dsp:txBody>
      <dsp:txXfrm>
        <a:off x="3336302" y="4565946"/>
        <a:ext cx="1754553" cy="1071591"/>
      </dsp:txXfrm>
    </dsp:sp>
    <dsp:sp modelId="{9510521D-7581-49B5-939A-A5587FAD393A}">
      <dsp:nvSpPr>
        <dsp:cNvPr id="0" name=""/>
        <dsp:cNvSpPr/>
      </dsp:nvSpPr>
      <dsp:spPr>
        <a:xfrm>
          <a:off x="5693329"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ARMS</a:t>
          </a:r>
        </a:p>
        <a:p>
          <a:pPr marL="0" lvl="0" indent="0" algn="ctr" defTabSz="711200">
            <a:lnSpc>
              <a:spcPct val="90000"/>
            </a:lnSpc>
            <a:spcBef>
              <a:spcPct val="0"/>
            </a:spcBef>
            <a:spcAft>
              <a:spcPct val="35000"/>
            </a:spcAft>
            <a:buNone/>
          </a:pPr>
          <a:r>
            <a:rPr lang="en-US" sz="1600" kern="1200"/>
            <a:t>Assessment Records Management Systems</a:t>
          </a:r>
        </a:p>
      </dsp:txBody>
      <dsp:txXfrm>
        <a:off x="5726668" y="297434"/>
        <a:ext cx="2209861" cy="1071591"/>
      </dsp:txXfrm>
    </dsp:sp>
    <dsp:sp modelId="{C77268A7-69D8-4FE7-8B33-DDC377309AAF}">
      <dsp:nvSpPr>
        <dsp:cNvPr id="0" name=""/>
        <dsp:cNvSpPr/>
      </dsp:nvSpPr>
      <dsp:spPr>
        <a:xfrm>
          <a:off x="5920983"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6546E-DB5E-4FFB-9CD7-4D22C5AAA2EB}">
      <dsp:nvSpPr>
        <dsp:cNvPr id="0" name=""/>
        <dsp:cNvSpPr/>
      </dsp:nvSpPr>
      <dsp:spPr>
        <a:xfrm>
          <a:off x="6148637"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Create Forms</a:t>
          </a:r>
        </a:p>
        <a:p>
          <a:pPr marL="0" lvl="0" indent="0" algn="ctr" defTabSz="622300">
            <a:lnSpc>
              <a:spcPct val="90000"/>
            </a:lnSpc>
            <a:spcBef>
              <a:spcPct val="0"/>
            </a:spcBef>
            <a:spcAft>
              <a:spcPct val="35000"/>
            </a:spcAft>
            <a:buNone/>
          </a:pPr>
          <a:r>
            <a:rPr lang="en-US" sz="1400" kern="1200" dirty="0"/>
            <a:t>District Administration and Security Report </a:t>
          </a:r>
        </a:p>
      </dsp:txBody>
      <dsp:txXfrm>
        <a:off x="6181976" y="1720271"/>
        <a:ext cx="1754553" cy="1071591"/>
      </dsp:txXfrm>
    </dsp:sp>
    <dsp:sp modelId="{ABE5FD82-6F31-4964-8D2E-5FD959FFDF9B}">
      <dsp:nvSpPr>
        <dsp:cNvPr id="0" name=""/>
        <dsp:cNvSpPr/>
      </dsp:nvSpPr>
      <dsp:spPr>
        <a:xfrm>
          <a:off x="5920983"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FCCE0-2736-457A-8AE5-69EDE97EF34B}">
      <dsp:nvSpPr>
        <dsp:cNvPr id="0" name=""/>
        <dsp:cNvSpPr/>
      </dsp:nvSpPr>
      <dsp:spPr>
        <a:xfrm>
          <a:off x="6148637"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View/Edit/Delete Forms</a:t>
          </a:r>
        </a:p>
      </dsp:txBody>
      <dsp:txXfrm>
        <a:off x="6181976" y="3143109"/>
        <a:ext cx="1754553" cy="1071591"/>
      </dsp:txXfrm>
    </dsp:sp>
    <dsp:sp modelId="{8EFC2419-ACCD-4F89-A78D-DB959ABC155A}">
      <dsp:nvSpPr>
        <dsp:cNvPr id="0" name=""/>
        <dsp:cNvSpPr/>
      </dsp:nvSpPr>
      <dsp:spPr>
        <a:xfrm>
          <a:off x="8539004" y="264095"/>
          <a:ext cx="2276539" cy="113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CIA/CAA </a:t>
          </a:r>
        </a:p>
        <a:p>
          <a:pPr marL="0" lvl="0" indent="0" algn="ctr" defTabSz="711200">
            <a:lnSpc>
              <a:spcPct val="90000"/>
            </a:lnSpc>
            <a:spcBef>
              <a:spcPct val="0"/>
            </a:spcBef>
            <a:spcAft>
              <a:spcPct val="35000"/>
            </a:spcAft>
            <a:buNone/>
          </a:pPr>
          <a:r>
            <a:rPr lang="en-US" sz="1600" kern="1200"/>
            <a:t>Database</a:t>
          </a:r>
        </a:p>
      </dsp:txBody>
      <dsp:txXfrm>
        <a:off x="8572343" y="297434"/>
        <a:ext cx="2209861" cy="1071591"/>
      </dsp:txXfrm>
    </dsp:sp>
    <dsp:sp modelId="{D92D9B1B-119B-4A2F-8B75-D0165EADED7F}">
      <dsp:nvSpPr>
        <dsp:cNvPr id="0" name=""/>
        <dsp:cNvSpPr/>
      </dsp:nvSpPr>
      <dsp:spPr>
        <a:xfrm>
          <a:off x="8766658" y="1402365"/>
          <a:ext cx="227653" cy="853702"/>
        </a:xfrm>
        <a:custGeom>
          <a:avLst/>
          <a:gdLst/>
          <a:ahLst/>
          <a:cxnLst/>
          <a:rect l="0" t="0" r="0" b="0"/>
          <a:pathLst>
            <a:path>
              <a:moveTo>
                <a:pt x="0" y="0"/>
              </a:moveTo>
              <a:lnTo>
                <a:pt x="0" y="853702"/>
              </a:lnTo>
              <a:lnTo>
                <a:pt x="227653" y="853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68460-94AD-478D-9FA1-431987EE2F02}">
      <dsp:nvSpPr>
        <dsp:cNvPr id="0" name=""/>
        <dsp:cNvSpPr/>
      </dsp:nvSpPr>
      <dsp:spPr>
        <a:xfrm>
          <a:off x="8994312" y="1686932"/>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Graduation Database</a:t>
          </a:r>
        </a:p>
      </dsp:txBody>
      <dsp:txXfrm>
        <a:off x="9027651" y="1720271"/>
        <a:ext cx="1754553" cy="1071591"/>
      </dsp:txXfrm>
    </dsp:sp>
    <dsp:sp modelId="{0891CD5D-7614-4A5C-AEBB-EA4D3644790F}">
      <dsp:nvSpPr>
        <dsp:cNvPr id="0" name=""/>
        <dsp:cNvSpPr/>
      </dsp:nvSpPr>
      <dsp:spPr>
        <a:xfrm>
          <a:off x="8766658" y="1402365"/>
          <a:ext cx="227653" cy="2276539"/>
        </a:xfrm>
        <a:custGeom>
          <a:avLst/>
          <a:gdLst/>
          <a:ahLst/>
          <a:cxnLst/>
          <a:rect l="0" t="0" r="0" b="0"/>
          <a:pathLst>
            <a:path>
              <a:moveTo>
                <a:pt x="0" y="0"/>
              </a:moveTo>
              <a:lnTo>
                <a:pt x="0" y="2276539"/>
              </a:lnTo>
              <a:lnTo>
                <a:pt x="227653" y="2276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93507-7324-4126-898D-1DEB63607A3F}">
      <dsp:nvSpPr>
        <dsp:cNvPr id="0" name=""/>
        <dsp:cNvSpPr/>
      </dsp:nvSpPr>
      <dsp:spPr>
        <a:xfrm>
          <a:off x="8994312" y="3109770"/>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CAA Options</a:t>
          </a:r>
        </a:p>
      </dsp:txBody>
      <dsp:txXfrm>
        <a:off x="9027651" y="3143109"/>
        <a:ext cx="1754553" cy="1071591"/>
      </dsp:txXfrm>
    </dsp:sp>
    <dsp:sp modelId="{CEC4E3F2-C255-4C7C-996E-D6A6F615743C}">
      <dsp:nvSpPr>
        <dsp:cNvPr id="0" name=""/>
        <dsp:cNvSpPr/>
      </dsp:nvSpPr>
      <dsp:spPr>
        <a:xfrm>
          <a:off x="8766658" y="1402365"/>
          <a:ext cx="227653" cy="3699376"/>
        </a:xfrm>
        <a:custGeom>
          <a:avLst/>
          <a:gdLst/>
          <a:ahLst/>
          <a:cxnLst/>
          <a:rect l="0" t="0" r="0" b="0"/>
          <a:pathLst>
            <a:path>
              <a:moveTo>
                <a:pt x="0" y="0"/>
              </a:moveTo>
              <a:lnTo>
                <a:pt x="0" y="3699376"/>
              </a:lnTo>
              <a:lnTo>
                <a:pt x="227653" y="3699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7A505-6BD6-4006-95A6-7E90E0D6B36C}">
      <dsp:nvSpPr>
        <dsp:cNvPr id="0" name=""/>
        <dsp:cNvSpPr/>
      </dsp:nvSpPr>
      <dsp:spPr>
        <a:xfrm>
          <a:off x="8994312" y="4532607"/>
          <a:ext cx="1821231" cy="113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Retro Basic</a:t>
          </a:r>
        </a:p>
      </dsp:txBody>
      <dsp:txXfrm>
        <a:off x="9027651" y="4565946"/>
        <a:ext cx="1754553" cy="1071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F1C7E-C939-4287-B750-6A044A75CD9F}">
      <dsp:nvSpPr>
        <dsp:cNvPr id="0" name=""/>
        <dsp:cNvSpPr/>
      </dsp:nvSpPr>
      <dsp:spPr>
        <a:xfrm>
          <a:off x="2372"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5"/>
              </a:solidFill>
            </a:rPr>
            <a:t>Regular</a:t>
          </a:r>
        </a:p>
        <a:p>
          <a:pPr marL="0" lvl="0" indent="0" algn="ctr" defTabSz="666750">
            <a:lnSpc>
              <a:spcPct val="90000"/>
            </a:lnSpc>
            <a:spcBef>
              <a:spcPct val="0"/>
            </a:spcBef>
            <a:spcAft>
              <a:spcPct val="35000"/>
            </a:spcAft>
            <a:buNone/>
          </a:pPr>
          <a:r>
            <a:rPr lang="en-US" sz="1500" b="1" kern="1200" dirty="0">
              <a:solidFill>
                <a:schemeClr val="accent5"/>
              </a:solidFill>
            </a:rPr>
            <a:t>	</a:t>
          </a:r>
        </a:p>
      </dsp:txBody>
      <dsp:txXfrm>
        <a:off x="2372" y="374599"/>
        <a:ext cx="2313035" cy="833699"/>
      </dsp:txXfrm>
    </dsp:sp>
    <dsp:sp modelId="{60901AB9-3357-44E0-ADE2-DD0E061E36A8}">
      <dsp:nvSpPr>
        <dsp:cNvPr id="0" name=""/>
        <dsp:cNvSpPr/>
      </dsp:nvSpPr>
      <dsp:spPr>
        <a:xfrm>
          <a:off x="2372"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Smarter Balanced ELA and Math</a:t>
          </a:r>
        </a:p>
        <a:p>
          <a:pPr marL="114300" lvl="1" indent="-114300" algn="l" defTabSz="666750">
            <a:lnSpc>
              <a:spcPct val="90000"/>
            </a:lnSpc>
            <a:spcBef>
              <a:spcPct val="0"/>
            </a:spcBef>
            <a:spcAft>
              <a:spcPct val="15000"/>
            </a:spcAft>
            <a:buChar char="•"/>
          </a:pPr>
          <a:r>
            <a:rPr lang="en-US" sz="1500" kern="1200" dirty="0"/>
            <a:t>Washington Comprehensive Assessment of Science</a:t>
          </a:r>
        </a:p>
        <a:p>
          <a:pPr marL="114300" lvl="1" indent="-114300" algn="l" defTabSz="666750">
            <a:lnSpc>
              <a:spcPct val="90000"/>
            </a:lnSpc>
            <a:spcBef>
              <a:spcPct val="0"/>
            </a:spcBef>
            <a:spcAft>
              <a:spcPct val="15000"/>
            </a:spcAft>
            <a:buChar char="•"/>
          </a:pPr>
          <a:r>
            <a:rPr lang="en-US" sz="1500" kern="1200" dirty="0"/>
            <a:t>ELPA21</a:t>
          </a:r>
        </a:p>
      </dsp:txBody>
      <dsp:txXfrm>
        <a:off x="2372" y="1208298"/>
        <a:ext cx="2313035" cy="1564650"/>
      </dsp:txXfrm>
    </dsp:sp>
    <dsp:sp modelId="{CB06E171-635D-49D2-8DD0-FF94C0113A93}">
      <dsp:nvSpPr>
        <dsp:cNvPr id="0" name=""/>
        <dsp:cNvSpPr/>
      </dsp:nvSpPr>
      <dsp:spPr>
        <a:xfrm>
          <a:off x="2639232"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5"/>
              </a:solidFill>
            </a:rPr>
            <a:t>Regular with Accommodations</a:t>
          </a:r>
        </a:p>
        <a:p>
          <a:pPr marL="0" lvl="0" indent="0" algn="ctr" defTabSz="666750">
            <a:lnSpc>
              <a:spcPct val="90000"/>
            </a:lnSpc>
            <a:spcBef>
              <a:spcPct val="0"/>
            </a:spcBef>
            <a:spcAft>
              <a:spcPct val="35000"/>
            </a:spcAft>
            <a:buNone/>
          </a:pPr>
          <a:r>
            <a:rPr lang="en-US" sz="1500" b="1" kern="1200" dirty="0">
              <a:solidFill>
                <a:schemeClr val="accent5"/>
              </a:solidFill>
            </a:rPr>
            <a:t>(students with disabilities)</a:t>
          </a:r>
        </a:p>
      </dsp:txBody>
      <dsp:txXfrm>
        <a:off x="2639232" y="374599"/>
        <a:ext cx="2313035" cy="833699"/>
      </dsp:txXfrm>
    </dsp:sp>
    <dsp:sp modelId="{D2124289-24E4-47F9-9CAF-EAFB7DC4B497}">
      <dsp:nvSpPr>
        <dsp:cNvPr id="0" name=""/>
        <dsp:cNvSpPr/>
      </dsp:nvSpPr>
      <dsp:spPr>
        <a:xfrm>
          <a:off x="2639232"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Smarter Balanced ELA and Math</a:t>
          </a:r>
        </a:p>
        <a:p>
          <a:pPr marL="114300" lvl="1" indent="-114300" algn="l" defTabSz="666750">
            <a:lnSpc>
              <a:spcPct val="90000"/>
            </a:lnSpc>
            <a:spcBef>
              <a:spcPct val="0"/>
            </a:spcBef>
            <a:spcAft>
              <a:spcPct val="15000"/>
            </a:spcAft>
            <a:buChar char="•"/>
          </a:pPr>
          <a:r>
            <a:rPr lang="en-US" sz="1500" kern="1200" dirty="0"/>
            <a:t>Washington Comprehensive Assessment of Science</a:t>
          </a:r>
        </a:p>
        <a:p>
          <a:pPr marL="114300" lvl="1" indent="-114300" algn="l" defTabSz="666750">
            <a:lnSpc>
              <a:spcPct val="90000"/>
            </a:lnSpc>
            <a:spcBef>
              <a:spcPct val="0"/>
            </a:spcBef>
            <a:spcAft>
              <a:spcPct val="15000"/>
            </a:spcAft>
            <a:buChar char="•"/>
          </a:pPr>
          <a:r>
            <a:rPr lang="en-US" sz="1500" kern="1200" dirty="0"/>
            <a:t>ELPA21</a:t>
          </a:r>
        </a:p>
      </dsp:txBody>
      <dsp:txXfrm>
        <a:off x="2639232" y="1208298"/>
        <a:ext cx="2313035" cy="1564650"/>
      </dsp:txXfrm>
    </dsp:sp>
    <dsp:sp modelId="{5AF3A070-A5E3-4A56-9EB6-C8B8AAF4D7B4}">
      <dsp:nvSpPr>
        <dsp:cNvPr id="0" name=""/>
        <dsp:cNvSpPr/>
      </dsp:nvSpPr>
      <dsp:spPr>
        <a:xfrm>
          <a:off x="5276093" y="374599"/>
          <a:ext cx="2313035" cy="83369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5"/>
              </a:solidFill>
            </a:rPr>
            <a:t>Alternate</a:t>
          </a:r>
        </a:p>
        <a:p>
          <a:pPr marL="0" lvl="0" indent="0" algn="ctr" defTabSz="666750">
            <a:lnSpc>
              <a:spcPct val="90000"/>
            </a:lnSpc>
            <a:spcBef>
              <a:spcPct val="0"/>
            </a:spcBef>
            <a:spcAft>
              <a:spcPct val="35000"/>
            </a:spcAft>
            <a:buNone/>
          </a:pPr>
          <a:r>
            <a:rPr lang="en-US" sz="1500" b="1" kern="1200" dirty="0">
              <a:solidFill>
                <a:schemeClr val="accent5"/>
              </a:solidFill>
            </a:rPr>
            <a:t>(students with </a:t>
          </a:r>
          <a:r>
            <a:rPr lang="en-US" sz="1500" b="1" u="sng" kern="1200" dirty="0">
              <a:solidFill>
                <a:schemeClr val="bg2"/>
              </a:solidFill>
            </a:rPr>
            <a:t>significant cognitive</a:t>
          </a:r>
          <a:r>
            <a:rPr lang="en-US" sz="1500" b="1" kern="1200" dirty="0">
              <a:solidFill>
                <a:schemeClr val="accent5"/>
              </a:solidFill>
            </a:rPr>
            <a:t> disabilities)</a:t>
          </a:r>
        </a:p>
      </dsp:txBody>
      <dsp:txXfrm>
        <a:off x="5276093" y="374599"/>
        <a:ext cx="2313035" cy="833699"/>
      </dsp:txXfrm>
    </dsp:sp>
    <dsp:sp modelId="{43AFFCB2-81C6-4F2B-8C57-76F0532AD241}">
      <dsp:nvSpPr>
        <dsp:cNvPr id="0" name=""/>
        <dsp:cNvSpPr/>
      </dsp:nvSpPr>
      <dsp:spPr>
        <a:xfrm>
          <a:off x="5276093" y="1208298"/>
          <a:ext cx="2313035" cy="15646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Washington Access to Instruction &amp; Measurement</a:t>
          </a:r>
        </a:p>
        <a:p>
          <a:pPr marL="114300" lvl="1" indent="-114300" algn="l" defTabSz="666750">
            <a:lnSpc>
              <a:spcPct val="90000"/>
            </a:lnSpc>
            <a:spcBef>
              <a:spcPct val="0"/>
            </a:spcBef>
            <a:spcAft>
              <a:spcPct val="15000"/>
            </a:spcAft>
            <a:buChar char="•"/>
          </a:pPr>
          <a:r>
            <a:rPr lang="en-US" sz="1500" kern="1200" dirty="0"/>
            <a:t>WIDA Alternate ACCESS</a:t>
          </a:r>
        </a:p>
      </dsp:txBody>
      <dsp:txXfrm>
        <a:off x="5276093" y="1208298"/>
        <a:ext cx="2313035" cy="156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4686-4867-4BBF-A85D-3B80CFDF1289}">
      <dsp:nvSpPr>
        <dsp:cNvPr id="0" name=""/>
        <dsp:cNvSpPr/>
      </dsp:nvSpPr>
      <dsp:spPr>
        <a:xfrm>
          <a:off x="667362" y="716306"/>
          <a:ext cx="4772257" cy="477225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B4E3C-2E4C-481B-8C1A-2EE5F9295BA5}">
      <dsp:nvSpPr>
        <dsp:cNvPr id="0" name=""/>
        <dsp:cNvSpPr/>
      </dsp:nvSpPr>
      <dsp:spPr>
        <a:xfrm>
          <a:off x="667362" y="716306"/>
          <a:ext cx="4772257" cy="477225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C9A20-EC93-4AFA-BD76-D51E985462F3}">
      <dsp:nvSpPr>
        <dsp:cNvPr id="0" name=""/>
        <dsp:cNvSpPr/>
      </dsp:nvSpPr>
      <dsp:spPr>
        <a:xfrm>
          <a:off x="667362" y="716306"/>
          <a:ext cx="4772257" cy="477225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D6364-8A5C-4207-BC83-0243629A00C3}">
      <dsp:nvSpPr>
        <dsp:cNvPr id="0" name=""/>
        <dsp:cNvSpPr/>
      </dsp:nvSpPr>
      <dsp:spPr>
        <a:xfrm>
          <a:off x="667362" y="716306"/>
          <a:ext cx="4772257" cy="477225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01A02-0409-468C-BA4B-B3D9EC7E3EA7}">
      <dsp:nvSpPr>
        <dsp:cNvPr id="0" name=""/>
        <dsp:cNvSpPr/>
      </dsp:nvSpPr>
      <dsp:spPr>
        <a:xfrm>
          <a:off x="667362" y="716306"/>
          <a:ext cx="4772257" cy="477225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DA27A-97EC-4705-836A-58AB21DFDBA0}">
      <dsp:nvSpPr>
        <dsp:cNvPr id="0" name=""/>
        <dsp:cNvSpPr/>
      </dsp:nvSpPr>
      <dsp:spPr>
        <a:xfrm>
          <a:off x="1954652" y="2003596"/>
          <a:ext cx="2197678" cy="219767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5"/>
              </a:solidFill>
            </a:rPr>
            <a:t>Five-step Decision-making Process</a:t>
          </a:r>
        </a:p>
      </dsp:txBody>
      <dsp:txXfrm>
        <a:off x="2276494" y="2325438"/>
        <a:ext cx="1553994" cy="1553994"/>
      </dsp:txXfrm>
    </dsp:sp>
    <dsp:sp modelId="{485106B8-5A17-4FF6-8E16-A1523838795B}">
      <dsp:nvSpPr>
        <dsp:cNvPr id="0" name=""/>
        <dsp:cNvSpPr/>
      </dsp:nvSpPr>
      <dsp:spPr>
        <a:xfrm>
          <a:off x="2284303" y="2500"/>
          <a:ext cx="1538375" cy="153837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solidFill>
            </a:rPr>
            <a:t>Step 1: Expect Students to Achieve Grade-level Standards</a:t>
          </a:r>
          <a:endParaRPr lang="en-US" sz="1200" kern="1200" dirty="0">
            <a:solidFill>
              <a:schemeClr val="accent5"/>
            </a:solidFill>
          </a:endParaRPr>
        </a:p>
      </dsp:txBody>
      <dsp:txXfrm>
        <a:off x="2509593" y="227790"/>
        <a:ext cx="1087795" cy="1087795"/>
      </dsp:txXfrm>
    </dsp:sp>
    <dsp:sp modelId="{2FC66113-1399-44EB-9474-F90576F5E519}">
      <dsp:nvSpPr>
        <dsp:cNvPr id="0" name=""/>
        <dsp:cNvSpPr/>
      </dsp:nvSpPr>
      <dsp:spPr>
        <a:xfrm>
          <a:off x="4500976" y="1613007"/>
          <a:ext cx="1538375" cy="15383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solidFill>
            </a:rPr>
            <a:t>Step 2: Learn About Accessibility Supports for Instruction and Assessment</a:t>
          </a:r>
          <a:endParaRPr lang="en-US" sz="1200" kern="1200" dirty="0">
            <a:solidFill>
              <a:schemeClr val="accent5"/>
            </a:solidFill>
          </a:endParaRPr>
        </a:p>
      </dsp:txBody>
      <dsp:txXfrm>
        <a:off x="4726266" y="1838297"/>
        <a:ext cx="1087795" cy="1087795"/>
      </dsp:txXfrm>
    </dsp:sp>
    <dsp:sp modelId="{CA9220CA-745F-40BC-B625-D4E6BA61153B}">
      <dsp:nvSpPr>
        <dsp:cNvPr id="0" name=""/>
        <dsp:cNvSpPr/>
      </dsp:nvSpPr>
      <dsp:spPr>
        <a:xfrm>
          <a:off x="3654282" y="4218862"/>
          <a:ext cx="1538375" cy="1538375"/>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solidFill>
            </a:rPr>
            <a:t>Step 3: Identify Accessibility Supports for Instruction and Assessment</a:t>
          </a:r>
          <a:endParaRPr lang="en-US" sz="1200" kern="1200" dirty="0">
            <a:solidFill>
              <a:schemeClr val="accent5"/>
            </a:solidFill>
          </a:endParaRPr>
        </a:p>
      </dsp:txBody>
      <dsp:txXfrm>
        <a:off x="3879572" y="4444152"/>
        <a:ext cx="1087795" cy="1087795"/>
      </dsp:txXfrm>
    </dsp:sp>
    <dsp:sp modelId="{7E8BD6C1-63F2-4BA7-8F67-0A62A1C9D0E8}">
      <dsp:nvSpPr>
        <dsp:cNvPr id="0" name=""/>
        <dsp:cNvSpPr/>
      </dsp:nvSpPr>
      <dsp:spPr>
        <a:xfrm>
          <a:off x="914325" y="4218862"/>
          <a:ext cx="1538375" cy="153837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solidFill>
            </a:rPr>
            <a:t>Step 4: Administer Accessibility Supports During Instruction and Assessment</a:t>
          </a:r>
          <a:endParaRPr lang="en-US" sz="1200" kern="1200" dirty="0">
            <a:solidFill>
              <a:schemeClr val="accent5"/>
            </a:solidFill>
          </a:endParaRPr>
        </a:p>
      </dsp:txBody>
      <dsp:txXfrm>
        <a:off x="1139615" y="4444152"/>
        <a:ext cx="1087795" cy="1087795"/>
      </dsp:txXfrm>
    </dsp:sp>
    <dsp:sp modelId="{D164ACCF-0EBF-47F5-9CEA-C885D467FCCD}">
      <dsp:nvSpPr>
        <dsp:cNvPr id="0" name=""/>
        <dsp:cNvSpPr/>
      </dsp:nvSpPr>
      <dsp:spPr>
        <a:xfrm>
          <a:off x="67631" y="1613007"/>
          <a:ext cx="1538375" cy="1538375"/>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solidFill>
            </a:rPr>
            <a:t>Step 5: Evaluate Use of Accessibility Supports in Instruction and Assessment</a:t>
          </a:r>
          <a:endParaRPr lang="en-US" sz="1200" kern="1200" dirty="0">
            <a:solidFill>
              <a:schemeClr val="accent5"/>
            </a:solidFill>
          </a:endParaRPr>
        </a:p>
      </dsp:txBody>
      <dsp:txXfrm>
        <a:off x="292921" y="1838297"/>
        <a:ext cx="1087795" cy="10877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C69CAD-AAC3-4FD7-A105-404DAAB2B051}" type="datetimeFigureOut">
              <a:rPr lang="en-US" smtClean="0"/>
              <a:t>1/24/2019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9E9C8E-7E4A-4897-9F5E-054C1EFC6BEE}" type="slidenum">
              <a:rPr lang="en-US" smtClean="0"/>
              <a:t>‹#›</a:t>
            </a:fld>
            <a:endParaRPr lang="en-US"/>
          </a:p>
        </p:txBody>
      </p:sp>
    </p:spTree>
    <p:extLst>
      <p:ext uri="{BB962C8B-B14F-4D97-AF65-F5344CB8AC3E}">
        <p14:creationId xmlns:p14="http://schemas.microsoft.com/office/powerpoint/2010/main" val="176551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a.portal.airast.org/core/fileparse.php/2317/urlt/Guidelines-on-Tools-Support-or-Accommodation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Flowchart from Standards to reporting</a:t>
            </a:r>
            <a:r>
              <a:rPr lang="en-US" baseline="0" dirty="0"/>
              <a:t> on student performance on testing</a:t>
            </a:r>
          </a:p>
          <a:p>
            <a:endParaRPr lang="en-US" dirty="0"/>
          </a:p>
          <a:p>
            <a:pPr marL="174708" indent="-174708">
              <a:buFont typeface="Arial" panose="020B0604020202020204" pitchFamily="34" charset="0"/>
              <a:buChar char="•"/>
            </a:pPr>
            <a:r>
              <a:rPr lang="en-US" dirty="0"/>
              <a:t>Everything starts</a:t>
            </a:r>
            <a:r>
              <a:rPr lang="en-US" baseline="0" dirty="0"/>
              <a:t> with the standards, and everything comes back to standards</a:t>
            </a:r>
          </a:p>
          <a:p>
            <a:pPr marL="174708" indent="-174708">
              <a:buFont typeface="Arial" panose="020B0604020202020204" pitchFamily="34" charset="0"/>
              <a:buChar char="•"/>
            </a:pPr>
            <a:r>
              <a:rPr lang="en-US" baseline="0" dirty="0"/>
              <a:t>Green steps: input from educators</a:t>
            </a:r>
          </a:p>
          <a:p>
            <a:pPr marL="174708" indent="-174708">
              <a:buFont typeface="Arial" panose="020B0604020202020204" pitchFamily="34" charset="0"/>
              <a:buChar char="•"/>
            </a:pPr>
            <a:r>
              <a:rPr lang="en-US" baseline="0" dirty="0"/>
              <a:t>Blue steps: input/touch points with students</a:t>
            </a:r>
          </a:p>
          <a:p>
            <a:pPr marL="174708" indent="-174708">
              <a:buFont typeface="Arial" panose="020B0604020202020204" pitchFamily="34" charset="0"/>
              <a:buChar char="•"/>
            </a:pPr>
            <a:r>
              <a:rPr lang="en-US" baseline="0" dirty="0"/>
              <a:t>Gray steps: OSPI staff and state testing/reporting vendors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4</a:t>
            </a:fld>
            <a:endParaRPr lang="en-US"/>
          </a:p>
        </p:txBody>
      </p:sp>
    </p:spTree>
    <p:extLst>
      <p:ext uri="{BB962C8B-B14F-4D97-AF65-F5344CB8AC3E}">
        <p14:creationId xmlns:p14="http://schemas.microsoft.com/office/powerpoint/2010/main" val="357358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33</a:t>
            </a:fld>
            <a:endParaRPr lang="en-US"/>
          </a:p>
        </p:txBody>
      </p:sp>
    </p:spTree>
    <p:extLst>
      <p:ext uri="{BB962C8B-B14F-4D97-AF65-F5344CB8AC3E}">
        <p14:creationId xmlns:p14="http://schemas.microsoft.com/office/powerpoint/2010/main" val="155796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34</a:t>
            </a:fld>
            <a:endParaRPr lang="en-US"/>
          </a:p>
        </p:txBody>
      </p:sp>
    </p:spTree>
    <p:extLst>
      <p:ext uri="{BB962C8B-B14F-4D97-AF65-F5344CB8AC3E}">
        <p14:creationId xmlns:p14="http://schemas.microsoft.com/office/powerpoint/2010/main" val="74371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35</a:t>
            </a:fld>
            <a:endParaRPr lang="en-US"/>
          </a:p>
        </p:txBody>
      </p:sp>
    </p:spTree>
    <p:extLst>
      <p:ext uri="{BB962C8B-B14F-4D97-AF65-F5344CB8AC3E}">
        <p14:creationId xmlns:p14="http://schemas.microsoft.com/office/powerpoint/2010/main" val="172931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22313"/>
            <a:ext cx="6427788" cy="3614737"/>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9378">
              <a:defRPr/>
            </a:pPr>
            <a:fld id="{8B156DA6-F42D-49D2-B1E0-717DB207DD64}" type="slidenum">
              <a:rPr lang="en-US">
                <a:solidFill>
                  <a:prstClr val="black"/>
                </a:solidFill>
                <a:latin typeface="Calibri" panose="020F0502020204030204"/>
              </a:rPr>
              <a:pPr defTabSz="949378">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389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a:t>
            </a:r>
            <a:r>
              <a:rPr lang="en-US" baseline="0" dirty="0"/>
              <a:t> System</a:t>
            </a:r>
          </a:p>
          <a:p>
            <a:r>
              <a:rPr lang="en-US" baseline="0" dirty="0"/>
              <a:t>Focus for the conversation will be on the parts other than the Summative Assessment</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6</a:t>
            </a:fld>
            <a:endParaRPr lang="en-US"/>
          </a:p>
        </p:txBody>
      </p:sp>
    </p:spTree>
    <p:extLst>
      <p:ext uri="{BB962C8B-B14F-4D97-AF65-F5344CB8AC3E}">
        <p14:creationId xmlns:p14="http://schemas.microsoft.com/office/powerpoint/2010/main" val="12417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assessments: can</a:t>
            </a:r>
            <a:r>
              <a:rPr lang="en-US" baseline="0" dirty="0"/>
              <a:t> be used as part of formative assessment process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7</a:t>
            </a:fld>
            <a:endParaRPr lang="en-US"/>
          </a:p>
        </p:txBody>
      </p:sp>
    </p:spTree>
    <p:extLst>
      <p:ext uri="{BB962C8B-B14F-4D97-AF65-F5344CB8AC3E}">
        <p14:creationId xmlns:p14="http://schemas.microsoft.com/office/powerpoint/2010/main" val="31095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Full title is CCSSO Accessibility Manual</a:t>
            </a:r>
            <a:r>
              <a:rPr lang="en-US" dirty="0">
                <a:hlinkClick r:id="rId3"/>
              </a:rPr>
              <a:t>: How To Select, Administer, And Evaluate Use Of Accessibility Supports For Instruction And Assessment </a:t>
            </a:r>
            <a:r>
              <a:rPr lang="en-US" dirty="0"/>
              <a:t>Of All Students, Copyright © 2016 by the Council of Chief State School Officers, Washington, DC. </a:t>
            </a: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313747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assessments: can</a:t>
            </a:r>
            <a:r>
              <a:rPr lang="en-US" baseline="0" dirty="0"/>
              <a:t> be used as part of formative assessment process</a:t>
            </a:r>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24</a:t>
            </a:fld>
            <a:endParaRPr lang="en-US"/>
          </a:p>
        </p:txBody>
      </p:sp>
    </p:spTree>
    <p:extLst>
      <p:ext uri="{BB962C8B-B14F-4D97-AF65-F5344CB8AC3E}">
        <p14:creationId xmlns:p14="http://schemas.microsoft.com/office/powerpoint/2010/main" val="302906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08BB1-7EE4-449A-BDC5-572353AC08D5}" type="slidenum">
              <a:rPr lang="en-US" smtClean="0"/>
              <a:t>25</a:t>
            </a:fld>
            <a:endParaRPr lang="en-US"/>
          </a:p>
        </p:txBody>
      </p:sp>
    </p:spTree>
    <p:extLst>
      <p:ext uri="{BB962C8B-B14F-4D97-AF65-F5344CB8AC3E}">
        <p14:creationId xmlns:p14="http://schemas.microsoft.com/office/powerpoint/2010/main" val="51836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51614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1950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high school, we have had several questions about who tests</a:t>
            </a:r>
            <a:r>
              <a:rPr lang="en-US" baseline="0" dirty="0"/>
              <a:t> for science, math, and ELA. Again, the WA-AIM window has closed, but information on student testing expectations are included here. </a:t>
            </a:r>
            <a:r>
              <a:rPr lang="en-US" dirty="0"/>
              <a:t>First and most straightforward, for science, all 11th graders</a:t>
            </a:r>
            <a:r>
              <a:rPr lang="en-US" baseline="0" dirty="0"/>
              <a:t> are expected to test on the Washington Comprehensive </a:t>
            </a:r>
            <a:r>
              <a:rPr lang="en-US" b="0" baseline="0" dirty="0"/>
              <a:t>Assessment of Science, or WCAS, or WA-AIM, for eligible students, which are the tests required for federal and state accountability--even if a student took the Biology EOC in a previous year, whether or not they met standard. As with elementary and middle grades, we want to ensure all students have an opportunity to assess using on-grade-level assessments.</a:t>
            </a:r>
          </a:p>
          <a:p>
            <a:endParaRPr lang="en-US" baseline="0" dirty="0"/>
          </a:p>
          <a:p>
            <a:pPr defTabSz="967459">
              <a:defRPr/>
            </a:pPr>
            <a:r>
              <a:rPr lang="en-US" baseline="0" dirty="0"/>
              <a:t>It gets a bit more complicated for math and ELA. First, all 10th graders are expected to test on the Smarter Balanced math and ELA or WA-AIM tests in Spring 2018. These tests are also required for state and federal accountability. Then, there are 11th and 12th graders who either never tested in math and/or ELA, or, if they did test, did not meet the graduation cut-score. The Smarter Balanced and WA-AIM tests for math and ELA will be available to any of these 11th or 12th grader. Both 11th and 12th graders can use the test to meet the assessment graduation requirements for math and ELA as part of earning a diploma. Also, as a reminder, students must make at least one attempt on the math and ELA Smarter Balanced or WA-AIM tests before they can access any of the assessment graduation alternatives.</a:t>
            </a:r>
          </a:p>
          <a:p>
            <a:endParaRPr lang="en-US" dirty="0"/>
          </a:p>
          <a:p>
            <a:r>
              <a:rPr lang="en-US" dirty="0"/>
              <a:t>We appreciate your support in communicating these testing requirements for spring 2018 to all educators across the state. Thank you.</a:t>
            </a:r>
          </a:p>
        </p:txBody>
      </p:sp>
      <p:sp>
        <p:nvSpPr>
          <p:cNvPr id="4" name="Slide Number Placeholder 3"/>
          <p:cNvSpPr>
            <a:spLocks noGrp="1"/>
          </p:cNvSpPr>
          <p:nvPr>
            <p:ph type="sldNum" sz="quarter" idx="10"/>
          </p:nvPr>
        </p:nvSpPr>
        <p:spPr/>
        <p:txBody>
          <a:bodyPr/>
          <a:lstStyle/>
          <a:p>
            <a:pPr defTabSz="931774">
              <a:defRPr/>
            </a:pPr>
            <a:fld id="{4743F1E3-71E9-4C9D-979A-507005575817}"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78484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D83714-3E90-495D-B87A-21C640A2632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790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21907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382081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00255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high</a:t>
            </a:r>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80632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314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34089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66277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90619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12/05/2018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3834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222902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3714-3E90-495D-B87A-21C640A2632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89433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D83714-3E90-495D-B87A-21C640A2632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46071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D83714-3E90-495D-B87A-21C640A2632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407303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D83714-3E90-495D-B87A-21C640A26326}"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356142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3714-3E90-495D-B87A-21C640A26326}"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110564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65271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a:p>
        </p:txBody>
      </p:sp>
    </p:spTree>
    <p:extLst>
      <p:ext uri="{BB962C8B-B14F-4D97-AF65-F5344CB8AC3E}">
        <p14:creationId xmlns:p14="http://schemas.microsoft.com/office/powerpoint/2010/main" val="145354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3714-3E90-495D-B87A-21C640A26326}"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5D84-24A9-4B2C-BF22-B3C8A82D08A5}" type="slidenum">
              <a:rPr lang="en-US" smtClean="0"/>
              <a:t>‹#›</a:t>
            </a:fld>
            <a:endParaRPr lang="en-US"/>
          </a:p>
        </p:txBody>
      </p:sp>
    </p:spTree>
    <p:extLst>
      <p:ext uri="{BB962C8B-B14F-4D97-AF65-F5344CB8AC3E}">
        <p14:creationId xmlns:p14="http://schemas.microsoft.com/office/powerpoint/2010/main" val="426624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56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k12.wa.us/SpecialEd/ResourceLibrary/pubdocs/IEP-Team-Guidelines-Assess.pdf" TargetMode="Externa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Assessment@k12.wa.u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smarterbalanced.org/" TargetMode="External"/><Relationship Id="rId5" Type="http://schemas.openxmlformats.org/officeDocument/2006/relationships/hyperlink" Target="mailto:Assessment@k12.wa.us" TargetMode="External"/><Relationship Id="rId4" Type="http://schemas.openxmlformats.org/officeDocument/2006/relationships/hyperlink" Target="mailto:assessmentanalysts@k12.wa.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2736561"/>
          </a:xfrm>
        </p:spPr>
        <p:txBody>
          <a:bodyPr>
            <a:normAutofit/>
          </a:bodyPr>
          <a:lstStyle/>
          <a:p>
            <a:r>
              <a:rPr lang="en-US" dirty="0">
                <a:latin typeface="Segoe UI" panose="020B0502040204020203" pitchFamily="34" charset="0"/>
                <a:cs typeface="Segoe UI" panose="020B0502040204020203" pitchFamily="34" charset="0"/>
              </a:rPr>
              <a:t>Statewide Assessment Implementation: Understanding the Systems and Resources for a Successful Administration</a:t>
            </a:r>
          </a:p>
        </p:txBody>
      </p:sp>
      <p:sp>
        <p:nvSpPr>
          <p:cNvPr id="3" name="Content Placeholder 2"/>
          <p:cNvSpPr>
            <a:spLocks noGrp="1"/>
          </p:cNvSpPr>
          <p:nvPr>
            <p:ph idx="1"/>
          </p:nvPr>
        </p:nvSpPr>
        <p:spPr>
          <a:xfrm>
            <a:off x="838200" y="3158836"/>
            <a:ext cx="10515600" cy="2651414"/>
          </a:xfrm>
        </p:spPr>
        <p:txBody>
          <a:bodyPr numCol="2">
            <a:normAutofit fontScale="47500" lnSpcReduction="20000"/>
          </a:bodyPr>
          <a:lstStyle/>
          <a:p>
            <a:pPr marL="0" indent="0">
              <a:buNone/>
            </a:pPr>
            <a:r>
              <a:rPr lang="en-US" sz="3800" dirty="0">
                <a:latin typeface="Segoe UI" panose="020B0502040204020203" pitchFamily="34" charset="0"/>
                <a:cs typeface="Segoe UI" panose="020B0502040204020203" pitchFamily="34" charset="0"/>
              </a:rPr>
              <a:t>WERA/OPSI Annual Conference </a:t>
            </a:r>
          </a:p>
          <a:p>
            <a:pPr marL="0" indent="0">
              <a:buNone/>
            </a:pPr>
            <a:r>
              <a:rPr lang="en-US" sz="3800" dirty="0">
                <a:latin typeface="Segoe UI" panose="020B0502040204020203" pitchFamily="34" charset="0"/>
                <a:cs typeface="Segoe UI" panose="020B0502040204020203" pitchFamily="34" charset="0"/>
              </a:rPr>
              <a:t>Preconference Session #12</a:t>
            </a:r>
          </a:p>
          <a:p>
            <a:pPr marL="0" indent="0">
              <a:buNone/>
            </a:pPr>
            <a:r>
              <a:rPr lang="en-US" sz="3800" dirty="0">
                <a:latin typeface="Segoe UI" panose="020B0502040204020203" pitchFamily="34" charset="0"/>
                <a:cs typeface="Segoe UI" panose="020B0502040204020203" pitchFamily="34" charset="0"/>
              </a:rPr>
              <a:t>December 5, 2018</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sz="3800" dirty="0">
                <a:latin typeface="Segoe UI" panose="020B0502040204020203" pitchFamily="34" charset="0"/>
                <a:cs typeface="Segoe UI" panose="020B0502040204020203" pitchFamily="34" charset="0"/>
              </a:rPr>
              <a:t>Presented by:</a:t>
            </a:r>
          </a:p>
          <a:p>
            <a:pPr marL="0" indent="0">
              <a:buNone/>
            </a:pPr>
            <a:r>
              <a:rPr lang="en-US" sz="3800" dirty="0">
                <a:latin typeface="Segoe UI" panose="020B0502040204020203" pitchFamily="34" charset="0"/>
                <a:cs typeface="Segoe UI" panose="020B0502040204020203" pitchFamily="34" charset="0"/>
              </a:rPr>
              <a:t>Anton Jackson</a:t>
            </a:r>
          </a:p>
          <a:p>
            <a:pPr marL="0" indent="0">
              <a:buNone/>
            </a:pPr>
            <a:r>
              <a:rPr lang="en-US" sz="3800" dirty="0">
                <a:latin typeface="Segoe UI" panose="020B0502040204020203" pitchFamily="34" charset="0"/>
                <a:cs typeface="Segoe UI" panose="020B0502040204020203" pitchFamily="34" charset="0"/>
              </a:rPr>
              <a:t>Clarisse Leong</a:t>
            </a:r>
          </a:p>
          <a:p>
            <a:pPr marL="0" indent="0">
              <a:buNone/>
            </a:pPr>
            <a:r>
              <a:rPr lang="en-US" sz="3800" dirty="0">
                <a:latin typeface="Segoe UI" panose="020B0502040204020203" pitchFamily="34" charset="0"/>
                <a:cs typeface="Segoe UI" panose="020B0502040204020203" pitchFamily="34" charset="0"/>
              </a:rPr>
              <a:t>Mike Middleton</a:t>
            </a:r>
          </a:p>
          <a:p>
            <a:pPr marL="0" indent="0">
              <a:buNone/>
            </a:pPr>
            <a:r>
              <a:rPr lang="en-US" sz="3800" dirty="0">
                <a:latin typeface="Segoe UI" panose="020B0502040204020203" pitchFamily="34" charset="0"/>
                <a:cs typeface="Segoe UI" panose="020B0502040204020203" pitchFamily="34" charset="0"/>
              </a:rPr>
              <a:t>Susan Seegers</a:t>
            </a:r>
          </a:p>
          <a:p>
            <a:pPr marL="0" indent="0">
              <a:buNone/>
            </a:pPr>
            <a:r>
              <a:rPr lang="en-US" sz="3800" dirty="0">
                <a:latin typeface="Segoe UI" panose="020B0502040204020203" pitchFamily="34" charset="0"/>
                <a:cs typeface="Segoe UI" panose="020B0502040204020203" pitchFamily="34" charset="0"/>
              </a:rPr>
              <a:t>Lucas Snider</a:t>
            </a:r>
          </a:p>
          <a:p>
            <a:pPr marL="0" indent="0">
              <a:buNone/>
            </a:pPr>
            <a:r>
              <a:rPr lang="en-US" sz="3800" dirty="0">
                <a:latin typeface="Segoe UI" panose="020B0502040204020203" pitchFamily="34" charset="0"/>
                <a:cs typeface="Segoe UI" panose="020B0502040204020203" pitchFamily="34" charset="0"/>
              </a:rPr>
              <a:t>Toni Wheeler</a:t>
            </a:r>
          </a:p>
        </p:txBody>
      </p:sp>
    </p:spTree>
    <p:extLst>
      <p:ext uri="{BB962C8B-B14F-4D97-AF65-F5344CB8AC3E}">
        <p14:creationId xmlns:p14="http://schemas.microsoft.com/office/powerpoint/2010/main" val="30076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3813258"/>
              </p:ext>
            </p:extLst>
          </p:nvPr>
        </p:nvGraphicFramePr>
        <p:xfrm>
          <a:off x="836762" y="612475"/>
          <a:ext cx="10817525" cy="593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82878" y="243143"/>
            <a:ext cx="1428211" cy="369332"/>
          </a:xfrm>
          <a:prstGeom prst="rect">
            <a:avLst/>
          </a:prstGeom>
          <a:noFill/>
        </p:spPr>
        <p:txBody>
          <a:bodyPr wrap="none" rtlCol="0">
            <a:spAutoFit/>
          </a:bodyPr>
          <a:lstStyle/>
          <a:p>
            <a:r>
              <a:rPr lang="en-US" dirty="0"/>
              <a:t>OSPI Systems</a:t>
            </a:r>
          </a:p>
        </p:txBody>
      </p:sp>
    </p:spTree>
    <p:extLst>
      <p:ext uri="{BB962C8B-B14F-4D97-AF65-F5344CB8AC3E}">
        <p14:creationId xmlns:p14="http://schemas.microsoft.com/office/powerpoint/2010/main" val="205921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420" y="904832"/>
            <a:ext cx="11362485" cy="5071460"/>
          </a:xfrm>
          <a:prstGeom prst="rect">
            <a:avLst/>
          </a:prstGeom>
        </p:spPr>
      </p:pic>
    </p:spTree>
    <p:extLst>
      <p:ext uri="{BB962C8B-B14F-4D97-AF65-F5344CB8AC3E}">
        <p14:creationId xmlns:p14="http://schemas.microsoft.com/office/powerpoint/2010/main" val="138436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Section 2: Breakout Groups (60 minutes, 20 minutes per discussion)</a:t>
            </a:r>
          </a:p>
        </p:txBody>
      </p:sp>
      <p:sp>
        <p:nvSpPr>
          <p:cNvPr id="3" name="Content Placeholder 2"/>
          <p:cNvSpPr>
            <a:spLocks noGrp="1"/>
          </p:cNvSpPr>
          <p:nvPr>
            <p:ph idx="1"/>
          </p:nvPr>
        </p:nvSpPr>
        <p:spPr/>
        <p:txBody>
          <a:bodyPr/>
          <a:lstStyle/>
          <a:p>
            <a:pPr marL="0" indent="0">
              <a:buNone/>
            </a:pPr>
            <a:r>
              <a:rPr lang="en-US" dirty="0">
                <a:latin typeface="Segoe UI" panose="020B0502040204020203" pitchFamily="34" charset="0"/>
                <a:cs typeface="Segoe UI" panose="020B0502040204020203" pitchFamily="34" charset="0"/>
              </a:rPr>
              <a:t>Attendees move to one of four quadrants for smaller group discussion. Attendees may participate in up to three breakout groups </a:t>
            </a:r>
          </a:p>
          <a:p>
            <a:pPr lvl="1"/>
            <a:endParaRPr lang="en-US" dirty="0">
              <a:latin typeface="Segoe UI" panose="020B0502040204020203" pitchFamily="34" charset="0"/>
              <a:cs typeface="Segoe UI" panose="020B0502040204020203" pitchFamily="34" charset="0"/>
            </a:endParaRPr>
          </a:p>
          <a:p>
            <a:pPr marL="457200" lvl="1" indent="0">
              <a:buNone/>
            </a:pPr>
            <a:r>
              <a:rPr lang="en-US" dirty="0">
                <a:latin typeface="Segoe UI" panose="020B0502040204020203" pitchFamily="34" charset="0"/>
                <a:cs typeface="Segoe UI" panose="020B0502040204020203" pitchFamily="34" charset="0"/>
              </a:rPr>
              <a:t>Group One: Appropriate accommodations, identification, and process</a:t>
            </a:r>
          </a:p>
          <a:p>
            <a:pPr marL="457200" lvl="1" indent="0">
              <a:buNone/>
            </a:pPr>
            <a:r>
              <a:rPr lang="en-US" dirty="0">
                <a:latin typeface="Segoe UI" panose="020B0502040204020203" pitchFamily="34" charset="0"/>
                <a:cs typeface="Segoe UI" panose="020B0502040204020203" pitchFamily="34" charset="0"/>
              </a:rPr>
              <a:t>Group Two: Graduation alternatives and tracking processes</a:t>
            </a:r>
          </a:p>
          <a:p>
            <a:pPr marL="457200" lvl="1" indent="0">
              <a:buNone/>
            </a:pPr>
            <a:r>
              <a:rPr lang="en-US" dirty="0">
                <a:latin typeface="Segoe UI" panose="020B0502040204020203" pitchFamily="34" charset="0"/>
                <a:cs typeface="Segoe UI" panose="020B0502040204020203" pitchFamily="34" charset="0"/>
              </a:rPr>
              <a:t>Group Three: Classroom-based formative processes, interims, Digital Library, and resources</a:t>
            </a:r>
          </a:p>
          <a:p>
            <a:pPr marL="457200" lvl="1" indent="0">
              <a:buNone/>
            </a:pPr>
            <a:r>
              <a:rPr lang="en-US" dirty="0">
                <a:latin typeface="Segoe UI" panose="020B0502040204020203" pitchFamily="34" charset="0"/>
                <a:cs typeface="Segoe UI" panose="020B0502040204020203" pitchFamily="34" charset="0"/>
              </a:rPr>
              <a:t>Group Four: Systems nuts and bolts, WAMS, CEDARS, TIDE</a:t>
            </a:r>
          </a:p>
          <a:p>
            <a:endParaRPr lang="en-US" dirty="0"/>
          </a:p>
        </p:txBody>
      </p:sp>
    </p:spTree>
    <p:extLst>
      <p:ext uri="{BB962C8B-B14F-4D97-AF65-F5344CB8AC3E}">
        <p14:creationId xmlns:p14="http://schemas.microsoft.com/office/powerpoint/2010/main" val="316375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Group Sessions and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397623"/>
              </p:ext>
            </p:extLst>
          </p:nvPr>
        </p:nvGraphicFramePr>
        <p:xfrm>
          <a:off x="838200" y="1523999"/>
          <a:ext cx="10515600" cy="444817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79142969"/>
                    </a:ext>
                  </a:extLst>
                </a:gridCol>
                <a:gridCol w="5257800">
                  <a:extLst>
                    <a:ext uri="{9D8B030D-6E8A-4147-A177-3AD203B41FA5}">
                      <a16:colId xmlns:a16="http://schemas.microsoft.com/office/drawing/2014/main" val="1243477161"/>
                    </a:ext>
                  </a:extLst>
                </a:gridCol>
              </a:tblGrid>
              <a:tr h="2224088">
                <a:tc>
                  <a:txBody>
                    <a:bodyPr/>
                    <a:lstStyle/>
                    <a:p>
                      <a:r>
                        <a:rPr lang="en-US" sz="2400" b="1" dirty="0">
                          <a:solidFill>
                            <a:schemeClr val="bg1"/>
                          </a:solidFill>
                        </a:rPr>
                        <a:t>Group 1:</a:t>
                      </a:r>
                    </a:p>
                    <a:p>
                      <a:pPr marL="285750" indent="-285750">
                        <a:buFont typeface="Arial" panose="020B0604020202020204" pitchFamily="34" charset="0"/>
                        <a:buChar char="•"/>
                      </a:pPr>
                      <a:r>
                        <a:rPr lang="en-US" sz="2400" b="0" dirty="0">
                          <a:solidFill>
                            <a:schemeClr val="tx1"/>
                          </a:solidFill>
                        </a:rPr>
                        <a:t>Appropriate accommodations and identification process</a:t>
                      </a:r>
                    </a:p>
                  </a:txBody>
                  <a:tcPr>
                    <a:noFill/>
                  </a:tcPr>
                </a:tc>
                <a:tc>
                  <a:txBody>
                    <a:bodyPr/>
                    <a:lstStyle/>
                    <a:p>
                      <a:r>
                        <a:rPr lang="en-US" sz="2400" b="1" dirty="0">
                          <a:solidFill>
                            <a:schemeClr val="bg1"/>
                          </a:solidFill>
                        </a:rPr>
                        <a:t>Group 2:</a:t>
                      </a:r>
                    </a:p>
                    <a:p>
                      <a:pPr marL="285750" indent="-285750">
                        <a:buFont typeface="Arial" panose="020B0604020202020204" pitchFamily="34" charset="0"/>
                        <a:buChar char="•"/>
                      </a:pPr>
                      <a:r>
                        <a:rPr lang="en-US" sz="2400" b="0" dirty="0">
                          <a:solidFill>
                            <a:schemeClr val="tx1"/>
                          </a:solidFill>
                        </a:rPr>
                        <a:t>Graduation alternatives</a:t>
                      </a:r>
                    </a:p>
                    <a:p>
                      <a:pPr marL="285750" indent="-285750">
                        <a:buFont typeface="Arial" panose="020B0604020202020204" pitchFamily="34" charset="0"/>
                        <a:buChar char="•"/>
                      </a:pPr>
                      <a:r>
                        <a:rPr lang="en-US" sz="2400" b="0" dirty="0">
                          <a:solidFill>
                            <a:schemeClr val="tx1"/>
                          </a:solidFill>
                        </a:rPr>
                        <a:t>Tracking processes</a:t>
                      </a:r>
                    </a:p>
                  </a:txBody>
                  <a:tcPr>
                    <a:noFill/>
                  </a:tcPr>
                </a:tc>
                <a:extLst>
                  <a:ext uri="{0D108BD9-81ED-4DB2-BD59-A6C34878D82A}">
                    <a16:rowId xmlns:a16="http://schemas.microsoft.com/office/drawing/2014/main" val="3639642266"/>
                  </a:ext>
                </a:extLst>
              </a:tr>
              <a:tr h="2224088">
                <a:tc>
                  <a:txBody>
                    <a:bodyPr/>
                    <a:lstStyle/>
                    <a:p>
                      <a:r>
                        <a:rPr lang="en-US" sz="2400" b="1" dirty="0">
                          <a:solidFill>
                            <a:schemeClr val="bg1"/>
                          </a:solidFill>
                        </a:rPr>
                        <a:t>Group 3:</a:t>
                      </a:r>
                    </a:p>
                    <a:p>
                      <a:pPr marL="285750" indent="-285750">
                        <a:buFont typeface="Arial" panose="020B0604020202020204" pitchFamily="34" charset="0"/>
                        <a:buChar char="•"/>
                      </a:pPr>
                      <a:r>
                        <a:rPr lang="en-US" sz="2400" b="0" dirty="0">
                          <a:solidFill>
                            <a:schemeClr val="tx1"/>
                          </a:solidFill>
                        </a:rPr>
                        <a:t>Classroom-based formative processes</a:t>
                      </a:r>
                    </a:p>
                    <a:p>
                      <a:pPr marL="285750" indent="-285750">
                        <a:buFont typeface="Arial" panose="020B0604020202020204" pitchFamily="34" charset="0"/>
                        <a:buChar char="•"/>
                      </a:pPr>
                      <a:r>
                        <a:rPr lang="en-US" sz="2400" b="0" dirty="0">
                          <a:solidFill>
                            <a:schemeClr val="tx1"/>
                          </a:solidFill>
                        </a:rPr>
                        <a:t>Interims</a:t>
                      </a:r>
                    </a:p>
                    <a:p>
                      <a:pPr marL="285750" indent="-285750">
                        <a:buFont typeface="Arial" panose="020B0604020202020204" pitchFamily="34" charset="0"/>
                        <a:buChar char="•"/>
                      </a:pPr>
                      <a:r>
                        <a:rPr lang="en-US" sz="2400" b="0" dirty="0">
                          <a:solidFill>
                            <a:schemeClr val="tx1"/>
                          </a:solidFill>
                        </a:rPr>
                        <a:t>Digital Library</a:t>
                      </a:r>
                    </a:p>
                    <a:p>
                      <a:pPr marL="285750" indent="-285750">
                        <a:buFont typeface="Arial" panose="020B0604020202020204" pitchFamily="34" charset="0"/>
                        <a:buChar char="•"/>
                      </a:pPr>
                      <a:r>
                        <a:rPr lang="en-US" sz="2400" b="0" dirty="0">
                          <a:solidFill>
                            <a:schemeClr val="tx1"/>
                          </a:solidFill>
                        </a:rPr>
                        <a:t>Resources</a:t>
                      </a:r>
                    </a:p>
                  </a:txBody>
                  <a:tcPr>
                    <a:noFill/>
                  </a:tcPr>
                </a:tc>
                <a:tc>
                  <a:txBody>
                    <a:bodyPr/>
                    <a:lstStyle/>
                    <a:p>
                      <a:r>
                        <a:rPr lang="en-US" sz="2400" b="1" dirty="0">
                          <a:solidFill>
                            <a:schemeClr val="bg1"/>
                          </a:solidFill>
                        </a:rPr>
                        <a:t>Group 4:</a:t>
                      </a:r>
                    </a:p>
                    <a:p>
                      <a:pPr marL="285750" indent="-285750">
                        <a:buFont typeface="Arial" panose="020B0604020202020204" pitchFamily="34" charset="0"/>
                        <a:buChar char="•"/>
                      </a:pPr>
                      <a:r>
                        <a:rPr lang="en-US" sz="2400" b="0" dirty="0">
                          <a:solidFill>
                            <a:schemeClr val="tx1"/>
                          </a:solidFill>
                        </a:rPr>
                        <a:t>Systems nuts and bolts:</a:t>
                      </a:r>
                    </a:p>
                    <a:p>
                      <a:pPr marL="457200" lvl="1" indent="0">
                        <a:buFont typeface="Arial" panose="020B0604020202020204" pitchFamily="34" charset="0"/>
                        <a:buNone/>
                      </a:pPr>
                      <a:r>
                        <a:rPr lang="en-US" sz="2400" b="0" dirty="0">
                          <a:solidFill>
                            <a:schemeClr val="tx1"/>
                          </a:solidFill>
                        </a:rPr>
                        <a:t>WAMS</a:t>
                      </a:r>
                    </a:p>
                    <a:p>
                      <a:pPr marL="457200" lvl="1" indent="0">
                        <a:buFont typeface="Arial" panose="020B0604020202020204" pitchFamily="34" charset="0"/>
                        <a:buNone/>
                      </a:pPr>
                      <a:r>
                        <a:rPr lang="en-US" sz="2400" b="0" dirty="0">
                          <a:solidFill>
                            <a:schemeClr val="tx1"/>
                          </a:solidFill>
                        </a:rPr>
                        <a:t>CEDARS</a:t>
                      </a:r>
                    </a:p>
                    <a:p>
                      <a:pPr marL="457200" lvl="1" indent="0">
                        <a:buFont typeface="Arial" panose="020B0604020202020204" pitchFamily="34" charset="0"/>
                        <a:buNone/>
                      </a:pPr>
                      <a:r>
                        <a:rPr lang="en-US" sz="2400" b="0" dirty="0">
                          <a:solidFill>
                            <a:schemeClr val="tx1"/>
                          </a:solidFill>
                        </a:rPr>
                        <a:t>TIDE</a:t>
                      </a:r>
                    </a:p>
                  </a:txBody>
                  <a:tcPr>
                    <a:noFill/>
                  </a:tcPr>
                </a:tc>
                <a:extLst>
                  <a:ext uri="{0D108BD9-81ED-4DB2-BD59-A6C34878D82A}">
                    <a16:rowId xmlns:a16="http://schemas.microsoft.com/office/drawing/2014/main" val="3553535101"/>
                  </a:ext>
                </a:extLst>
              </a:tr>
            </a:tbl>
          </a:graphicData>
        </a:graphic>
      </p:graphicFrame>
    </p:spTree>
    <p:extLst>
      <p:ext uri="{BB962C8B-B14F-4D97-AF65-F5344CB8AC3E}">
        <p14:creationId xmlns:p14="http://schemas.microsoft.com/office/powerpoint/2010/main" val="227793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10 Minute break</a:t>
            </a:r>
          </a:p>
        </p:txBody>
      </p:sp>
    </p:spTree>
    <p:extLst>
      <p:ext uri="{BB962C8B-B14F-4D97-AF65-F5344CB8AC3E}">
        <p14:creationId xmlns:p14="http://schemas.microsoft.com/office/powerpoint/2010/main" val="352136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Group Sessions and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397623"/>
              </p:ext>
            </p:extLst>
          </p:nvPr>
        </p:nvGraphicFramePr>
        <p:xfrm>
          <a:off x="838200" y="1523999"/>
          <a:ext cx="10515600" cy="444817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79142969"/>
                    </a:ext>
                  </a:extLst>
                </a:gridCol>
                <a:gridCol w="5257800">
                  <a:extLst>
                    <a:ext uri="{9D8B030D-6E8A-4147-A177-3AD203B41FA5}">
                      <a16:colId xmlns:a16="http://schemas.microsoft.com/office/drawing/2014/main" val="1243477161"/>
                    </a:ext>
                  </a:extLst>
                </a:gridCol>
              </a:tblGrid>
              <a:tr h="2224088">
                <a:tc>
                  <a:txBody>
                    <a:bodyPr/>
                    <a:lstStyle/>
                    <a:p>
                      <a:r>
                        <a:rPr lang="en-US" sz="2400" b="1" dirty="0">
                          <a:solidFill>
                            <a:schemeClr val="bg1"/>
                          </a:solidFill>
                        </a:rPr>
                        <a:t>Group 1:</a:t>
                      </a:r>
                    </a:p>
                    <a:p>
                      <a:pPr marL="285750" indent="-285750">
                        <a:buFont typeface="Arial" panose="020B0604020202020204" pitchFamily="34" charset="0"/>
                        <a:buChar char="•"/>
                      </a:pPr>
                      <a:r>
                        <a:rPr lang="en-US" sz="2400" b="0" dirty="0">
                          <a:solidFill>
                            <a:schemeClr val="tx1"/>
                          </a:solidFill>
                        </a:rPr>
                        <a:t>Appropriate accommodations and identification process</a:t>
                      </a:r>
                    </a:p>
                  </a:txBody>
                  <a:tcPr>
                    <a:noFill/>
                  </a:tcPr>
                </a:tc>
                <a:tc>
                  <a:txBody>
                    <a:bodyPr/>
                    <a:lstStyle/>
                    <a:p>
                      <a:r>
                        <a:rPr lang="en-US" sz="2400" b="1" dirty="0">
                          <a:solidFill>
                            <a:schemeClr val="bg1"/>
                          </a:solidFill>
                        </a:rPr>
                        <a:t>Group 2:</a:t>
                      </a:r>
                    </a:p>
                    <a:p>
                      <a:pPr marL="285750" indent="-285750">
                        <a:buFont typeface="Arial" panose="020B0604020202020204" pitchFamily="34" charset="0"/>
                        <a:buChar char="•"/>
                      </a:pPr>
                      <a:r>
                        <a:rPr lang="en-US" sz="2400" b="0" dirty="0">
                          <a:solidFill>
                            <a:schemeClr val="tx1"/>
                          </a:solidFill>
                        </a:rPr>
                        <a:t>Graduation alternatives</a:t>
                      </a:r>
                    </a:p>
                    <a:p>
                      <a:pPr marL="285750" indent="-285750">
                        <a:buFont typeface="Arial" panose="020B0604020202020204" pitchFamily="34" charset="0"/>
                        <a:buChar char="•"/>
                      </a:pPr>
                      <a:r>
                        <a:rPr lang="en-US" sz="2400" b="0" dirty="0">
                          <a:solidFill>
                            <a:schemeClr val="tx1"/>
                          </a:solidFill>
                        </a:rPr>
                        <a:t>Tracking processes</a:t>
                      </a:r>
                    </a:p>
                  </a:txBody>
                  <a:tcPr>
                    <a:noFill/>
                  </a:tcPr>
                </a:tc>
                <a:extLst>
                  <a:ext uri="{0D108BD9-81ED-4DB2-BD59-A6C34878D82A}">
                    <a16:rowId xmlns:a16="http://schemas.microsoft.com/office/drawing/2014/main" val="3639642266"/>
                  </a:ext>
                </a:extLst>
              </a:tr>
              <a:tr h="2224088">
                <a:tc>
                  <a:txBody>
                    <a:bodyPr/>
                    <a:lstStyle/>
                    <a:p>
                      <a:r>
                        <a:rPr lang="en-US" sz="2400" b="1" dirty="0">
                          <a:solidFill>
                            <a:schemeClr val="bg1"/>
                          </a:solidFill>
                        </a:rPr>
                        <a:t>Group 3:</a:t>
                      </a:r>
                    </a:p>
                    <a:p>
                      <a:pPr marL="285750" indent="-285750">
                        <a:buFont typeface="Arial" panose="020B0604020202020204" pitchFamily="34" charset="0"/>
                        <a:buChar char="•"/>
                      </a:pPr>
                      <a:r>
                        <a:rPr lang="en-US" sz="2400" b="0" dirty="0">
                          <a:solidFill>
                            <a:schemeClr val="tx1"/>
                          </a:solidFill>
                        </a:rPr>
                        <a:t>Classroom-based formative processes</a:t>
                      </a:r>
                    </a:p>
                    <a:p>
                      <a:pPr marL="285750" indent="-285750">
                        <a:buFont typeface="Arial" panose="020B0604020202020204" pitchFamily="34" charset="0"/>
                        <a:buChar char="•"/>
                      </a:pPr>
                      <a:r>
                        <a:rPr lang="en-US" sz="2400" b="0" dirty="0">
                          <a:solidFill>
                            <a:schemeClr val="tx1"/>
                          </a:solidFill>
                        </a:rPr>
                        <a:t>Interims</a:t>
                      </a:r>
                    </a:p>
                    <a:p>
                      <a:pPr marL="285750" indent="-285750">
                        <a:buFont typeface="Arial" panose="020B0604020202020204" pitchFamily="34" charset="0"/>
                        <a:buChar char="•"/>
                      </a:pPr>
                      <a:r>
                        <a:rPr lang="en-US" sz="2400" b="0" dirty="0">
                          <a:solidFill>
                            <a:schemeClr val="tx1"/>
                          </a:solidFill>
                        </a:rPr>
                        <a:t>Digital Library</a:t>
                      </a:r>
                    </a:p>
                    <a:p>
                      <a:pPr marL="285750" indent="-285750">
                        <a:buFont typeface="Arial" panose="020B0604020202020204" pitchFamily="34" charset="0"/>
                        <a:buChar char="•"/>
                      </a:pPr>
                      <a:r>
                        <a:rPr lang="en-US" sz="2400" b="0" dirty="0">
                          <a:solidFill>
                            <a:schemeClr val="tx1"/>
                          </a:solidFill>
                        </a:rPr>
                        <a:t>Resources</a:t>
                      </a:r>
                    </a:p>
                  </a:txBody>
                  <a:tcPr>
                    <a:noFill/>
                  </a:tcPr>
                </a:tc>
                <a:tc>
                  <a:txBody>
                    <a:bodyPr/>
                    <a:lstStyle/>
                    <a:p>
                      <a:r>
                        <a:rPr lang="en-US" sz="2400" b="1" dirty="0">
                          <a:solidFill>
                            <a:schemeClr val="bg1"/>
                          </a:solidFill>
                        </a:rPr>
                        <a:t>Group 4:</a:t>
                      </a:r>
                    </a:p>
                    <a:p>
                      <a:pPr marL="285750" indent="-285750">
                        <a:buFont typeface="Arial" panose="020B0604020202020204" pitchFamily="34" charset="0"/>
                        <a:buChar char="•"/>
                      </a:pPr>
                      <a:r>
                        <a:rPr lang="en-US" sz="2400" b="0" dirty="0">
                          <a:solidFill>
                            <a:schemeClr val="tx1"/>
                          </a:solidFill>
                        </a:rPr>
                        <a:t>Systems nuts and bolts:</a:t>
                      </a:r>
                    </a:p>
                    <a:p>
                      <a:pPr marL="457200" lvl="1" indent="0">
                        <a:buFont typeface="Arial" panose="020B0604020202020204" pitchFamily="34" charset="0"/>
                        <a:buNone/>
                      </a:pPr>
                      <a:r>
                        <a:rPr lang="en-US" sz="2400" b="0" dirty="0">
                          <a:solidFill>
                            <a:schemeClr val="tx1"/>
                          </a:solidFill>
                        </a:rPr>
                        <a:t>WAMS</a:t>
                      </a:r>
                    </a:p>
                    <a:p>
                      <a:pPr marL="457200" lvl="1" indent="0">
                        <a:buFont typeface="Arial" panose="020B0604020202020204" pitchFamily="34" charset="0"/>
                        <a:buNone/>
                      </a:pPr>
                      <a:r>
                        <a:rPr lang="en-US" sz="2400" b="0" dirty="0">
                          <a:solidFill>
                            <a:schemeClr val="tx1"/>
                          </a:solidFill>
                        </a:rPr>
                        <a:t>CEDARS</a:t>
                      </a:r>
                    </a:p>
                    <a:p>
                      <a:pPr marL="457200" lvl="1" indent="0">
                        <a:buFont typeface="Arial" panose="020B0604020202020204" pitchFamily="34" charset="0"/>
                        <a:buNone/>
                      </a:pPr>
                      <a:r>
                        <a:rPr lang="en-US" sz="2400" b="0" dirty="0">
                          <a:solidFill>
                            <a:schemeClr val="tx1"/>
                          </a:solidFill>
                        </a:rPr>
                        <a:t>TIDE</a:t>
                      </a:r>
                    </a:p>
                  </a:txBody>
                  <a:tcPr>
                    <a:noFill/>
                  </a:tcPr>
                </a:tc>
                <a:extLst>
                  <a:ext uri="{0D108BD9-81ED-4DB2-BD59-A6C34878D82A}">
                    <a16:rowId xmlns:a16="http://schemas.microsoft.com/office/drawing/2014/main" val="3553535101"/>
                  </a:ext>
                </a:extLst>
              </a:tr>
            </a:tbl>
          </a:graphicData>
        </a:graphic>
      </p:graphicFrame>
    </p:spTree>
    <p:extLst>
      <p:ext uri="{BB962C8B-B14F-4D97-AF65-F5344CB8AC3E}">
        <p14:creationId xmlns:p14="http://schemas.microsoft.com/office/powerpoint/2010/main" val="107199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Types</a:t>
            </a:r>
          </a:p>
        </p:txBody>
      </p:sp>
      <p:sp>
        <p:nvSpPr>
          <p:cNvPr id="3" name="Content Placeholder 2"/>
          <p:cNvSpPr>
            <a:spLocks noGrp="1"/>
          </p:cNvSpPr>
          <p:nvPr>
            <p:ph idx="1"/>
          </p:nvPr>
        </p:nvSpPr>
        <p:spPr>
          <a:xfrm>
            <a:off x="838200" y="1451989"/>
            <a:ext cx="10515600" cy="3927475"/>
          </a:xfrm>
        </p:spPr>
        <p:txBody>
          <a:bodyPr/>
          <a:lstStyle/>
          <a:p>
            <a:r>
              <a:rPr lang="en-US" dirty="0"/>
              <a:t>All students must participate in the statewide assessment system in the required grades and content areas through:</a:t>
            </a:r>
          </a:p>
          <a:p>
            <a:endParaRPr lang="en-US" dirty="0"/>
          </a:p>
          <a:p>
            <a:pPr marL="0" indent="0">
              <a:buNone/>
            </a:pPr>
            <a:endParaRPr lang="en-US" dirty="0"/>
          </a:p>
        </p:txBody>
      </p:sp>
      <p:graphicFrame>
        <p:nvGraphicFramePr>
          <p:cNvPr id="8" name="Diagram 7"/>
          <p:cNvGraphicFramePr/>
          <p:nvPr>
            <p:extLst/>
          </p:nvPr>
        </p:nvGraphicFramePr>
        <p:xfrm>
          <a:off x="693855" y="2231916"/>
          <a:ext cx="7591501" cy="314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Brace 8"/>
          <p:cNvSpPr/>
          <p:nvPr/>
        </p:nvSpPr>
        <p:spPr>
          <a:xfrm rot="5400000">
            <a:off x="5474785" y="2946813"/>
            <a:ext cx="680224" cy="4939990"/>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814539" y="5010132"/>
            <a:ext cx="4661210" cy="369332"/>
          </a:xfrm>
          <a:prstGeom prst="rect">
            <a:avLst/>
          </a:prstGeom>
          <a:noFill/>
        </p:spPr>
        <p:txBody>
          <a:bodyPr wrap="square" rtlCol="0">
            <a:spAutoFit/>
          </a:bodyPr>
          <a:lstStyle/>
          <a:p>
            <a:r>
              <a:rPr lang="en-US" dirty="0"/>
              <a:t>IEP Team Process</a:t>
            </a:r>
          </a:p>
        </p:txBody>
      </p:sp>
      <p:sp>
        <p:nvSpPr>
          <p:cNvPr id="11" name="TextBox 10"/>
          <p:cNvSpPr txBox="1"/>
          <p:nvPr/>
        </p:nvSpPr>
        <p:spPr>
          <a:xfrm>
            <a:off x="8284892" y="2592886"/>
            <a:ext cx="3545864" cy="677108"/>
          </a:xfrm>
          <a:prstGeom prst="rect">
            <a:avLst/>
          </a:prstGeom>
          <a:noFill/>
        </p:spPr>
        <p:txBody>
          <a:bodyPr wrap="square" rtlCol="0">
            <a:spAutoFit/>
          </a:bodyPr>
          <a:lstStyle/>
          <a:p>
            <a:r>
              <a:rPr lang="en-US" sz="1000" u="sng" dirty="0">
                <a:hlinkClick r:id="rId7"/>
              </a:rPr>
              <a:t>Guidance for Individualized Education Program Teams: Student Participation in Statewide Assessments for Accountability and Graduation</a:t>
            </a:r>
            <a:r>
              <a:rPr lang="en-US" dirty="0"/>
              <a:t> </a:t>
            </a:r>
          </a:p>
        </p:txBody>
      </p:sp>
      <p:sp>
        <p:nvSpPr>
          <p:cNvPr id="12" name="Rectangle 11"/>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370021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processes are in place in your district to ensure students are taking the right assessment type?</a:t>
            </a:r>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110277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4" y="546966"/>
            <a:ext cx="4412673" cy="1490123"/>
          </a:xfrm>
        </p:spPr>
        <p:txBody>
          <a:bodyPr>
            <a:normAutofit fontScale="90000"/>
          </a:bodyPr>
          <a:lstStyle/>
          <a:p>
            <a:r>
              <a:rPr lang="en-US" dirty="0"/>
              <a:t>Tools, Supports, and Accommodations</a:t>
            </a:r>
          </a:p>
        </p:txBody>
      </p:sp>
      <p:graphicFrame>
        <p:nvGraphicFramePr>
          <p:cNvPr id="4" name="Content Placeholder 3"/>
          <p:cNvGraphicFramePr>
            <a:graphicFrameLocks noGrp="1"/>
          </p:cNvGraphicFramePr>
          <p:nvPr>
            <p:ph idx="1"/>
            <p:extLst/>
          </p:nvPr>
        </p:nvGraphicFramePr>
        <p:xfrm>
          <a:off x="3951416" y="366857"/>
          <a:ext cx="6106983" cy="579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901757" y="3926998"/>
            <a:ext cx="3501483" cy="369332"/>
          </a:xfrm>
          <a:prstGeom prst="rect">
            <a:avLst/>
          </a:prstGeom>
          <a:noFill/>
        </p:spPr>
        <p:txBody>
          <a:bodyPr wrap="square" rtlCol="0">
            <a:spAutoFit/>
          </a:bodyPr>
          <a:lstStyle/>
          <a:p>
            <a:endParaRPr lang="en-US" dirty="0">
              <a:solidFill>
                <a:srgbClr val="FF0000"/>
              </a:solidFill>
            </a:endParaRPr>
          </a:p>
        </p:txBody>
      </p:sp>
      <p:sp>
        <p:nvSpPr>
          <p:cNvPr id="5" name="Rectangle 4"/>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78010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processes are in place in your district to ensure all student have the necessary tools, supports, and accommodations available for </a:t>
            </a:r>
            <a:r>
              <a:rPr lang="en-US"/>
              <a:t>the instruction </a:t>
            </a:r>
            <a:r>
              <a:rPr lang="en-US" dirty="0"/>
              <a:t>and assessment?</a:t>
            </a:r>
          </a:p>
        </p:txBody>
      </p:sp>
      <p:sp>
        <p:nvSpPr>
          <p:cNvPr id="3" name="Rectangle 2"/>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Tree>
    <p:extLst>
      <p:ext uri="{BB962C8B-B14F-4D97-AF65-F5344CB8AC3E}">
        <p14:creationId xmlns:p14="http://schemas.microsoft.com/office/powerpoint/2010/main" val="1216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10515600" cy="838490"/>
          </a:xfrm>
        </p:spPr>
        <p:txBody>
          <a:bodyPr>
            <a:normAutofit/>
          </a:bodyPr>
          <a:lstStyle/>
          <a:p>
            <a:r>
              <a:rPr lang="en-US" sz="4000" dirty="0">
                <a:latin typeface="Segoe UI" panose="020B0502040204020203" pitchFamily="34" charset="0"/>
                <a:cs typeface="Segoe UI" panose="020B0502040204020203" pitchFamily="34" charset="0"/>
              </a:rPr>
              <a:t>Four Sections</a:t>
            </a:r>
          </a:p>
        </p:txBody>
      </p:sp>
      <p:sp>
        <p:nvSpPr>
          <p:cNvPr id="3" name="Content Placeholder 2"/>
          <p:cNvSpPr>
            <a:spLocks noGrp="1"/>
          </p:cNvSpPr>
          <p:nvPr>
            <p:ph idx="1"/>
          </p:nvPr>
        </p:nvSpPr>
        <p:spPr>
          <a:xfrm>
            <a:off x="838200" y="1260766"/>
            <a:ext cx="10515600" cy="4812145"/>
          </a:xfrm>
        </p:spPr>
        <p:txBody>
          <a:bodyPr>
            <a:normAutofit fontScale="85000" lnSpcReduction="20000"/>
          </a:bodyPr>
          <a:lstStyle/>
          <a:p>
            <a:pPr marL="0" indent="0">
              <a:lnSpc>
                <a:spcPct val="120000"/>
              </a:lnSpc>
              <a:spcBef>
                <a:spcPts val="600"/>
              </a:spcBef>
              <a:buNone/>
            </a:pPr>
            <a:r>
              <a:rPr lang="en-US" dirty="0">
                <a:latin typeface="Segoe UI" panose="020B0502040204020203" pitchFamily="34" charset="0"/>
                <a:cs typeface="Segoe UI" panose="020B0502040204020203" pitchFamily="34" charset="0"/>
              </a:rPr>
              <a:t>1) Assessment Overview and Process Cycles (60 minutes)</a:t>
            </a:r>
          </a:p>
          <a:p>
            <a:pPr marL="0" indent="0">
              <a:lnSpc>
                <a:spcPct val="120000"/>
              </a:lnSpc>
              <a:spcBef>
                <a:spcPts val="600"/>
              </a:spcBef>
              <a:buNone/>
            </a:pPr>
            <a:endParaRPr lang="en-US" sz="2100" dirty="0">
              <a:latin typeface="Segoe UI" panose="020B0502040204020203" pitchFamily="34" charset="0"/>
              <a:cs typeface="Segoe UI" panose="020B0502040204020203" pitchFamily="34" charset="0"/>
            </a:endParaRPr>
          </a:p>
          <a:p>
            <a:pPr marL="0" indent="0">
              <a:lnSpc>
                <a:spcPct val="120000"/>
              </a:lnSpc>
              <a:spcBef>
                <a:spcPts val="600"/>
              </a:spcBef>
              <a:buNone/>
            </a:pPr>
            <a:r>
              <a:rPr lang="en-US" dirty="0">
                <a:latin typeface="Segoe UI" panose="020B0502040204020203" pitchFamily="34" charset="0"/>
                <a:cs typeface="Segoe UI" panose="020B0502040204020203" pitchFamily="34" charset="0"/>
              </a:rPr>
              <a:t>2) Breakout Groups  - select three (20 minutes each, 60 minutes)</a:t>
            </a:r>
          </a:p>
          <a:p>
            <a:pPr lvl="1">
              <a:lnSpc>
                <a:spcPct val="120000"/>
              </a:lnSpc>
              <a:spcBef>
                <a:spcPts val="600"/>
              </a:spcBef>
            </a:pPr>
            <a:r>
              <a:rPr lang="en-US" dirty="0">
                <a:latin typeface="Segoe UI" panose="020B0502040204020203" pitchFamily="34" charset="0"/>
                <a:cs typeface="Segoe UI" panose="020B0502040204020203" pitchFamily="34" charset="0"/>
              </a:rPr>
              <a:t>Appropriate accommodations, identification, and process</a:t>
            </a:r>
          </a:p>
          <a:p>
            <a:pPr lvl="1">
              <a:lnSpc>
                <a:spcPct val="120000"/>
              </a:lnSpc>
              <a:spcBef>
                <a:spcPts val="600"/>
              </a:spcBef>
            </a:pPr>
            <a:r>
              <a:rPr lang="en-US" dirty="0">
                <a:latin typeface="Segoe UI" panose="020B0502040204020203" pitchFamily="34" charset="0"/>
                <a:cs typeface="Segoe UI" panose="020B0502040204020203" pitchFamily="34" charset="0"/>
              </a:rPr>
              <a:t>Graduation alternatives and tracking processes</a:t>
            </a:r>
          </a:p>
          <a:p>
            <a:pPr lvl="1">
              <a:lnSpc>
                <a:spcPct val="120000"/>
              </a:lnSpc>
              <a:spcBef>
                <a:spcPts val="600"/>
              </a:spcBef>
            </a:pPr>
            <a:r>
              <a:rPr lang="en-US" dirty="0">
                <a:latin typeface="Segoe UI" panose="020B0502040204020203" pitchFamily="34" charset="0"/>
                <a:cs typeface="Segoe UI" panose="020B0502040204020203" pitchFamily="34" charset="0"/>
              </a:rPr>
              <a:t>Classroom-based formative processes, interims, Digital Library, and resources</a:t>
            </a:r>
          </a:p>
          <a:p>
            <a:pPr lvl="1">
              <a:lnSpc>
                <a:spcPct val="120000"/>
              </a:lnSpc>
              <a:spcBef>
                <a:spcPts val="600"/>
              </a:spcBef>
            </a:pPr>
            <a:r>
              <a:rPr lang="en-US" dirty="0">
                <a:latin typeface="Segoe UI" panose="020B0502040204020203" pitchFamily="34" charset="0"/>
                <a:cs typeface="Segoe UI" panose="020B0502040204020203" pitchFamily="34" charset="0"/>
              </a:rPr>
              <a:t>Systems nuts and bolts, WAMS, CEDARS, TIDE</a:t>
            </a:r>
          </a:p>
          <a:p>
            <a:pPr marL="0" indent="0">
              <a:lnSpc>
                <a:spcPct val="120000"/>
              </a:lnSpc>
              <a:spcBef>
                <a:spcPts val="600"/>
              </a:spcBef>
              <a:buNone/>
            </a:pPr>
            <a:endParaRPr lang="en-US" sz="2100" dirty="0">
              <a:latin typeface="Segoe UI" panose="020B0502040204020203" pitchFamily="34" charset="0"/>
              <a:cs typeface="Segoe UI" panose="020B0502040204020203" pitchFamily="34" charset="0"/>
            </a:endParaRPr>
          </a:p>
          <a:p>
            <a:pPr marL="0" indent="0">
              <a:lnSpc>
                <a:spcPct val="120000"/>
              </a:lnSpc>
              <a:spcBef>
                <a:spcPts val="600"/>
              </a:spcBef>
              <a:buNone/>
            </a:pPr>
            <a:r>
              <a:rPr lang="en-US" dirty="0">
                <a:latin typeface="Segoe UI" panose="020B0502040204020203" pitchFamily="34" charset="0"/>
                <a:cs typeface="Segoe UI" panose="020B0502040204020203" pitchFamily="34" charset="0"/>
              </a:rPr>
              <a:t>3) Reporting, Reporting Tools, Accountability with Query, Report Card, Online Reporting System (60 minutes)</a:t>
            </a:r>
          </a:p>
          <a:p>
            <a:pPr marL="0" indent="0">
              <a:lnSpc>
                <a:spcPct val="120000"/>
              </a:lnSpc>
              <a:spcBef>
                <a:spcPts val="600"/>
              </a:spcBef>
              <a:buNone/>
            </a:pPr>
            <a:endParaRPr lang="en-US" sz="1900" dirty="0">
              <a:latin typeface="Segoe UI" panose="020B0502040204020203" pitchFamily="34" charset="0"/>
              <a:cs typeface="Segoe UI" panose="020B0502040204020203" pitchFamily="34" charset="0"/>
            </a:endParaRPr>
          </a:p>
          <a:p>
            <a:pPr marL="0" indent="0">
              <a:lnSpc>
                <a:spcPct val="120000"/>
              </a:lnSpc>
              <a:spcBef>
                <a:spcPts val="600"/>
              </a:spcBef>
              <a:buNone/>
            </a:pPr>
            <a:r>
              <a:rPr lang="en-US" dirty="0">
                <a:latin typeface="Segoe UI" panose="020B0502040204020203" pitchFamily="34" charset="0"/>
                <a:cs typeface="Segoe UI" panose="020B0502040204020203" pitchFamily="34" charset="0"/>
              </a:rPr>
              <a:t>4) Questions (10 minutes)</a:t>
            </a:r>
          </a:p>
        </p:txBody>
      </p:sp>
    </p:spTree>
    <p:extLst>
      <p:ext uri="{BB962C8B-B14F-4D97-AF65-F5344CB8AC3E}">
        <p14:creationId xmlns:p14="http://schemas.microsoft.com/office/powerpoint/2010/main" val="404734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Alternatives Breakout Session</a:t>
            </a:r>
          </a:p>
        </p:txBody>
      </p:sp>
      <p:sp>
        <p:nvSpPr>
          <p:cNvPr id="3" name="Content Placeholder 2"/>
          <p:cNvSpPr>
            <a:spLocks noGrp="1"/>
          </p:cNvSpPr>
          <p:nvPr>
            <p:ph idx="1"/>
          </p:nvPr>
        </p:nvSpPr>
        <p:spPr/>
        <p:txBody>
          <a:bodyPr>
            <a:normAutofit/>
          </a:bodyPr>
          <a:lstStyle/>
          <a:p>
            <a:r>
              <a:rPr lang="en-US" sz="3600" dirty="0"/>
              <a:t>Diploma Requirements</a:t>
            </a:r>
          </a:p>
          <a:p>
            <a:r>
              <a:rPr lang="en-US" sz="3600" dirty="0"/>
              <a:t>Pathways to CAA/CIA/Waiver</a:t>
            </a:r>
          </a:p>
          <a:p>
            <a:r>
              <a:rPr lang="en-US" sz="3600" dirty="0"/>
              <a:t>Discussion Topics</a:t>
            </a:r>
          </a:p>
        </p:txBody>
      </p:sp>
      <p:sp>
        <p:nvSpPr>
          <p:cNvPr id="4" name="Rectangle 3"/>
          <p:cNvSpPr/>
          <p:nvPr/>
        </p:nvSpPr>
        <p:spPr>
          <a:xfrm>
            <a:off x="11582400"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341898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Diploma Requirements</a:t>
            </a:r>
          </a:p>
        </p:txBody>
      </p:sp>
      <p:grpSp>
        <p:nvGrpSpPr>
          <p:cNvPr id="4" name="Group 3"/>
          <p:cNvGrpSpPr/>
          <p:nvPr/>
        </p:nvGrpSpPr>
        <p:grpSpPr>
          <a:xfrm>
            <a:off x="406130" y="1828715"/>
            <a:ext cx="11322450" cy="3060441"/>
            <a:chOff x="406130" y="1828715"/>
            <a:chExt cx="11322450" cy="3060441"/>
          </a:xfrm>
        </p:grpSpPr>
        <p:sp>
          <p:nvSpPr>
            <p:cNvPr id="5" name="Rounded Rectangle 4"/>
            <p:cNvSpPr/>
            <p:nvPr/>
          </p:nvSpPr>
          <p:spPr>
            <a:xfrm>
              <a:off x="406130" y="2831078"/>
              <a:ext cx="1870363" cy="1055716"/>
            </a:xfrm>
            <a:prstGeom prst="roundRect">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HS and Beyond Plan</a:t>
              </a:r>
            </a:p>
          </p:txBody>
        </p:sp>
        <p:sp>
          <p:nvSpPr>
            <p:cNvPr id="6" name="Rounded Rectangle 5"/>
            <p:cNvSpPr/>
            <p:nvPr/>
          </p:nvSpPr>
          <p:spPr>
            <a:xfrm>
              <a:off x="2603122" y="2831078"/>
              <a:ext cx="1870363" cy="1055716"/>
            </a:xfrm>
            <a:prstGeom prst="roundRect">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Credit Requirements</a:t>
              </a:r>
            </a:p>
          </p:txBody>
        </p:sp>
        <p:sp>
          <p:nvSpPr>
            <p:cNvPr id="7" name="Rounded Rectangle 6"/>
            <p:cNvSpPr/>
            <p:nvPr/>
          </p:nvSpPr>
          <p:spPr>
            <a:xfrm>
              <a:off x="4800114" y="2831078"/>
              <a:ext cx="1870363" cy="1055716"/>
            </a:xfrm>
            <a:prstGeom prst="roundRect">
              <a:avLst/>
            </a:prstGeom>
            <a:ln w="38100">
              <a:solidFill>
                <a:schemeClr val="bg1"/>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Local Requirements</a:t>
              </a:r>
            </a:p>
          </p:txBody>
        </p:sp>
        <p:grpSp>
          <p:nvGrpSpPr>
            <p:cNvPr id="8" name="Group 7"/>
            <p:cNvGrpSpPr/>
            <p:nvPr/>
          </p:nvGrpSpPr>
          <p:grpSpPr>
            <a:xfrm>
              <a:off x="6997106" y="1828715"/>
              <a:ext cx="1726164" cy="3060441"/>
              <a:chOff x="7035282" y="1222310"/>
              <a:chExt cx="1726164" cy="3060441"/>
            </a:xfrm>
          </p:grpSpPr>
          <p:sp>
            <p:nvSpPr>
              <p:cNvPr id="14" name="Rounded Rectangle 13"/>
              <p:cNvSpPr/>
              <p:nvPr/>
            </p:nvSpPr>
            <p:spPr>
              <a:xfrm>
                <a:off x="7035282" y="1222310"/>
                <a:ext cx="1726164" cy="3060441"/>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268548" y="1309491"/>
                <a:ext cx="127829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CAA</a:t>
                </a:r>
              </a:p>
            </p:txBody>
          </p:sp>
          <p:sp>
            <p:nvSpPr>
              <p:cNvPr id="16" name="Oval 15"/>
              <p:cNvSpPr/>
              <p:nvPr/>
            </p:nvSpPr>
            <p:spPr>
              <a:xfrm>
                <a:off x="7249887" y="2421293"/>
                <a:ext cx="1278293"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CIA</a:t>
                </a:r>
              </a:p>
            </p:txBody>
          </p:sp>
          <p:sp>
            <p:nvSpPr>
              <p:cNvPr id="17" name="Oval 16"/>
              <p:cNvSpPr/>
              <p:nvPr/>
            </p:nvSpPr>
            <p:spPr>
              <a:xfrm>
                <a:off x="7268548" y="3492364"/>
                <a:ext cx="125963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a:t>
                </a:r>
              </a:p>
            </p:txBody>
          </p:sp>
          <p:sp>
            <p:nvSpPr>
              <p:cNvPr id="18" name="Rectangle 17"/>
              <p:cNvSpPr/>
              <p:nvPr/>
            </p:nvSpPr>
            <p:spPr>
              <a:xfrm>
                <a:off x="7585787" y="2005458"/>
                <a:ext cx="643813" cy="34098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or</a:t>
                </a:r>
              </a:p>
            </p:txBody>
          </p:sp>
          <p:sp>
            <p:nvSpPr>
              <p:cNvPr id="19" name="Rectangle 18"/>
              <p:cNvSpPr/>
              <p:nvPr/>
            </p:nvSpPr>
            <p:spPr>
              <a:xfrm>
                <a:off x="7576457" y="3107860"/>
                <a:ext cx="643813" cy="34098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or</a:t>
                </a:r>
              </a:p>
            </p:txBody>
          </p:sp>
        </p:grpSp>
        <p:sp>
          <p:nvSpPr>
            <p:cNvPr id="9" name="Plus 8"/>
            <p:cNvSpPr/>
            <p:nvPr/>
          </p:nvSpPr>
          <p:spPr>
            <a:xfrm>
              <a:off x="2299848" y="3181654"/>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Plus 9"/>
            <p:cNvSpPr/>
            <p:nvPr/>
          </p:nvSpPr>
          <p:spPr>
            <a:xfrm>
              <a:off x="4506086" y="3181653"/>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Plus 10"/>
            <p:cNvSpPr/>
            <p:nvPr/>
          </p:nvSpPr>
          <p:spPr>
            <a:xfrm>
              <a:off x="6661005" y="3181652"/>
              <a:ext cx="279919" cy="28924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Equal 11"/>
            <p:cNvSpPr/>
            <p:nvPr/>
          </p:nvSpPr>
          <p:spPr>
            <a:xfrm>
              <a:off x="8937875" y="3181652"/>
              <a:ext cx="326571" cy="214514"/>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Double Wave 12"/>
            <p:cNvSpPr/>
            <p:nvPr/>
          </p:nvSpPr>
          <p:spPr>
            <a:xfrm>
              <a:off x="9582539" y="2732172"/>
              <a:ext cx="2146041" cy="1188207"/>
            </a:xfrm>
            <a:prstGeom prst="doubleWave">
              <a:avLst/>
            </a:prstGeom>
            <a:solidFill>
              <a:schemeClr val="tx2">
                <a:lumMod val="20000"/>
                <a:lumOff val="8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DIPLOMA</a:t>
              </a:r>
            </a:p>
          </p:txBody>
        </p:sp>
      </p:grpSp>
      <p:sp>
        <p:nvSpPr>
          <p:cNvPr id="20" name="Rectangle 19"/>
          <p:cNvSpPr/>
          <p:nvPr/>
        </p:nvSpPr>
        <p:spPr>
          <a:xfrm>
            <a:off x="11582400"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30746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939779" y="3014920"/>
            <a:ext cx="3332029" cy="1767624"/>
          </a:xfrm>
          <a:prstGeom prst="rect">
            <a:avLst/>
          </a:prstGeom>
          <a:ln w="19050">
            <a:solidFill>
              <a:schemeClr val="tx2"/>
            </a:solidFill>
            <a:prstDash val="sys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itle 21"/>
          <p:cNvSpPr>
            <a:spLocks noGrp="1"/>
          </p:cNvSpPr>
          <p:nvPr>
            <p:ph type="title"/>
          </p:nvPr>
        </p:nvSpPr>
        <p:spPr>
          <a:xfrm>
            <a:off x="838200" y="422276"/>
            <a:ext cx="10515600" cy="454288"/>
          </a:xfrm>
        </p:spPr>
        <p:txBody>
          <a:bodyPr>
            <a:normAutofit fontScale="90000"/>
          </a:bodyPr>
          <a:lstStyle/>
          <a:p>
            <a:r>
              <a:rPr lang="en-US" dirty="0"/>
              <a:t>Pathways to CAA/CIA/Waiver</a:t>
            </a:r>
          </a:p>
        </p:txBody>
      </p:sp>
      <p:sp>
        <p:nvSpPr>
          <p:cNvPr id="25" name="Oval 24"/>
          <p:cNvSpPr/>
          <p:nvPr/>
        </p:nvSpPr>
        <p:spPr>
          <a:xfrm>
            <a:off x="10210801" y="547752"/>
            <a:ext cx="127829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CAA</a:t>
            </a:r>
          </a:p>
        </p:txBody>
      </p:sp>
      <p:sp>
        <p:nvSpPr>
          <p:cNvPr id="26" name="Oval 25"/>
          <p:cNvSpPr/>
          <p:nvPr/>
        </p:nvSpPr>
        <p:spPr>
          <a:xfrm>
            <a:off x="10192140" y="2815557"/>
            <a:ext cx="1278293"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CIA</a:t>
            </a:r>
          </a:p>
        </p:txBody>
      </p:sp>
      <p:sp>
        <p:nvSpPr>
          <p:cNvPr id="27" name="Oval 26"/>
          <p:cNvSpPr/>
          <p:nvPr/>
        </p:nvSpPr>
        <p:spPr>
          <a:xfrm>
            <a:off x="10584800" y="4843511"/>
            <a:ext cx="1259632" cy="662474"/>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Waiver</a:t>
            </a:r>
          </a:p>
        </p:txBody>
      </p:sp>
      <p:sp>
        <p:nvSpPr>
          <p:cNvPr id="7" name="Rectangle 6"/>
          <p:cNvSpPr/>
          <p:nvPr/>
        </p:nvSpPr>
        <p:spPr>
          <a:xfrm>
            <a:off x="4977104" y="1305514"/>
            <a:ext cx="1567544" cy="159553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Retake SBA</a:t>
            </a:r>
          </a:p>
          <a:p>
            <a:r>
              <a:rPr lang="en-US" sz="1600" dirty="0">
                <a:solidFill>
                  <a:schemeClr val="tx2">
                    <a:lumMod val="75000"/>
                  </a:schemeClr>
                </a:solidFill>
              </a:rPr>
              <a:t>SAT/ACT</a:t>
            </a:r>
          </a:p>
          <a:p>
            <a:r>
              <a:rPr lang="en-US" sz="1600" dirty="0">
                <a:solidFill>
                  <a:schemeClr val="tx2">
                    <a:lumMod val="75000"/>
                  </a:schemeClr>
                </a:solidFill>
              </a:rPr>
              <a:t>AP/IB</a:t>
            </a:r>
          </a:p>
          <a:p>
            <a:r>
              <a:rPr lang="en-US" sz="1600" dirty="0">
                <a:solidFill>
                  <a:schemeClr val="tx2">
                    <a:lumMod val="75000"/>
                  </a:schemeClr>
                </a:solidFill>
              </a:rPr>
              <a:t>Dual credit</a:t>
            </a:r>
          </a:p>
          <a:p>
            <a:r>
              <a:rPr lang="en-US" sz="1600" dirty="0">
                <a:solidFill>
                  <a:schemeClr val="tx2">
                    <a:lumMod val="75000"/>
                  </a:schemeClr>
                </a:solidFill>
              </a:rPr>
              <a:t>LAA/LDC</a:t>
            </a:r>
          </a:p>
          <a:p>
            <a:r>
              <a:rPr lang="en-US" sz="1600" dirty="0">
                <a:solidFill>
                  <a:schemeClr val="tx2">
                    <a:lumMod val="75000"/>
                  </a:schemeClr>
                </a:solidFill>
              </a:rPr>
              <a:t>Grades compare</a:t>
            </a:r>
          </a:p>
        </p:txBody>
      </p:sp>
      <p:sp>
        <p:nvSpPr>
          <p:cNvPr id="37" name="Rectangle 36"/>
          <p:cNvSpPr/>
          <p:nvPr/>
        </p:nvSpPr>
        <p:spPr>
          <a:xfrm>
            <a:off x="4977104" y="3112138"/>
            <a:ext cx="1567544" cy="159553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Retake SBA</a:t>
            </a:r>
          </a:p>
          <a:p>
            <a:r>
              <a:rPr lang="en-US" sz="1600" dirty="0">
                <a:solidFill>
                  <a:schemeClr val="tx2">
                    <a:lumMod val="75000"/>
                  </a:schemeClr>
                </a:solidFill>
              </a:rPr>
              <a:t>SAT/ACT</a:t>
            </a:r>
          </a:p>
          <a:p>
            <a:r>
              <a:rPr lang="en-US" sz="1600" dirty="0">
                <a:solidFill>
                  <a:schemeClr val="tx2">
                    <a:lumMod val="75000"/>
                  </a:schemeClr>
                </a:solidFill>
              </a:rPr>
              <a:t>AP/IB</a:t>
            </a:r>
          </a:p>
          <a:p>
            <a:r>
              <a:rPr lang="en-US" sz="1600" dirty="0">
                <a:solidFill>
                  <a:schemeClr val="tx2">
                    <a:lumMod val="75000"/>
                  </a:schemeClr>
                </a:solidFill>
              </a:rPr>
              <a:t>Dual credit</a:t>
            </a:r>
          </a:p>
          <a:p>
            <a:r>
              <a:rPr lang="en-US" sz="1600" dirty="0">
                <a:solidFill>
                  <a:schemeClr val="tx2">
                    <a:lumMod val="75000"/>
                  </a:schemeClr>
                </a:solidFill>
              </a:rPr>
              <a:t>LAA/LDC</a:t>
            </a:r>
          </a:p>
          <a:p>
            <a:r>
              <a:rPr lang="en-US" sz="1600" dirty="0">
                <a:solidFill>
                  <a:schemeClr val="tx2">
                    <a:lumMod val="75000"/>
                  </a:schemeClr>
                </a:solidFill>
              </a:rPr>
              <a:t>Grades compare</a:t>
            </a:r>
          </a:p>
        </p:txBody>
      </p:sp>
      <p:sp>
        <p:nvSpPr>
          <p:cNvPr id="38" name="Rectangle 37"/>
          <p:cNvSpPr/>
          <p:nvPr/>
        </p:nvSpPr>
        <p:spPr>
          <a:xfrm>
            <a:off x="6653506" y="3941159"/>
            <a:ext cx="1567544" cy="769588"/>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L2 / Basic</a:t>
            </a:r>
          </a:p>
          <a:p>
            <a:r>
              <a:rPr lang="en-US" sz="1600" dirty="0">
                <a:solidFill>
                  <a:schemeClr val="tx2">
                    <a:lumMod val="75000"/>
                  </a:schemeClr>
                </a:solidFill>
              </a:rPr>
              <a:t>Off Grade SBA</a:t>
            </a:r>
          </a:p>
          <a:p>
            <a:r>
              <a:rPr lang="en-US" sz="1600" dirty="0">
                <a:solidFill>
                  <a:schemeClr val="tx2">
                    <a:lumMod val="75000"/>
                  </a:schemeClr>
                </a:solidFill>
              </a:rPr>
              <a:t>LDA</a:t>
            </a:r>
          </a:p>
        </p:txBody>
      </p:sp>
      <p:sp>
        <p:nvSpPr>
          <p:cNvPr id="8" name="Oval 7"/>
          <p:cNvSpPr/>
          <p:nvPr/>
        </p:nvSpPr>
        <p:spPr>
          <a:xfrm>
            <a:off x="1211748" y="1417390"/>
            <a:ext cx="1511560" cy="933575"/>
          </a:xfrm>
          <a:prstGeom prst="ellipse">
            <a:avLst/>
          </a:prstGeom>
          <a:ln w="381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2">
                    <a:lumMod val="75000"/>
                  </a:schemeClr>
                </a:solidFill>
              </a:rPr>
              <a:t>SBA 10</a:t>
            </a:r>
            <a:r>
              <a:rPr lang="en-US" baseline="30000" dirty="0">
                <a:solidFill>
                  <a:schemeClr val="tx2">
                    <a:lumMod val="75000"/>
                  </a:schemeClr>
                </a:solidFill>
              </a:rPr>
              <a:t>th</a:t>
            </a:r>
            <a:r>
              <a:rPr lang="en-US" dirty="0">
                <a:solidFill>
                  <a:schemeClr val="tx2">
                    <a:lumMod val="75000"/>
                  </a:schemeClr>
                </a:solidFill>
              </a:rPr>
              <a:t> grade</a:t>
            </a:r>
          </a:p>
        </p:txBody>
      </p:sp>
      <p:sp>
        <p:nvSpPr>
          <p:cNvPr id="11" name="TextBox 10"/>
          <p:cNvSpPr txBox="1"/>
          <p:nvPr/>
        </p:nvSpPr>
        <p:spPr>
          <a:xfrm>
            <a:off x="2981329" y="2187548"/>
            <a:ext cx="464787" cy="369332"/>
          </a:xfrm>
          <a:prstGeom prst="rect">
            <a:avLst/>
          </a:prstGeom>
          <a:noFill/>
          <a:ln>
            <a:solidFill>
              <a:srgbClr val="C00000"/>
            </a:solidFill>
          </a:ln>
        </p:spPr>
        <p:txBody>
          <a:bodyPr wrap="square" rtlCol="0">
            <a:spAutoFit/>
          </a:bodyPr>
          <a:lstStyle/>
          <a:p>
            <a:r>
              <a:rPr lang="en-US" dirty="0">
                <a:solidFill>
                  <a:srgbClr val="C00000"/>
                </a:solidFill>
              </a:rPr>
              <a:t>No</a:t>
            </a:r>
          </a:p>
        </p:txBody>
      </p:sp>
      <p:sp>
        <p:nvSpPr>
          <p:cNvPr id="39" name="TextBox 38"/>
          <p:cNvSpPr txBox="1"/>
          <p:nvPr/>
        </p:nvSpPr>
        <p:spPr>
          <a:xfrm rot="21111198">
            <a:off x="3531419" y="1989697"/>
            <a:ext cx="1266338" cy="461665"/>
          </a:xfrm>
          <a:prstGeom prst="rect">
            <a:avLst/>
          </a:prstGeom>
          <a:noFill/>
        </p:spPr>
        <p:txBody>
          <a:bodyPr wrap="square" rtlCol="0">
            <a:spAutoFit/>
          </a:bodyPr>
          <a:lstStyle/>
          <a:p>
            <a:r>
              <a:rPr lang="en-US" sz="1200" dirty="0"/>
              <a:t>Student without</a:t>
            </a:r>
          </a:p>
          <a:p>
            <a:r>
              <a:rPr lang="en-US" sz="1200" dirty="0"/>
              <a:t>Disability</a:t>
            </a:r>
          </a:p>
        </p:txBody>
      </p:sp>
      <p:sp>
        <p:nvSpPr>
          <p:cNvPr id="40" name="TextBox 39"/>
          <p:cNvSpPr txBox="1"/>
          <p:nvPr/>
        </p:nvSpPr>
        <p:spPr>
          <a:xfrm rot="2589772">
            <a:off x="3423277" y="2971720"/>
            <a:ext cx="986360" cy="461665"/>
          </a:xfrm>
          <a:prstGeom prst="rect">
            <a:avLst/>
          </a:prstGeom>
          <a:noFill/>
        </p:spPr>
        <p:txBody>
          <a:bodyPr wrap="none" rtlCol="0">
            <a:spAutoFit/>
          </a:bodyPr>
          <a:lstStyle/>
          <a:p>
            <a:r>
              <a:rPr lang="en-US" sz="1200" dirty="0"/>
              <a:t>Student with</a:t>
            </a:r>
          </a:p>
          <a:p>
            <a:r>
              <a:rPr lang="en-US" sz="1200" dirty="0"/>
              <a:t>Disability</a:t>
            </a:r>
          </a:p>
        </p:txBody>
      </p:sp>
      <p:sp>
        <p:nvSpPr>
          <p:cNvPr id="41" name="TextBox 40"/>
          <p:cNvSpPr txBox="1"/>
          <p:nvPr/>
        </p:nvSpPr>
        <p:spPr>
          <a:xfrm>
            <a:off x="6642981" y="3558595"/>
            <a:ext cx="417102" cy="369332"/>
          </a:xfrm>
          <a:prstGeom prst="rect">
            <a:avLst/>
          </a:prstGeom>
          <a:noFill/>
        </p:spPr>
        <p:txBody>
          <a:bodyPr wrap="none" rtlCol="0">
            <a:spAutoFit/>
          </a:bodyPr>
          <a:lstStyle/>
          <a:p>
            <a:pPr algn="ctr"/>
            <a:r>
              <a:rPr lang="en-US" dirty="0">
                <a:solidFill>
                  <a:schemeClr val="accent2">
                    <a:lumMod val="60000"/>
                    <a:lumOff val="40000"/>
                  </a:schemeClr>
                </a:solidFill>
              </a:rPr>
              <a:t>Or</a:t>
            </a:r>
          </a:p>
        </p:txBody>
      </p:sp>
      <p:sp>
        <p:nvSpPr>
          <p:cNvPr id="42" name="TextBox 41"/>
          <p:cNvSpPr txBox="1"/>
          <p:nvPr/>
        </p:nvSpPr>
        <p:spPr>
          <a:xfrm rot="914945">
            <a:off x="7026122" y="3106118"/>
            <a:ext cx="1401147" cy="646331"/>
          </a:xfrm>
          <a:prstGeom prst="rect">
            <a:avLst/>
          </a:prstGeom>
          <a:noFill/>
        </p:spPr>
        <p:txBody>
          <a:bodyPr wrap="square" rtlCol="0">
            <a:spAutoFit/>
          </a:bodyPr>
          <a:lstStyle/>
          <a:p>
            <a:r>
              <a:rPr lang="en-US" sz="1200" dirty="0"/>
              <a:t>If is in IEP and other alternatives are not appropriate</a:t>
            </a:r>
          </a:p>
        </p:txBody>
      </p:sp>
      <p:sp>
        <p:nvSpPr>
          <p:cNvPr id="43" name="Left Brace 42"/>
          <p:cNvSpPr/>
          <p:nvPr/>
        </p:nvSpPr>
        <p:spPr>
          <a:xfrm rot="17137979">
            <a:off x="7522036" y="3116448"/>
            <a:ext cx="247704" cy="1242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1341262" y="4629116"/>
            <a:ext cx="1511560" cy="933575"/>
          </a:xfrm>
          <a:prstGeom prst="ellipse">
            <a:avLst/>
          </a:prstGeom>
          <a:ln w="381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2">
                    <a:lumMod val="75000"/>
                  </a:schemeClr>
                </a:solidFill>
              </a:rPr>
              <a:t>WA-AIM</a:t>
            </a:r>
          </a:p>
        </p:txBody>
      </p:sp>
      <p:pic>
        <p:nvPicPr>
          <p:cNvPr id="47" name="Picture 46"/>
          <p:cNvPicPr>
            <a:picLocks noChangeAspect="1"/>
          </p:cNvPicPr>
          <p:nvPr/>
        </p:nvPicPr>
        <p:blipFill>
          <a:blip r:embed="rId2"/>
          <a:stretch>
            <a:fillRect/>
          </a:stretch>
        </p:blipFill>
        <p:spPr>
          <a:xfrm>
            <a:off x="412184" y="2881439"/>
            <a:ext cx="616892" cy="886339"/>
          </a:xfrm>
          <a:prstGeom prst="rect">
            <a:avLst/>
          </a:prstGeom>
        </p:spPr>
      </p:pic>
      <p:sp>
        <p:nvSpPr>
          <p:cNvPr id="48" name="TextBox 47"/>
          <p:cNvSpPr txBox="1"/>
          <p:nvPr/>
        </p:nvSpPr>
        <p:spPr>
          <a:xfrm>
            <a:off x="451435" y="4368869"/>
            <a:ext cx="1051462" cy="830997"/>
          </a:xfrm>
          <a:prstGeom prst="rect">
            <a:avLst/>
          </a:prstGeom>
          <a:noFill/>
        </p:spPr>
        <p:txBody>
          <a:bodyPr wrap="square" rtlCol="0">
            <a:spAutoFit/>
          </a:bodyPr>
          <a:lstStyle/>
          <a:p>
            <a:r>
              <a:rPr lang="en-US" sz="1200" dirty="0"/>
              <a:t>Students with significant cognitive disability</a:t>
            </a:r>
          </a:p>
        </p:txBody>
      </p:sp>
      <p:sp>
        <p:nvSpPr>
          <p:cNvPr id="49" name="TextBox 48"/>
          <p:cNvSpPr txBox="1"/>
          <p:nvPr/>
        </p:nvSpPr>
        <p:spPr>
          <a:xfrm>
            <a:off x="2947773" y="1213520"/>
            <a:ext cx="497093" cy="369332"/>
          </a:xfrm>
          <a:prstGeom prst="rect">
            <a:avLst/>
          </a:prstGeom>
          <a:noFill/>
          <a:ln>
            <a:solidFill>
              <a:schemeClr val="bg1"/>
            </a:solidFill>
          </a:ln>
        </p:spPr>
        <p:txBody>
          <a:bodyPr wrap="square" rtlCol="0">
            <a:spAutoFit/>
          </a:bodyPr>
          <a:lstStyle/>
          <a:p>
            <a:r>
              <a:rPr lang="en-US" dirty="0">
                <a:solidFill>
                  <a:schemeClr val="bg1"/>
                </a:solidFill>
              </a:rPr>
              <a:t>Yes</a:t>
            </a:r>
          </a:p>
        </p:txBody>
      </p:sp>
      <p:sp>
        <p:nvSpPr>
          <p:cNvPr id="52" name="TextBox 51"/>
          <p:cNvSpPr txBox="1"/>
          <p:nvPr/>
        </p:nvSpPr>
        <p:spPr>
          <a:xfrm>
            <a:off x="3470037" y="5531336"/>
            <a:ext cx="485192" cy="369332"/>
          </a:xfrm>
          <a:prstGeom prst="rect">
            <a:avLst/>
          </a:prstGeom>
          <a:noFill/>
          <a:ln>
            <a:solidFill>
              <a:schemeClr val="bg1"/>
            </a:solidFill>
          </a:ln>
        </p:spPr>
        <p:txBody>
          <a:bodyPr wrap="square" rtlCol="0">
            <a:spAutoFit/>
          </a:bodyPr>
          <a:lstStyle/>
          <a:p>
            <a:r>
              <a:rPr lang="en-US" dirty="0">
                <a:solidFill>
                  <a:schemeClr val="bg1"/>
                </a:solidFill>
              </a:rPr>
              <a:t>Yes</a:t>
            </a:r>
          </a:p>
        </p:txBody>
      </p:sp>
      <p:sp>
        <p:nvSpPr>
          <p:cNvPr id="53" name="Rectangle 52"/>
          <p:cNvSpPr/>
          <p:nvPr/>
        </p:nvSpPr>
        <p:spPr>
          <a:xfrm>
            <a:off x="4939779" y="4867120"/>
            <a:ext cx="1815584" cy="769588"/>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tx2">
                    <a:lumMod val="75000"/>
                  </a:schemeClr>
                </a:solidFill>
              </a:rPr>
              <a:t>Off Grade WA-AIM</a:t>
            </a:r>
          </a:p>
          <a:p>
            <a:r>
              <a:rPr lang="en-US" sz="1600" dirty="0">
                <a:solidFill>
                  <a:schemeClr val="tx2">
                    <a:lumMod val="75000"/>
                  </a:schemeClr>
                </a:solidFill>
              </a:rPr>
              <a:t>LDA</a:t>
            </a:r>
          </a:p>
        </p:txBody>
      </p:sp>
      <p:cxnSp>
        <p:nvCxnSpPr>
          <p:cNvPr id="55" name="Straight Arrow Connector 54"/>
          <p:cNvCxnSpPr/>
          <p:nvPr/>
        </p:nvCxnSpPr>
        <p:spPr>
          <a:xfrm>
            <a:off x="4077478" y="5159830"/>
            <a:ext cx="732452" cy="1714"/>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58" name="Straight Arrow Connector 57"/>
          <p:cNvCxnSpPr/>
          <p:nvPr/>
        </p:nvCxnSpPr>
        <p:spPr>
          <a:xfrm flipV="1">
            <a:off x="3470037" y="2117792"/>
            <a:ext cx="1339893" cy="182272"/>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61" name="Straight Arrow Connector 60"/>
          <p:cNvCxnSpPr/>
          <p:nvPr/>
        </p:nvCxnSpPr>
        <p:spPr>
          <a:xfrm>
            <a:off x="3296996" y="2628481"/>
            <a:ext cx="1437911" cy="1312678"/>
          </a:xfrm>
          <a:prstGeom prst="straightConnector1">
            <a:avLst/>
          </a:prstGeom>
          <a:ln w="9525" cap="flat" cmpd="sng" algn="ctr">
            <a:solidFill>
              <a:srgbClr val="C00000"/>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66" name="TextBox 65"/>
          <p:cNvSpPr txBox="1"/>
          <p:nvPr/>
        </p:nvSpPr>
        <p:spPr>
          <a:xfrm>
            <a:off x="2550701" y="1537676"/>
            <a:ext cx="1304706" cy="615553"/>
          </a:xfrm>
          <a:prstGeom prst="rect">
            <a:avLst/>
          </a:prstGeom>
          <a:noFill/>
        </p:spPr>
        <p:txBody>
          <a:bodyPr wrap="square" rtlCol="0">
            <a:spAutoFit/>
          </a:bodyPr>
          <a:lstStyle/>
          <a:p>
            <a:pPr algn="ctr"/>
            <a:r>
              <a:rPr lang="en-US" sz="1600" dirty="0"/>
              <a:t>Met</a:t>
            </a:r>
          </a:p>
          <a:p>
            <a:pPr algn="ctr"/>
            <a:r>
              <a:rPr lang="en-US" sz="1600" dirty="0"/>
              <a:t>Cut-Score?</a:t>
            </a:r>
            <a:r>
              <a:rPr lang="en-US" dirty="0"/>
              <a:t> </a:t>
            </a:r>
            <a:endParaRPr lang="en-US" dirty="0">
              <a:solidFill>
                <a:schemeClr val="bg1"/>
              </a:solidFill>
            </a:endParaRPr>
          </a:p>
        </p:txBody>
      </p:sp>
      <p:cxnSp>
        <p:nvCxnSpPr>
          <p:cNvPr id="70" name="Straight Arrow Connector 69"/>
          <p:cNvCxnSpPr/>
          <p:nvPr/>
        </p:nvCxnSpPr>
        <p:spPr>
          <a:xfrm flipV="1">
            <a:off x="3476763" y="733899"/>
            <a:ext cx="6715377" cy="529739"/>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3" name="Straight Arrow Connector 72"/>
          <p:cNvCxnSpPr>
            <a:stCxn id="7" idx="3"/>
          </p:cNvCxnSpPr>
          <p:nvPr/>
        </p:nvCxnSpPr>
        <p:spPr>
          <a:xfrm flipV="1">
            <a:off x="6544648" y="1072486"/>
            <a:ext cx="3589841" cy="1030795"/>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5" name="Straight Arrow Connector 74"/>
          <p:cNvCxnSpPr/>
          <p:nvPr/>
        </p:nvCxnSpPr>
        <p:spPr>
          <a:xfrm flipV="1">
            <a:off x="6544648" y="1190880"/>
            <a:ext cx="3773057" cy="1941608"/>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78" name="Straight Arrow Connector 77"/>
          <p:cNvCxnSpPr>
            <a:stCxn id="38" idx="3"/>
          </p:cNvCxnSpPr>
          <p:nvPr/>
        </p:nvCxnSpPr>
        <p:spPr>
          <a:xfrm flipV="1">
            <a:off x="8221050" y="3338161"/>
            <a:ext cx="1854458" cy="987792"/>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83" name="Rectangle 82"/>
          <p:cNvSpPr/>
          <p:nvPr/>
        </p:nvSpPr>
        <p:spPr>
          <a:xfrm>
            <a:off x="8503052" y="4904354"/>
            <a:ext cx="1741340" cy="1253964"/>
          </a:xfrm>
          <a:prstGeom prst="rect">
            <a:avLst/>
          </a:prstGeom>
          <a:ln w="190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err="1">
                <a:solidFill>
                  <a:schemeClr val="tx2">
                    <a:lumMod val="75000"/>
                  </a:schemeClr>
                </a:solidFill>
              </a:rPr>
              <a:t>EAA</a:t>
            </a:r>
            <a:r>
              <a:rPr lang="en-US" sz="1600" dirty="0">
                <a:solidFill>
                  <a:schemeClr val="tx2">
                    <a:lumMod val="75000"/>
                  </a:schemeClr>
                </a:solidFill>
              </a:rPr>
              <a:t> Waiver</a:t>
            </a:r>
          </a:p>
          <a:p>
            <a:r>
              <a:rPr lang="en-US" sz="1600" dirty="0">
                <a:solidFill>
                  <a:schemeClr val="tx2">
                    <a:lumMod val="75000"/>
                  </a:schemeClr>
                </a:solidFill>
              </a:rPr>
              <a:t>SUCA</a:t>
            </a:r>
          </a:p>
          <a:p>
            <a:r>
              <a:rPr lang="en-US" sz="1600" dirty="0" err="1">
                <a:solidFill>
                  <a:schemeClr val="tx2">
                    <a:lumMod val="75000"/>
                  </a:schemeClr>
                </a:solidFill>
              </a:rPr>
              <a:t>OOS</a:t>
            </a:r>
            <a:r>
              <a:rPr lang="en-US" sz="1600" dirty="0">
                <a:solidFill>
                  <a:schemeClr val="tx2">
                    <a:lumMod val="75000"/>
                  </a:schemeClr>
                </a:solidFill>
              </a:rPr>
              <a:t> Test Waiver</a:t>
            </a:r>
          </a:p>
          <a:p>
            <a:r>
              <a:rPr lang="en-US" sz="1600" dirty="0">
                <a:solidFill>
                  <a:schemeClr val="tx2">
                    <a:lumMod val="75000"/>
                  </a:schemeClr>
                </a:solidFill>
              </a:rPr>
              <a:t>Awareness Waiver</a:t>
            </a:r>
          </a:p>
        </p:txBody>
      </p:sp>
      <p:cxnSp>
        <p:nvCxnSpPr>
          <p:cNvPr id="84" name="Straight Arrow Connector 83"/>
          <p:cNvCxnSpPr/>
          <p:nvPr/>
        </p:nvCxnSpPr>
        <p:spPr>
          <a:xfrm flipV="1">
            <a:off x="10268779" y="5503899"/>
            <a:ext cx="555118" cy="266717"/>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
        <p:nvSpPr>
          <p:cNvPr id="88" name="TextBox 87"/>
          <p:cNvSpPr txBox="1"/>
          <p:nvPr/>
        </p:nvSpPr>
        <p:spPr>
          <a:xfrm>
            <a:off x="3446116" y="4990082"/>
            <a:ext cx="452885" cy="369332"/>
          </a:xfrm>
          <a:prstGeom prst="rect">
            <a:avLst/>
          </a:prstGeom>
          <a:noFill/>
          <a:ln>
            <a:solidFill>
              <a:srgbClr val="C00000"/>
            </a:solidFill>
          </a:ln>
        </p:spPr>
        <p:txBody>
          <a:bodyPr wrap="square" rtlCol="0">
            <a:spAutoFit/>
          </a:bodyPr>
          <a:lstStyle/>
          <a:p>
            <a:r>
              <a:rPr lang="en-US" dirty="0">
                <a:solidFill>
                  <a:srgbClr val="C00000"/>
                </a:solidFill>
              </a:rPr>
              <a:t>No</a:t>
            </a:r>
          </a:p>
        </p:txBody>
      </p:sp>
      <p:cxnSp>
        <p:nvCxnSpPr>
          <p:cNvPr id="89" name="Straight Arrow Connector 88"/>
          <p:cNvCxnSpPr/>
          <p:nvPr/>
        </p:nvCxnSpPr>
        <p:spPr>
          <a:xfrm flipV="1">
            <a:off x="7240555" y="3498506"/>
            <a:ext cx="3387012" cy="2217496"/>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92" name="Straight Arrow Connector 91"/>
          <p:cNvCxnSpPr>
            <a:stCxn id="52" idx="3"/>
          </p:cNvCxnSpPr>
          <p:nvPr/>
        </p:nvCxnSpPr>
        <p:spPr>
          <a:xfrm>
            <a:off x="3955229" y="5716002"/>
            <a:ext cx="3285326" cy="5282"/>
          </a:xfrm>
          <a:prstGeom prst="straightConnector1">
            <a:avLst/>
          </a:prstGeom>
          <a:ln w="9525" cap="flat" cmpd="sng" algn="ctr">
            <a:solidFill>
              <a:schemeClr val="bg1"/>
            </a:solidFill>
            <a:prstDash val="solid"/>
            <a:round/>
            <a:headEnd type="none" w="med" len="med"/>
            <a:tailEnd type="none" w="lg" len="med"/>
          </a:ln>
        </p:spPr>
        <p:style>
          <a:lnRef idx="0">
            <a:scrgbClr r="0" g="0" b="0"/>
          </a:lnRef>
          <a:fillRef idx="0">
            <a:scrgbClr r="0" g="0" b="0"/>
          </a:fillRef>
          <a:effectRef idx="0">
            <a:scrgbClr r="0" g="0" b="0"/>
          </a:effectRef>
          <a:fontRef idx="minor">
            <a:schemeClr val="tx1"/>
          </a:fontRef>
        </p:style>
      </p:cxnSp>
      <p:cxnSp>
        <p:nvCxnSpPr>
          <p:cNvPr id="97" name="Straight Connector 96"/>
          <p:cNvCxnSpPr/>
          <p:nvPr/>
        </p:nvCxnSpPr>
        <p:spPr>
          <a:xfrm flipV="1">
            <a:off x="939047" y="2256478"/>
            <a:ext cx="455945" cy="624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750122" y="3898732"/>
            <a:ext cx="591140" cy="968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7529529" y="3547290"/>
            <a:ext cx="2781742" cy="1777302"/>
          </a:xfrm>
          <a:prstGeom prst="straightConnector1">
            <a:avLst/>
          </a:prstGeom>
          <a:ln w="9525" cap="flat" cmpd="sng" algn="ctr">
            <a:solidFill>
              <a:schemeClr val="bg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a:xfrm flipV="1">
            <a:off x="6755363" y="5324592"/>
            <a:ext cx="778326" cy="53078"/>
          </a:xfrm>
          <a:prstGeom prst="straightConnector1">
            <a:avLst/>
          </a:prstGeom>
          <a:ln w="9525" cap="flat" cmpd="sng" algn="ctr">
            <a:solidFill>
              <a:schemeClr val="bg1"/>
            </a:solidFill>
            <a:prstDash val="solid"/>
            <a:round/>
            <a:headEnd type="none" w="med" len="med"/>
            <a:tailEnd type="none" w="lg" len="med"/>
          </a:ln>
        </p:spPr>
        <p:style>
          <a:lnRef idx="0">
            <a:scrgbClr r="0" g="0" b="0"/>
          </a:lnRef>
          <a:fillRef idx="0">
            <a:scrgbClr r="0" g="0" b="0"/>
          </a:fillRef>
          <a:effectRef idx="0">
            <a:scrgbClr r="0" g="0" b="0"/>
          </a:effectRef>
          <a:fontRef idx="minor">
            <a:schemeClr val="tx1"/>
          </a:fontRef>
        </p:style>
      </p:cxnSp>
      <p:sp>
        <p:nvSpPr>
          <p:cNvPr id="46" name="TextBox 45"/>
          <p:cNvSpPr txBox="1"/>
          <p:nvPr/>
        </p:nvSpPr>
        <p:spPr>
          <a:xfrm>
            <a:off x="2363375" y="5129401"/>
            <a:ext cx="1304706" cy="615553"/>
          </a:xfrm>
          <a:prstGeom prst="rect">
            <a:avLst/>
          </a:prstGeom>
          <a:noFill/>
        </p:spPr>
        <p:txBody>
          <a:bodyPr wrap="square" rtlCol="0">
            <a:spAutoFit/>
          </a:bodyPr>
          <a:lstStyle/>
          <a:p>
            <a:pPr algn="ctr"/>
            <a:r>
              <a:rPr lang="en-US" sz="1600" dirty="0"/>
              <a:t>Met</a:t>
            </a:r>
          </a:p>
          <a:p>
            <a:pPr algn="ctr"/>
            <a:r>
              <a:rPr lang="en-US" sz="1600" dirty="0"/>
              <a:t>Cut-Score?</a:t>
            </a:r>
            <a:r>
              <a:rPr lang="en-US" dirty="0"/>
              <a:t> </a:t>
            </a:r>
            <a:endParaRPr lang="en-US" dirty="0">
              <a:solidFill>
                <a:schemeClr val="bg1"/>
              </a:solidFill>
            </a:endParaRPr>
          </a:p>
        </p:txBody>
      </p:sp>
      <p:sp>
        <p:nvSpPr>
          <p:cNvPr id="50" name="Rectangle 49"/>
          <p:cNvSpPr/>
          <p:nvPr/>
        </p:nvSpPr>
        <p:spPr>
          <a:xfrm>
            <a:off x="11517168" y="-46766"/>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28470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p>
        </p:txBody>
      </p:sp>
      <p:sp>
        <p:nvSpPr>
          <p:cNvPr id="3" name="Content Placeholder 2"/>
          <p:cNvSpPr>
            <a:spLocks noGrp="1"/>
          </p:cNvSpPr>
          <p:nvPr>
            <p:ph idx="1"/>
          </p:nvPr>
        </p:nvSpPr>
        <p:spPr/>
        <p:txBody>
          <a:bodyPr/>
          <a:lstStyle/>
          <a:p>
            <a:r>
              <a:rPr lang="en-US" dirty="0"/>
              <a:t>What systems or processes do you use to identify students who need a graduation alternative?</a:t>
            </a:r>
          </a:p>
          <a:p>
            <a:r>
              <a:rPr lang="en-US" dirty="0"/>
              <a:t>How do you identify the appropriate graduation alternative for each student?</a:t>
            </a:r>
          </a:p>
          <a:p>
            <a:r>
              <a:rPr lang="en-US" dirty="0"/>
              <a:t>How can we better help you and your students?</a:t>
            </a:r>
            <a:endParaRPr lang="en-US" i="1" dirty="0"/>
          </a:p>
          <a:p>
            <a:endParaRPr lang="en-US" dirty="0"/>
          </a:p>
        </p:txBody>
      </p:sp>
      <p:sp>
        <p:nvSpPr>
          <p:cNvPr id="4" name="Rectangle 3"/>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282583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Purposes</a:t>
            </a:r>
          </a:p>
        </p:txBody>
      </p:sp>
      <p:sp>
        <p:nvSpPr>
          <p:cNvPr id="3" name="Content Placeholder 2"/>
          <p:cNvSpPr>
            <a:spLocks noGrp="1"/>
          </p:cNvSpPr>
          <p:nvPr>
            <p:ph idx="1"/>
          </p:nvPr>
        </p:nvSpPr>
        <p:spPr>
          <a:xfrm>
            <a:off x="838200" y="1882775"/>
            <a:ext cx="10515600" cy="4085406"/>
          </a:xfrm>
          <a:noFill/>
        </p:spPr>
        <p:txBody>
          <a:bodyPr>
            <a:normAutofit fontScale="92500" lnSpcReduction="10000"/>
          </a:bodyPr>
          <a:lstStyle/>
          <a:p>
            <a:r>
              <a:rPr lang="en-US" b="1" dirty="0"/>
              <a:t>Training: </a:t>
            </a:r>
            <a:r>
              <a:rPr lang="en-US" dirty="0"/>
              <a:t>familiarity with testing system</a:t>
            </a:r>
            <a:endParaRPr lang="en-US" b="1" dirty="0"/>
          </a:p>
          <a:p>
            <a:r>
              <a:rPr lang="en-US" sz="3500" b="1" dirty="0">
                <a:solidFill>
                  <a:schemeClr val="bg1"/>
                </a:solidFill>
              </a:rPr>
              <a:t>Practice: </a:t>
            </a:r>
            <a:r>
              <a:rPr lang="en-US" sz="3500" dirty="0">
                <a:solidFill>
                  <a:schemeClr val="bg1"/>
                </a:solidFill>
              </a:rPr>
              <a:t>practice with content and item types, mini version of test map</a:t>
            </a:r>
            <a:endParaRPr lang="en-US" sz="3500" b="1" dirty="0">
              <a:solidFill>
                <a:schemeClr val="bg1"/>
              </a:solidFill>
            </a:endParaRPr>
          </a:p>
          <a:p>
            <a:r>
              <a:rPr lang="en-US" sz="3500" b="1" dirty="0">
                <a:solidFill>
                  <a:schemeClr val="bg1"/>
                </a:solidFill>
              </a:rPr>
              <a:t>Interim</a:t>
            </a:r>
            <a:r>
              <a:rPr lang="en-US" sz="3500" dirty="0">
                <a:solidFill>
                  <a:schemeClr val="bg1"/>
                </a:solidFill>
              </a:rPr>
              <a:t>: gather data to inform classroom practices, formative assessment processes</a:t>
            </a:r>
          </a:p>
          <a:p>
            <a:r>
              <a:rPr lang="en-US" sz="3500" b="1" dirty="0">
                <a:solidFill>
                  <a:schemeClr val="bg1"/>
                </a:solidFill>
              </a:rPr>
              <a:t>Formative Assessment Resources</a:t>
            </a:r>
            <a:r>
              <a:rPr lang="en-US" sz="3500" dirty="0">
                <a:solidFill>
                  <a:schemeClr val="bg1"/>
                </a:solidFill>
              </a:rPr>
              <a:t>: ongoing practice of knowing where students are in their learning to identify how to move learning forward</a:t>
            </a:r>
          </a:p>
          <a:p>
            <a:r>
              <a:rPr lang="en-US" b="1" dirty="0"/>
              <a:t>Summative</a:t>
            </a:r>
            <a:r>
              <a:rPr lang="en-US" dirty="0"/>
              <a:t>: gather data to inform school/district systems</a:t>
            </a:r>
          </a:p>
        </p:txBody>
      </p:sp>
      <p:sp>
        <p:nvSpPr>
          <p:cNvPr id="4" name="Rectangle 3"/>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1466590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pic>
        <p:nvPicPr>
          <p:cNvPr id="4"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9657" b="100000" l="975" r="100000">
                        <a14:foregroundMark x1="5292" y1="48283" x2="5292" y2="48283"/>
                        <a14:foregroundMark x1="9749" y1="54506" x2="9749" y2="54506"/>
                        <a14:foregroundMark x1="9749" y1="65236" x2="9749" y2="65236"/>
                        <a14:foregroundMark x1="38301" y1="50644" x2="38301" y2="50644"/>
                        <a14:foregroundMark x1="26323" y1="52361" x2="26323" y2="52361"/>
                        <a14:foregroundMark x1="37883" y1="45923" x2="37883" y2="45923"/>
                        <a14:foregroundMark x1="32869" y1="45708" x2="32869" y2="45708"/>
                        <a14:foregroundMark x1="30362" y1="53433" x2="30362" y2="54077"/>
                        <a14:foregroundMark x1="37047" y1="61373" x2="37047" y2="61373"/>
                        <a14:foregroundMark x1="46379" y1="55365" x2="46379" y2="55365"/>
                        <a14:foregroundMark x1="44847" y1="53004" x2="44847" y2="53004"/>
                        <a14:foregroundMark x1="43872" y1="50429" x2="43872" y2="50429"/>
                        <a14:foregroundMark x1="41643" y1="48283" x2="41226" y2="48283"/>
                        <a14:foregroundMark x1="40808" y1="48283" x2="40390" y2="48283"/>
                        <a14:foregroundMark x1="38858" y1="48283" x2="38858" y2="48283"/>
                        <a14:foregroundMark x1="37744" y1="48498" x2="37326" y2="48498"/>
                        <a14:foregroundMark x1="36072" y1="48498" x2="35794" y2="48498"/>
                        <a14:foregroundMark x1="35376" y1="48498" x2="35376" y2="48498"/>
                        <a14:foregroundMark x1="34819" y1="48498" x2="34540" y2="48498"/>
                        <a14:foregroundMark x1="33008" y1="48498" x2="32730" y2="48498"/>
                        <a14:foregroundMark x1="32173" y1="48498" x2="32173" y2="48498"/>
                        <a14:foregroundMark x1="31198" y1="48498" x2="31198" y2="48498"/>
                        <a14:foregroundMark x1="30084" y1="48712" x2="29248" y2="48712"/>
                        <a14:foregroundMark x1="28830" y1="48927" x2="28830" y2="48927"/>
                        <a14:foregroundMark x1="27716" y1="48927" x2="27716" y2="48927"/>
                        <a14:foregroundMark x1="24373" y1="49356" x2="23955" y2="49571"/>
                        <a14:foregroundMark x1="22841" y1="50000" x2="22841" y2="50000"/>
                        <a14:foregroundMark x1="53760" y1="68455" x2="53760" y2="68455"/>
                      </a14:backgroundRemoval>
                    </a14:imgEffect>
                  </a14:imgLayer>
                </a14:imgProps>
              </a:ext>
              <a:ext uri="{28A0092B-C50C-407E-A947-70E740481C1C}">
                <a14:useLocalDpi xmlns:a14="http://schemas.microsoft.com/office/drawing/2010/main" val="0"/>
              </a:ext>
            </a:extLst>
          </a:blip>
          <a:srcRect t="24939"/>
          <a:stretch/>
        </p:blipFill>
        <p:spPr>
          <a:xfrm>
            <a:off x="1857712" y="2157984"/>
            <a:ext cx="7128067" cy="3472535"/>
          </a:xfrm>
          <a:prstGeom prst="rect">
            <a:avLst/>
          </a:prstGeom>
          <a:ln>
            <a:solidFill>
              <a:schemeClr val="tx1"/>
            </a:solidFill>
          </a:ln>
        </p:spPr>
      </p:pic>
      <p:sp>
        <p:nvSpPr>
          <p:cNvPr id="6" name="TextBox 5"/>
          <p:cNvSpPr txBox="1"/>
          <p:nvPr/>
        </p:nvSpPr>
        <p:spPr>
          <a:xfrm>
            <a:off x="905165" y="1426301"/>
            <a:ext cx="5190835" cy="553998"/>
          </a:xfrm>
          <a:prstGeom prst="rect">
            <a:avLst/>
          </a:prstGeom>
          <a:solidFill>
            <a:schemeClr val="accent6"/>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1000" dirty="0"/>
          </a:p>
          <a:p>
            <a:endParaRPr lang="en-US" sz="1000" dirty="0"/>
          </a:p>
          <a:p>
            <a:endParaRPr lang="en-US" sz="1000" dirty="0"/>
          </a:p>
        </p:txBody>
      </p:sp>
      <p:sp>
        <p:nvSpPr>
          <p:cNvPr id="7" name="Rectangle 6"/>
          <p:cNvSpPr/>
          <p:nvPr/>
        </p:nvSpPr>
        <p:spPr>
          <a:xfrm>
            <a:off x="905165" y="1417792"/>
            <a:ext cx="5642442" cy="369332"/>
          </a:xfrm>
          <a:prstGeom prst="rect">
            <a:avLst/>
          </a:prstGeom>
        </p:spPr>
        <p:txBody>
          <a:bodyPr wrap="none">
            <a:spAutoFit/>
          </a:bodyPr>
          <a:lstStyle/>
          <a:p>
            <a:r>
              <a:rPr lang="en-US" b="1" dirty="0">
                <a:solidFill>
                  <a:schemeClr val="bg1"/>
                </a:solidFill>
              </a:rPr>
              <a:t>The garden analogy… If we think of our children as plants</a:t>
            </a:r>
          </a:p>
        </p:txBody>
      </p:sp>
      <p:sp>
        <p:nvSpPr>
          <p:cNvPr id="8" name="Rectangle 7"/>
          <p:cNvSpPr/>
          <p:nvPr/>
        </p:nvSpPr>
        <p:spPr>
          <a:xfrm>
            <a:off x="978054" y="1857042"/>
            <a:ext cx="5385953" cy="1200329"/>
          </a:xfrm>
          <a:prstGeom prst="rect">
            <a:avLst/>
          </a:prstGeom>
          <a:solidFill>
            <a:schemeClr val="accent6"/>
          </a:solidFill>
          <a:ln>
            <a:solidFill>
              <a:srgbClr val="00B0F0"/>
            </a:solidFill>
          </a:ln>
          <a:effectLst>
            <a:outerShdw blurRad="50800" dist="38100" dir="2700000" algn="tl" rotWithShape="0">
              <a:prstClr val="black">
                <a:alpha val="40000"/>
              </a:prstClr>
            </a:outerShdw>
          </a:effectLst>
        </p:spPr>
        <p:txBody>
          <a:bodyPr wrap="square">
            <a:spAutoFit/>
          </a:bodyPr>
          <a:lstStyle/>
          <a:p>
            <a:r>
              <a:rPr lang="en-US" b="1" dirty="0"/>
              <a:t>Summative assessment </a:t>
            </a:r>
            <a:r>
              <a:rPr lang="en-US" dirty="0"/>
              <a:t>of the plants is the process of measuring them. It is interesting and important to compare and analyze measurements but, in itself, this does not affect the growth of the plants.</a:t>
            </a:r>
          </a:p>
        </p:txBody>
      </p:sp>
      <p:sp>
        <p:nvSpPr>
          <p:cNvPr id="9" name="Rectangle 8"/>
          <p:cNvSpPr/>
          <p:nvPr/>
        </p:nvSpPr>
        <p:spPr>
          <a:xfrm>
            <a:off x="6963064" y="4871282"/>
            <a:ext cx="4819071" cy="1224736"/>
          </a:xfrm>
          <a:prstGeom prst="rect">
            <a:avLst/>
          </a:prstGeom>
          <a:solidFill>
            <a:schemeClr val="accent6"/>
          </a:solidFill>
          <a:ln>
            <a:solidFill>
              <a:srgbClr val="00B0F0"/>
            </a:solidFill>
          </a:ln>
          <a:effectLst>
            <a:outerShdw blurRad="50800" dist="38100" dir="2700000" algn="tl" rotWithShape="0">
              <a:prstClr val="black">
                <a:alpha val="40000"/>
              </a:prstClr>
            </a:outerShdw>
          </a:effectLst>
        </p:spPr>
        <p:txBody>
          <a:bodyPr wrap="square">
            <a:spAutoFit/>
          </a:bodyPr>
          <a:lstStyle/>
          <a:p>
            <a:r>
              <a:rPr lang="en-US" b="1" dirty="0"/>
              <a:t>Formative assessment</a:t>
            </a:r>
            <a:r>
              <a:rPr lang="en-US" dirty="0"/>
              <a:t>, on the other hand, is the equivalent of feeding and watering the plants appropriate to their needs – directly affecting their growth.</a:t>
            </a:r>
          </a:p>
        </p:txBody>
      </p:sp>
      <p:sp>
        <p:nvSpPr>
          <p:cNvPr id="10" name="Rectangle 9"/>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87497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781" y="614414"/>
            <a:ext cx="9722533" cy="5467209"/>
          </a:xfrm>
          <a:prstGeom prst="rect">
            <a:avLst/>
          </a:prstGeom>
          <a:ln>
            <a:solidFill>
              <a:schemeClr val="tx1"/>
            </a:solidFill>
          </a:ln>
        </p:spPr>
      </p:pic>
      <p:sp>
        <p:nvSpPr>
          <p:cNvPr id="5" name="Rectangle 4"/>
          <p:cNvSpPr/>
          <p:nvPr/>
        </p:nvSpPr>
        <p:spPr>
          <a:xfrm>
            <a:off x="11656276"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9813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 Cycle</a:t>
            </a:r>
          </a:p>
        </p:txBody>
      </p:sp>
      <p:pic>
        <p:nvPicPr>
          <p:cNvPr id="4" name="Google Shape;147;p20"/>
          <p:cNvPicPr preferRelativeResize="0">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87761" y="1337188"/>
            <a:ext cx="6216478" cy="4682870"/>
          </a:xfrm>
          <a:prstGeom prst="rect">
            <a:avLst/>
          </a:prstGeom>
          <a:noFill/>
          <a:ln>
            <a:noFill/>
          </a:ln>
        </p:spPr>
      </p:pic>
      <p:sp>
        <p:nvSpPr>
          <p:cNvPr id="5" name="Rectangle 4"/>
          <p:cNvSpPr/>
          <p:nvPr/>
        </p:nvSpPr>
        <p:spPr>
          <a:xfrm>
            <a:off x="11656276" y="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332348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Conversation Questions</a:t>
            </a:r>
          </a:p>
        </p:txBody>
      </p:sp>
      <p:sp>
        <p:nvSpPr>
          <p:cNvPr id="3" name="Content Placeholder 2"/>
          <p:cNvSpPr>
            <a:spLocks noGrp="1"/>
          </p:cNvSpPr>
          <p:nvPr>
            <p:ph idx="1"/>
          </p:nvPr>
        </p:nvSpPr>
        <p:spPr>
          <a:solidFill>
            <a:schemeClr val="bg2"/>
          </a:solidFill>
        </p:spPr>
        <p:txBody>
          <a:bodyPr/>
          <a:lstStyle/>
          <a:p>
            <a:r>
              <a:rPr lang="en-US" sz="3600" dirty="0"/>
              <a:t>In your schools and districts:</a:t>
            </a:r>
          </a:p>
          <a:p>
            <a:r>
              <a:rPr lang="en-US" dirty="0"/>
              <a:t>What approaches have worked well to implement formative assessment practices?</a:t>
            </a:r>
          </a:p>
          <a:p>
            <a:r>
              <a:rPr lang="en-US" dirty="0"/>
              <a:t>What barriers have you faced in implementing formative assessment practices?</a:t>
            </a:r>
          </a:p>
          <a:p>
            <a:r>
              <a:rPr lang="en-US" dirty="0"/>
              <a:t>What do you see as next steps needed to implement formative assessment practices?</a:t>
            </a:r>
          </a:p>
          <a:p>
            <a:endParaRPr lang="en-US" dirty="0"/>
          </a:p>
        </p:txBody>
      </p:sp>
      <p:sp>
        <p:nvSpPr>
          <p:cNvPr id="4" name="Rectangle 3"/>
          <p:cNvSpPr/>
          <p:nvPr/>
        </p:nvSpPr>
        <p:spPr>
          <a:xfrm>
            <a:off x="11582400" y="-39390"/>
            <a:ext cx="53572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Tree>
    <p:extLst>
      <p:ext uri="{BB962C8B-B14F-4D97-AF65-F5344CB8AC3E}">
        <p14:creationId xmlns:p14="http://schemas.microsoft.com/office/powerpoint/2010/main" val="81358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3"/>
            <a:ext cx="10515600" cy="1149926"/>
          </a:xfrm>
        </p:spPr>
        <p:txBody>
          <a:bodyPr>
            <a:normAutofit fontScale="90000"/>
          </a:bodyPr>
          <a:lstStyle/>
          <a:p>
            <a:r>
              <a:rPr lang="en-US" dirty="0">
                <a:latin typeface="Segoe UI" panose="020B0502040204020203" pitchFamily="34" charset="0"/>
                <a:cs typeface="Segoe UI" panose="020B0502040204020203" pitchFamily="34" charset="0"/>
              </a:rPr>
              <a:t>Section 3: Reporting, Reporting Tools, Accountability with Query, Report Card, Online Reporting System (45 minutes)</a:t>
            </a:r>
            <a:br>
              <a:rPr lang="en-US" dirty="0">
                <a:latin typeface="Segoe UI" panose="020B0502040204020203" pitchFamily="34" charset="0"/>
                <a:cs typeface="Segoe UI" panose="020B0502040204020203" pitchFamily="34" charset="0"/>
              </a:rPr>
            </a:br>
            <a:r>
              <a:rPr lang="en-US" dirty="0"/>
              <a:t> </a:t>
            </a:r>
          </a:p>
        </p:txBody>
      </p:sp>
      <p:sp>
        <p:nvSpPr>
          <p:cNvPr id="3" name="Content Placeholder 2"/>
          <p:cNvSpPr>
            <a:spLocks noGrp="1"/>
          </p:cNvSpPr>
          <p:nvPr>
            <p:ph idx="1"/>
          </p:nvPr>
        </p:nvSpPr>
        <p:spPr>
          <a:xfrm>
            <a:off x="838200" y="2743200"/>
            <a:ext cx="10515600" cy="3067050"/>
          </a:xfrm>
        </p:spPr>
        <p:txBody>
          <a:bodyPr/>
          <a:lstStyle/>
          <a:p>
            <a:endParaRPr lang="en-US" dirty="0"/>
          </a:p>
        </p:txBody>
      </p:sp>
    </p:spTree>
    <p:extLst>
      <p:ext uri="{BB962C8B-B14F-4D97-AF65-F5344CB8AC3E}">
        <p14:creationId xmlns:p14="http://schemas.microsoft.com/office/powerpoint/2010/main" val="192459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927"/>
            <a:ext cx="10515600" cy="1494847"/>
          </a:xfrm>
        </p:spPr>
        <p:txBody>
          <a:bodyPr>
            <a:noAutofit/>
          </a:bodyPr>
          <a:lstStyle/>
          <a:p>
            <a:r>
              <a:rPr lang="en-US" sz="4000" dirty="0">
                <a:latin typeface="Segoe UI" panose="020B0502040204020203" pitchFamily="34" charset="0"/>
                <a:cs typeface="Segoe UI" panose="020B0502040204020203" pitchFamily="34" charset="0"/>
              </a:rPr>
              <a:t>Section 1: Assessment Overview and Process Cycles (50 minutes)</a:t>
            </a:r>
            <a:br>
              <a:rPr lang="en-US" sz="4000" dirty="0">
                <a:latin typeface="Segoe UI" panose="020B0502040204020203" pitchFamily="34" charset="0"/>
                <a:cs typeface="Segoe UI" panose="020B0502040204020203" pitchFamily="34" charset="0"/>
              </a:rPr>
            </a:br>
            <a:endParaRPr lang="en-US" sz="40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dirty="0"/>
              <a:t>Overview of the assessment systems: standards adoption, content development, administration, scoring, and reporting.</a:t>
            </a:r>
          </a:p>
        </p:txBody>
      </p:sp>
    </p:spTree>
    <p:extLst>
      <p:ext uri="{BB962C8B-B14F-4D97-AF65-F5344CB8AC3E}">
        <p14:creationId xmlns:p14="http://schemas.microsoft.com/office/powerpoint/2010/main" val="213647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a:xfrm>
            <a:off x="741873" y="1409556"/>
            <a:ext cx="10401600" cy="4603273"/>
          </a:xfrm>
        </p:spPr>
        <p:txBody>
          <a:bodyPr>
            <a:noAutofit/>
          </a:bodyPr>
          <a:lstStyle/>
          <a:p>
            <a:pPr lvl="1"/>
            <a:r>
              <a:rPr lang="en-US" sz="2400" b="1" dirty="0"/>
              <a:t>ORS Remaining Data Releases</a:t>
            </a:r>
            <a:endParaRPr lang="en-US" sz="2400" dirty="0"/>
          </a:p>
          <a:p>
            <a:pPr lvl="3">
              <a:buFont typeface="Wingdings" panose="05000000000000000000" pitchFamily="2" charset="2"/>
              <a:buChar char="§"/>
            </a:pPr>
            <a:r>
              <a:rPr lang="en-US" sz="2000" dirty="0"/>
              <a:t>WCAS</a:t>
            </a:r>
          </a:p>
          <a:p>
            <a:pPr lvl="1"/>
            <a:r>
              <a:rPr lang="en-US" sz="2400" b="1" dirty="0"/>
              <a:t>EDS Data Releases (CAA/CIA, Query, WAMS)</a:t>
            </a:r>
            <a:endParaRPr lang="en-US" sz="2400" dirty="0"/>
          </a:p>
          <a:p>
            <a:pPr lvl="3">
              <a:buFont typeface="Wingdings" panose="05000000000000000000" pitchFamily="2" charset="2"/>
              <a:buChar char="§"/>
            </a:pPr>
            <a:r>
              <a:rPr lang="en-US" sz="2000" dirty="0"/>
              <a:t>ELA and math (Smarter + WA-AIM)</a:t>
            </a:r>
          </a:p>
          <a:p>
            <a:pPr lvl="4">
              <a:buFont typeface="Wingdings" panose="05000000000000000000" pitchFamily="2" charset="2"/>
              <a:buChar char="§"/>
            </a:pPr>
            <a:r>
              <a:rPr lang="en-US" sz="2000" dirty="0"/>
              <a:t>Depends on WA-AIM data quality in ‘preliminary’ file due to OSPI 8/21</a:t>
            </a:r>
          </a:p>
          <a:p>
            <a:pPr lvl="3">
              <a:buFont typeface="Wingdings" panose="05000000000000000000" pitchFamily="2" charset="2"/>
              <a:buChar char="§"/>
            </a:pPr>
            <a:r>
              <a:rPr lang="en-US" sz="2000" dirty="0"/>
              <a:t>Science (WCAS + WA-AIM)</a:t>
            </a:r>
          </a:p>
          <a:p>
            <a:pPr lvl="4">
              <a:buFont typeface="Wingdings" panose="05000000000000000000" pitchFamily="2" charset="2"/>
              <a:buChar char="§"/>
            </a:pPr>
            <a:r>
              <a:rPr lang="en-US" sz="2000" dirty="0"/>
              <a:t>Note: full </a:t>
            </a:r>
            <a:r>
              <a:rPr lang="en-US" sz="2000" dirty="0" err="1"/>
              <a:t>scorefile</a:t>
            </a:r>
            <a:r>
              <a:rPr lang="en-US" sz="2000" dirty="0"/>
              <a:t> will be recreated/re-released to merge science with </a:t>
            </a:r>
            <a:r>
              <a:rPr lang="en-US" sz="2000" dirty="0" err="1"/>
              <a:t>ela</a:t>
            </a:r>
            <a:r>
              <a:rPr lang="en-US" sz="2000" dirty="0"/>
              <a:t> and math</a:t>
            </a:r>
          </a:p>
          <a:p>
            <a:pPr lvl="1"/>
            <a:r>
              <a:rPr lang="en-US" sz="2400" b="1" dirty="0"/>
              <a:t>State-level Aggregate Data</a:t>
            </a:r>
          </a:p>
          <a:p>
            <a:pPr lvl="3">
              <a:buFont typeface="Wingdings" panose="05000000000000000000" pitchFamily="2" charset="2"/>
              <a:buChar char="§"/>
            </a:pPr>
            <a:r>
              <a:rPr lang="en-US" sz="2000" dirty="0"/>
              <a:t>Report Card Preview w/ ELA and math: target is 8/26 pending WA-AIM data quality</a:t>
            </a:r>
          </a:p>
          <a:p>
            <a:pPr lvl="3">
              <a:buFont typeface="Wingdings" panose="05000000000000000000" pitchFamily="2" charset="2"/>
              <a:buChar char="§"/>
            </a:pPr>
            <a:r>
              <a:rPr lang="en-US" sz="2000" dirty="0" err="1"/>
              <a:t>Sciency</a:t>
            </a:r>
            <a:r>
              <a:rPr lang="en-US" sz="2000" dirty="0"/>
              <a:t> pre-</a:t>
            </a:r>
            <a:r>
              <a:rPr lang="en-US" sz="2000" dirty="0" err="1"/>
              <a:t>liminary</a:t>
            </a:r>
            <a:r>
              <a:rPr lang="en-US" sz="2000" dirty="0"/>
              <a:t> report likely in October</a:t>
            </a:r>
          </a:p>
          <a:p>
            <a:pPr lvl="3">
              <a:buFont typeface="Wingdings" panose="05000000000000000000" pitchFamily="2" charset="2"/>
              <a:buChar char="§"/>
            </a:pPr>
            <a:r>
              <a:rPr lang="en-US" sz="2000" dirty="0"/>
              <a:t>ESSA Compliant Report Card by end of year (including science)</a:t>
            </a:r>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251169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TIDE – Start of Year Inputs</a:t>
            </a:r>
          </a:p>
        </p:txBody>
      </p:sp>
      <p:sp>
        <p:nvSpPr>
          <p:cNvPr id="3" name="Content Placeholder 2"/>
          <p:cNvSpPr>
            <a:spLocks noGrp="1"/>
          </p:cNvSpPr>
          <p:nvPr>
            <p:ph idx="1"/>
          </p:nvPr>
        </p:nvSpPr>
        <p:spPr>
          <a:xfrm>
            <a:off x="726557" y="1414732"/>
            <a:ext cx="9901186" cy="4718649"/>
          </a:xfrm>
        </p:spPr>
        <p:txBody>
          <a:bodyPr>
            <a:noAutofit/>
          </a:bodyPr>
          <a:lstStyle/>
          <a:p>
            <a:pPr lvl="1"/>
            <a:r>
              <a:rPr lang="en-US" sz="2400" b="1" dirty="0"/>
              <a:t>TIDE </a:t>
            </a:r>
            <a:r>
              <a:rPr lang="en-US" sz="2400" b="1" dirty="0" err="1"/>
              <a:t>GoLive</a:t>
            </a:r>
            <a:endParaRPr lang="en-US" sz="2400" dirty="0"/>
          </a:p>
          <a:p>
            <a:pPr lvl="3">
              <a:buFont typeface="Wingdings" panose="05000000000000000000" pitchFamily="2" charset="2"/>
              <a:buChar char="§"/>
            </a:pPr>
            <a:r>
              <a:rPr lang="en-US" sz="2000" dirty="0"/>
              <a:t>August 6 – users can start reactivating accounts</a:t>
            </a:r>
          </a:p>
          <a:p>
            <a:pPr lvl="4">
              <a:buFont typeface="Wingdings" panose="05000000000000000000" pitchFamily="2" charset="2"/>
              <a:buChar char="§"/>
            </a:pPr>
            <a:r>
              <a:rPr lang="en-US" sz="2000" dirty="0"/>
              <a:t>OSPI and AIR  looking into special handling of TA accounts to require re-adds</a:t>
            </a:r>
          </a:p>
          <a:p>
            <a:pPr lvl="1"/>
            <a:r>
              <a:rPr lang="en-US" sz="2400" b="1" dirty="0"/>
              <a:t>CEDARS Go Live</a:t>
            </a:r>
            <a:endParaRPr lang="en-US" sz="2400" dirty="0"/>
          </a:p>
          <a:p>
            <a:pPr lvl="3">
              <a:buFont typeface="Wingdings" panose="05000000000000000000" pitchFamily="2" charset="2"/>
              <a:buChar char="§"/>
            </a:pPr>
            <a:r>
              <a:rPr lang="en-US" sz="2000" dirty="0"/>
              <a:t>Target date August 15, each district’s first submission on a local timeline</a:t>
            </a:r>
          </a:p>
          <a:p>
            <a:pPr lvl="1"/>
            <a:r>
              <a:rPr lang="en-US" sz="2400" b="1" dirty="0"/>
              <a:t>Adding Records to TIDE pre-CEDARS</a:t>
            </a:r>
          </a:p>
          <a:p>
            <a:pPr lvl="3">
              <a:buFont typeface="Wingdings" panose="05000000000000000000" pitchFamily="2" charset="2"/>
              <a:buChar char="§"/>
            </a:pPr>
            <a:r>
              <a:rPr lang="en-US" sz="2000" dirty="0"/>
              <a:t>Send Student to TIDE, Bulk Upload, other WAMS functions scheduled for August 7</a:t>
            </a:r>
          </a:p>
          <a:p>
            <a:pPr lvl="4">
              <a:buFont typeface="Wingdings" panose="05000000000000000000" pitchFamily="2" charset="2"/>
              <a:buChar char="§"/>
            </a:pPr>
            <a:r>
              <a:rPr lang="en-US" sz="2000" dirty="0"/>
              <a:t>Same validations as 2017-18</a:t>
            </a:r>
          </a:p>
          <a:p>
            <a:pPr lvl="4">
              <a:buFont typeface="Wingdings" panose="05000000000000000000" pitchFamily="2" charset="2"/>
              <a:buChar char="§"/>
            </a:pPr>
            <a:r>
              <a:rPr lang="en-US" sz="2000" dirty="0"/>
              <a:t>Build for 2018-19 to look for more than SSIDs issued “this year.” How far back TBD depending on system stress</a:t>
            </a:r>
          </a:p>
          <a:p>
            <a:pPr lvl="4">
              <a:buFont typeface="Wingdings" panose="05000000000000000000" pitchFamily="2" charset="2"/>
              <a:buChar char="§"/>
            </a:pPr>
            <a:r>
              <a:rPr lang="en-US" sz="2000" dirty="0"/>
              <a:t>Currently investigating adding a “delete record” to Send Student to TIDE</a:t>
            </a:r>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346030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Other Start of Year Inputs</a:t>
            </a:r>
          </a:p>
        </p:txBody>
      </p:sp>
      <p:sp>
        <p:nvSpPr>
          <p:cNvPr id="3" name="Content Placeholder 2"/>
          <p:cNvSpPr>
            <a:spLocks noGrp="1"/>
          </p:cNvSpPr>
          <p:nvPr>
            <p:ph idx="1"/>
          </p:nvPr>
        </p:nvSpPr>
        <p:spPr>
          <a:xfrm>
            <a:off x="422694" y="1737360"/>
            <a:ext cx="11007306" cy="4318383"/>
          </a:xfrm>
        </p:spPr>
        <p:txBody>
          <a:bodyPr>
            <a:noAutofit/>
          </a:bodyPr>
          <a:lstStyle/>
          <a:p>
            <a:pPr lvl="1"/>
            <a:r>
              <a:rPr lang="en-US" sz="2400" b="1" dirty="0" err="1"/>
              <a:t>WaKIDS</a:t>
            </a:r>
            <a:endParaRPr lang="en-US" sz="2400" dirty="0"/>
          </a:p>
          <a:p>
            <a:pPr lvl="3">
              <a:buFont typeface="Wingdings" panose="05000000000000000000" pitchFamily="2" charset="2"/>
              <a:buChar char="§"/>
            </a:pPr>
            <a:r>
              <a:rPr lang="en-US" sz="2000" dirty="0"/>
              <a:t>Records loaded directly to </a:t>
            </a:r>
            <a:r>
              <a:rPr lang="en-US" sz="2000" dirty="0" err="1"/>
              <a:t>WaKIDS</a:t>
            </a:r>
            <a:r>
              <a:rPr lang="en-US" sz="2000" dirty="0"/>
              <a:t> Assessment Platform</a:t>
            </a:r>
          </a:p>
          <a:p>
            <a:pPr lvl="3">
              <a:buFont typeface="Wingdings" panose="05000000000000000000" pitchFamily="2" charset="2"/>
              <a:buChar char="§"/>
            </a:pPr>
            <a:r>
              <a:rPr lang="en-US" sz="2000" dirty="0"/>
              <a:t>New “Move Student Between Districts” function being built in WAMS</a:t>
            </a:r>
          </a:p>
          <a:p>
            <a:pPr lvl="4">
              <a:buFont typeface="Wingdings" panose="05000000000000000000" pitchFamily="2" charset="2"/>
              <a:buChar char="§"/>
            </a:pPr>
            <a:r>
              <a:rPr lang="en-US" sz="2000" dirty="0"/>
              <a:t>Will require SSID is real and SSID be in </a:t>
            </a:r>
            <a:r>
              <a:rPr lang="en-US" sz="2000" dirty="0" err="1"/>
              <a:t>WaKIDS</a:t>
            </a:r>
            <a:endParaRPr lang="en-US" sz="2000" dirty="0"/>
          </a:p>
          <a:p>
            <a:pPr lvl="1"/>
            <a:r>
              <a:rPr lang="en-US" sz="2400" b="1" dirty="0"/>
              <a:t>ELPA21 Screener</a:t>
            </a:r>
            <a:endParaRPr lang="en-US" sz="2400" dirty="0"/>
          </a:p>
          <a:p>
            <a:pPr lvl="3">
              <a:buFont typeface="Wingdings" panose="05000000000000000000" pitchFamily="2" charset="2"/>
              <a:buChar char="§"/>
            </a:pPr>
            <a:r>
              <a:rPr lang="en-US" sz="2000" dirty="0"/>
              <a:t>Long Article in WAW about creating records with and without </a:t>
            </a:r>
            <a:r>
              <a:rPr lang="en-US" sz="2000" dirty="0" err="1"/>
              <a:t>TempIDs</a:t>
            </a:r>
            <a:endParaRPr lang="en-US" sz="2000" dirty="0"/>
          </a:p>
          <a:p>
            <a:pPr lvl="4">
              <a:buFont typeface="Wingdings" panose="05000000000000000000" pitchFamily="2" charset="2"/>
              <a:buChar char="§"/>
            </a:pPr>
            <a:r>
              <a:rPr lang="en-US" sz="2000" dirty="0"/>
              <a:t>Short version: if screening during June, create records now; if screening during August, create records in August</a:t>
            </a:r>
          </a:p>
          <a:p>
            <a:pPr lvl="3">
              <a:buFont typeface="Wingdings" panose="05000000000000000000" pitchFamily="2" charset="2"/>
              <a:buChar char="§"/>
            </a:pPr>
            <a:r>
              <a:rPr lang="en-US" sz="2000" dirty="0"/>
              <a:t>Added capacity to migrate screener scores from </a:t>
            </a:r>
            <a:r>
              <a:rPr lang="en-US" sz="2000" dirty="0" err="1"/>
              <a:t>TempIDs</a:t>
            </a:r>
            <a:r>
              <a:rPr lang="en-US" sz="2000" dirty="0"/>
              <a:t> to SSIDs via new WAMS app</a:t>
            </a:r>
          </a:p>
          <a:p>
            <a:pPr lvl="4">
              <a:buFont typeface="Wingdings" panose="05000000000000000000" pitchFamily="2" charset="2"/>
              <a:buChar char="§"/>
            </a:pPr>
            <a:r>
              <a:rPr lang="en-US" sz="2000" dirty="0"/>
              <a:t>Can be used to migrate other scores (Smarter WCAS) from one SSID to another – complete instructions forthcoming pending further discussion from AIR</a:t>
            </a:r>
          </a:p>
          <a:p>
            <a:pPr lvl="1"/>
            <a:endParaRPr lang="en-US" sz="2000" dirty="0"/>
          </a:p>
          <a:p>
            <a:pPr marL="566928" lvl="3" indent="0">
              <a:buNone/>
            </a:pPr>
            <a:endParaRPr lang="en-US" sz="2000" dirty="0"/>
          </a:p>
          <a:p>
            <a:pPr marL="685800" indent="-228600">
              <a:buFont typeface="Arial" panose="020B0604020202020204" pitchFamily="34" charset="0"/>
              <a:buChar char="•"/>
            </a:pPr>
            <a:endParaRPr lang="en-US" sz="3200" dirty="0"/>
          </a:p>
        </p:txBody>
      </p:sp>
    </p:spTree>
    <p:extLst>
      <p:ext uri="{BB962C8B-B14F-4D97-AF65-F5344CB8AC3E}">
        <p14:creationId xmlns:p14="http://schemas.microsoft.com/office/powerpoint/2010/main" val="71944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5" y="675710"/>
            <a:ext cx="10058400" cy="841806"/>
          </a:xfrm>
        </p:spPr>
        <p:txBody>
          <a:bodyPr>
            <a:normAutofit/>
          </a:bodyPr>
          <a:lstStyle/>
          <a:p>
            <a:r>
              <a:rPr lang="en-US" dirty="0"/>
              <a:t>WCAP Support for Policy and Materials</a:t>
            </a:r>
          </a:p>
        </p:txBody>
      </p:sp>
      <p:sp>
        <p:nvSpPr>
          <p:cNvPr id="3" name="Content Placeholder 2"/>
          <p:cNvSpPr>
            <a:spLocks noGrp="1"/>
          </p:cNvSpPr>
          <p:nvPr>
            <p:ph idx="1"/>
          </p:nvPr>
        </p:nvSpPr>
        <p:spPr>
          <a:xfrm>
            <a:off x="1172095" y="1845734"/>
            <a:ext cx="9983585" cy="3616603"/>
          </a:xfrm>
        </p:spPr>
        <p:txBody>
          <a:bodyPr>
            <a:normAutofit/>
          </a:bodyPr>
          <a:lstStyle/>
          <a:p>
            <a:pPr marL="0" indent="0">
              <a:buNone/>
            </a:pPr>
            <a:r>
              <a:rPr lang="en-US" sz="2200" dirty="0">
                <a:latin typeface="Calibri    "/>
              </a:rPr>
              <a:t>Questions regarding information in the </a:t>
            </a:r>
            <a:r>
              <a:rPr lang="en-US" sz="2200" i="1" dirty="0">
                <a:latin typeface="Calibri    "/>
              </a:rPr>
              <a:t>Test Administration Manuals,</a:t>
            </a:r>
            <a:r>
              <a:rPr lang="en-US" sz="2200" dirty="0">
                <a:latin typeface="Calibri    "/>
              </a:rPr>
              <a:t> general administration questions, and policy:</a:t>
            </a:r>
          </a:p>
          <a:p>
            <a:pPr marL="573088" lvl="1" indent="-182563">
              <a:spcAft>
                <a:spcPts val="800"/>
              </a:spcAft>
              <a:buFont typeface="Arial" panose="020B0604020202020204" pitchFamily="34" charset="0"/>
              <a:buChar char="•"/>
            </a:pPr>
            <a:r>
              <a:rPr lang="en-US" sz="2000" b="1" dirty="0">
                <a:latin typeface="Calibri    "/>
                <a:cs typeface="Calibri" panose="020F0502020204030204" pitchFamily="34" charset="0"/>
              </a:rPr>
              <a:t>Test Administrators </a:t>
            </a:r>
            <a:r>
              <a:rPr lang="en-US" sz="2000" dirty="0">
                <a:latin typeface="Calibri    "/>
                <a:cs typeface="Calibri" panose="020F0502020204030204" pitchFamily="34" charset="0"/>
              </a:rPr>
              <a:t>and </a:t>
            </a:r>
            <a:r>
              <a:rPr lang="en-US" sz="2000" b="1" dirty="0">
                <a:latin typeface="Calibri    "/>
                <a:cs typeface="Calibri" panose="020F0502020204030204" pitchFamily="34" charset="0"/>
              </a:rPr>
              <a:t>School Test Coordinators</a:t>
            </a:r>
            <a:r>
              <a:rPr lang="en-US" sz="2000" dirty="0">
                <a:latin typeface="Calibri    "/>
                <a:cs typeface="Calibri" panose="020F0502020204030204" pitchFamily="34" charset="0"/>
              </a:rPr>
              <a:t>, contact your District Test Coordinator. </a:t>
            </a:r>
          </a:p>
          <a:p>
            <a:pPr marL="573088" lvl="1" indent="-182563">
              <a:spcAft>
                <a:spcPts val="1200"/>
              </a:spcAft>
              <a:buFont typeface="Arial" panose="020B0604020202020204" pitchFamily="34" charset="0"/>
              <a:buChar char="•"/>
            </a:pPr>
            <a:r>
              <a:rPr lang="en-US" sz="2000" b="1" dirty="0">
                <a:latin typeface="Calibri    "/>
                <a:cs typeface="Calibri" panose="020F0502020204030204" pitchFamily="34" charset="0"/>
              </a:rPr>
              <a:t>District Test Coordinators </a:t>
            </a:r>
            <a:r>
              <a:rPr lang="en-US" sz="2000" dirty="0">
                <a:latin typeface="Calibri    "/>
                <a:cs typeface="Calibri" panose="020F0502020204030204" pitchFamily="34" charset="0"/>
              </a:rPr>
              <a:t>contact the OSPI Assessment Operations Team at: </a:t>
            </a:r>
            <a:r>
              <a:rPr lang="en-US" sz="2000" dirty="0">
                <a:latin typeface="Calibri    "/>
                <a:cs typeface="Calibri" panose="020F0502020204030204" pitchFamily="34" charset="0"/>
                <a:hlinkClick r:id="rId3"/>
              </a:rPr>
              <a:t>Assessment@k12.wa.us</a:t>
            </a:r>
            <a:r>
              <a:rPr lang="en-US" sz="2000" dirty="0">
                <a:latin typeface="Calibri    "/>
                <a:cs typeface="Calibri" panose="020F0502020204030204" pitchFamily="34" charset="0"/>
              </a:rPr>
              <a:t> . </a:t>
            </a:r>
          </a:p>
        </p:txBody>
      </p:sp>
    </p:spTree>
    <p:extLst>
      <p:ext uri="{BB962C8B-B14F-4D97-AF65-F5344CB8AC3E}">
        <p14:creationId xmlns:p14="http://schemas.microsoft.com/office/powerpoint/2010/main" val="297476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5" y="191192"/>
            <a:ext cx="9203805" cy="1479665"/>
          </a:xfrm>
        </p:spPr>
        <p:txBody>
          <a:bodyPr>
            <a:normAutofit/>
          </a:bodyPr>
          <a:lstStyle/>
          <a:p>
            <a:r>
              <a:rPr lang="en-US" dirty="0"/>
              <a:t>WCAP Support for Technology and System Issues</a:t>
            </a:r>
          </a:p>
        </p:txBody>
      </p:sp>
      <p:sp>
        <p:nvSpPr>
          <p:cNvPr id="3" name="Content Placeholder 2"/>
          <p:cNvSpPr>
            <a:spLocks noGrp="1"/>
          </p:cNvSpPr>
          <p:nvPr>
            <p:ph idx="1"/>
          </p:nvPr>
        </p:nvSpPr>
        <p:spPr>
          <a:xfrm>
            <a:off x="1172095" y="1904053"/>
            <a:ext cx="9368905" cy="3915331"/>
          </a:xfrm>
        </p:spPr>
        <p:txBody>
          <a:bodyPr>
            <a:normAutofit/>
          </a:bodyPr>
          <a:lstStyle/>
          <a:p>
            <a:pPr marL="0" indent="0">
              <a:buNone/>
            </a:pPr>
            <a:r>
              <a:rPr lang="en-US" sz="2000" b="1" dirty="0">
                <a:latin typeface="Calibri    "/>
              </a:rPr>
              <a:t>TAs, SCs, and DCs </a:t>
            </a:r>
            <a:r>
              <a:rPr lang="en-US" sz="2000" dirty="0">
                <a:latin typeface="Calibri    "/>
              </a:rPr>
              <a:t>contact the WCAP Help Desk (TAs and SCs must also alert the DC and Technology Coordinator of issues). </a:t>
            </a:r>
          </a:p>
          <a:p>
            <a:pPr marL="0" indent="0">
              <a:lnSpc>
                <a:spcPct val="100000"/>
              </a:lnSpc>
              <a:buNone/>
            </a:pPr>
            <a:endParaRPr lang="en-US" sz="2000" dirty="0">
              <a:latin typeface="Calibri    "/>
            </a:endParaRPr>
          </a:p>
          <a:p>
            <a:pPr marL="0" indent="0">
              <a:buNone/>
            </a:pPr>
            <a:r>
              <a:rPr lang="en-US" sz="2000" dirty="0">
                <a:latin typeface="Calibri    "/>
              </a:rPr>
              <a:t>The WCAP Help Desk is open Monday–Friday from 6:00 a.m. to 6:00 p.m. PT (except holidays or as otherwise indicated on the Washington Comprehensive Assessment Program Portal). </a:t>
            </a:r>
          </a:p>
          <a:p>
            <a:pPr marL="0" indent="0">
              <a:buNone/>
            </a:pPr>
            <a:endParaRPr lang="en-US" sz="2000" dirty="0">
              <a:latin typeface="Calibri    "/>
            </a:endParaRPr>
          </a:p>
          <a:p>
            <a:pPr marL="0" indent="0">
              <a:buNone/>
            </a:pPr>
            <a:r>
              <a:rPr lang="en-US" sz="2000" b="1" dirty="0">
                <a:latin typeface="Calibri    "/>
              </a:rPr>
              <a:t>Washington Comprehensive Assessment Program Help Desk </a:t>
            </a:r>
            <a:endParaRPr lang="en-US" sz="2000" dirty="0">
              <a:latin typeface="Calibri    "/>
            </a:endParaRPr>
          </a:p>
          <a:p>
            <a:pPr marL="0" indent="0">
              <a:buNone/>
            </a:pPr>
            <a:r>
              <a:rPr lang="en-US" sz="2000" dirty="0">
                <a:latin typeface="Calibri    "/>
              </a:rPr>
              <a:t>Toll-Free Phone Support: 1-844-560-7366 </a:t>
            </a:r>
          </a:p>
          <a:p>
            <a:pPr marL="0" indent="0">
              <a:buNone/>
            </a:pPr>
            <a:r>
              <a:rPr lang="en-US" sz="2000" dirty="0">
                <a:latin typeface="Calibri    "/>
              </a:rPr>
              <a:t>Email Support: </a:t>
            </a:r>
            <a:r>
              <a:rPr lang="en-US" sz="2000" dirty="0">
                <a:latin typeface="Calibri    "/>
                <a:hlinkClick r:id="rId3"/>
              </a:rPr>
              <a:t>wahelpdesk@air.org</a:t>
            </a:r>
            <a:r>
              <a:rPr lang="en-US" sz="2000" dirty="0">
                <a:latin typeface="Calibri    "/>
              </a:rPr>
              <a:t>  	</a:t>
            </a:r>
          </a:p>
          <a:p>
            <a:pPr>
              <a:buFont typeface="Wingdings" panose="05000000000000000000" pitchFamily="2" charset="2"/>
              <a:buChar char="v"/>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p:txBody>
      </p:sp>
    </p:spTree>
    <p:extLst>
      <p:ext uri="{BB962C8B-B14F-4D97-AF65-F5344CB8AC3E}">
        <p14:creationId xmlns:p14="http://schemas.microsoft.com/office/powerpoint/2010/main" val="2759485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72986"/>
            <a:ext cx="10058400" cy="734801"/>
          </a:xfrm>
        </p:spPr>
        <p:txBody>
          <a:bodyPr/>
          <a:lstStyle/>
          <a:p>
            <a:r>
              <a:rPr lang="en-US" dirty="0"/>
              <a:t>WCAP Contacts</a:t>
            </a:r>
          </a:p>
        </p:txBody>
      </p:sp>
      <p:sp>
        <p:nvSpPr>
          <p:cNvPr id="3" name="Content Placeholder 2"/>
          <p:cNvSpPr>
            <a:spLocks noGrp="1"/>
          </p:cNvSpPr>
          <p:nvPr>
            <p:ph idx="1"/>
          </p:nvPr>
        </p:nvSpPr>
        <p:spPr>
          <a:noFill/>
        </p:spPr>
        <p:txBody>
          <a:bodyPr>
            <a:normAutofit/>
          </a:bodyPr>
          <a:lstStyle/>
          <a:p>
            <a:pPr marL="0" indent="0">
              <a:buNone/>
            </a:pPr>
            <a:r>
              <a:rPr lang="en-US" sz="2400" b="1" dirty="0">
                <a:latin typeface="+mj-lt"/>
              </a:rPr>
              <a:t>AIR Help Desk </a:t>
            </a:r>
            <a:r>
              <a:rPr lang="en-US" sz="2400" dirty="0">
                <a:latin typeface="+mj-lt"/>
              </a:rPr>
              <a:t>for Technical, Network, and password issues</a:t>
            </a:r>
          </a:p>
          <a:p>
            <a:pPr marL="274638" lvl="1" indent="0">
              <a:buNone/>
            </a:pPr>
            <a:r>
              <a:rPr lang="en-US" dirty="0">
                <a:latin typeface="+mj-lt"/>
                <a:hlinkClick r:id="rId3"/>
              </a:rPr>
              <a:t>AIR Help Desk:  wahelpdesk@air.org</a:t>
            </a:r>
            <a:r>
              <a:rPr lang="en-US" dirty="0">
                <a:latin typeface="+mj-lt"/>
              </a:rPr>
              <a:t> </a:t>
            </a:r>
            <a:r>
              <a:rPr lang="en-US" sz="2400" dirty="0">
                <a:latin typeface="+mj-lt"/>
              </a:rPr>
              <a:t>1-844-560-7366</a:t>
            </a:r>
          </a:p>
          <a:p>
            <a:pPr marL="0" indent="0">
              <a:buNone/>
            </a:pPr>
            <a:r>
              <a:rPr lang="en-US" sz="2400" b="1" dirty="0">
                <a:latin typeface="+mj-lt"/>
              </a:rPr>
              <a:t>OSPI Assessment Analysts </a:t>
            </a:r>
            <a:r>
              <a:rPr lang="en-US" sz="2400" dirty="0">
                <a:latin typeface="+mj-lt"/>
              </a:rPr>
              <a:t>for student data issues</a:t>
            </a:r>
          </a:p>
          <a:p>
            <a:pPr marL="274638" lvl="1" indent="0">
              <a:buNone/>
            </a:pPr>
            <a:r>
              <a:rPr lang="en-US" sz="2400" dirty="0">
                <a:latin typeface="+mj-lt"/>
              </a:rPr>
              <a:t>OSPI Assessment Analysts: </a:t>
            </a:r>
            <a:r>
              <a:rPr lang="en-US" sz="2400" dirty="0">
                <a:latin typeface="+mj-lt"/>
                <a:hlinkClick r:id="rId4"/>
              </a:rPr>
              <a:t>a</a:t>
            </a:r>
            <a:r>
              <a:rPr lang="en-US" sz="2400" dirty="0">
                <a:solidFill>
                  <a:srgbClr val="FF0000"/>
                </a:solidFill>
                <a:latin typeface="+mj-lt"/>
                <a:hlinkClick r:id="rId4"/>
              </a:rPr>
              <a:t>ssessmentanalysts@k12.wa.us</a:t>
            </a:r>
            <a:r>
              <a:rPr lang="en-US" sz="2400" dirty="0">
                <a:solidFill>
                  <a:srgbClr val="FF0000"/>
                </a:solidFill>
                <a:latin typeface="+mj-lt"/>
              </a:rPr>
              <a:t> </a:t>
            </a:r>
            <a:r>
              <a:rPr lang="en-US" sz="2400" dirty="0">
                <a:latin typeface="+mj-lt"/>
              </a:rPr>
              <a:t>360-725-6109</a:t>
            </a:r>
          </a:p>
          <a:p>
            <a:pPr marL="0" indent="0">
              <a:buNone/>
            </a:pPr>
            <a:r>
              <a:rPr lang="en-US" sz="2400" b="1" dirty="0">
                <a:latin typeface="+mj-lt"/>
              </a:rPr>
              <a:t>OSPI Assessment Operations </a:t>
            </a:r>
            <a:r>
              <a:rPr lang="en-US" sz="2400" dirty="0">
                <a:latin typeface="+mj-lt"/>
              </a:rPr>
              <a:t>for assessment policy and test materials</a:t>
            </a:r>
          </a:p>
          <a:p>
            <a:pPr marL="274638" lvl="1" indent="0">
              <a:buNone/>
            </a:pPr>
            <a:r>
              <a:rPr lang="en-US" sz="2400" dirty="0">
                <a:latin typeface="+mj-lt"/>
              </a:rPr>
              <a:t>Assessment Operations </a:t>
            </a:r>
            <a:r>
              <a:rPr lang="en-US" sz="2400" dirty="0">
                <a:latin typeface="+mj-lt"/>
                <a:hlinkClick r:id="rId5"/>
              </a:rPr>
              <a:t>Assessment@k12.wa.us</a:t>
            </a:r>
            <a:r>
              <a:rPr lang="en-US" sz="2400" dirty="0">
                <a:latin typeface="+mj-lt"/>
              </a:rPr>
              <a:t> (360) 725-6348 or (800) 725-4311, press option 3</a:t>
            </a:r>
          </a:p>
          <a:p>
            <a:pPr marL="274638" lvl="1" indent="0">
              <a:buNone/>
            </a:pPr>
            <a:endParaRPr lang="en-US" sz="1300" dirty="0">
              <a:latin typeface="+mj-lt"/>
            </a:endParaRPr>
          </a:p>
          <a:p>
            <a:pPr marL="0" lvl="1" indent="0">
              <a:buNone/>
            </a:pPr>
            <a:r>
              <a:rPr lang="en-US" sz="2400" b="1" dirty="0">
                <a:latin typeface="+mj-lt"/>
              </a:rPr>
              <a:t>Smarter </a:t>
            </a:r>
            <a:r>
              <a:rPr lang="en-US" sz="2400" b="1">
                <a:latin typeface="+mj-lt"/>
              </a:rPr>
              <a:t>Balanced </a:t>
            </a:r>
            <a:r>
              <a:rPr lang="en-US" sz="2400">
                <a:latin typeface="+mj-lt"/>
                <a:hlinkClick r:id="rId6"/>
              </a:rPr>
              <a:t>Click </a:t>
            </a:r>
            <a:r>
              <a:rPr lang="en-US" sz="2400" dirty="0">
                <a:latin typeface="+mj-lt"/>
                <a:hlinkClick r:id="rId6"/>
              </a:rPr>
              <a:t>to go to the Smarter Balanced website</a:t>
            </a:r>
            <a:r>
              <a:rPr lang="en-US" sz="2400" dirty="0">
                <a:latin typeface="+mj-lt"/>
              </a:rPr>
              <a:t>.  </a:t>
            </a:r>
          </a:p>
        </p:txBody>
      </p:sp>
    </p:spTree>
    <p:extLst>
      <p:ext uri="{BB962C8B-B14F-4D97-AF65-F5344CB8AC3E}">
        <p14:creationId xmlns:p14="http://schemas.microsoft.com/office/powerpoint/2010/main" val="255212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47" y="814161"/>
            <a:ext cx="10515600" cy="1325563"/>
          </a:xfrm>
        </p:spPr>
        <p:txBody>
          <a:bodyPr>
            <a:normAutofit/>
          </a:bodyPr>
          <a:lstStyle/>
          <a:p>
            <a:pPr algn="ctr"/>
            <a:r>
              <a:rPr lang="en-US" sz="7200" dirty="0">
                <a:latin typeface="Segoe UI" panose="020B0502040204020203" pitchFamily="34" charset="0"/>
                <a:cs typeface="Segoe UI" panose="020B0502040204020203" pitchFamily="34" charset="0"/>
              </a:rPr>
              <a:t>Thank You!</a:t>
            </a:r>
          </a:p>
        </p:txBody>
      </p:sp>
      <p:pic>
        <p:nvPicPr>
          <p:cNvPr id="3" name="Content Placeholder 2" descr="Picture of Old Capitol Build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680" y="1882775"/>
            <a:ext cx="7436639" cy="3927475"/>
          </a:xfrm>
          <a:effectLst>
            <a:softEdge rad="635000"/>
          </a:effectLst>
        </p:spPr>
      </p:pic>
    </p:spTree>
    <p:extLst>
      <p:ext uri="{BB962C8B-B14F-4D97-AF65-F5344CB8AC3E}">
        <p14:creationId xmlns:p14="http://schemas.microsoft.com/office/powerpoint/2010/main" val="291025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49" y="133762"/>
            <a:ext cx="8901025" cy="741787"/>
          </a:xfrm>
          <a:solidFill>
            <a:schemeClr val="bg2"/>
          </a:solidFill>
        </p:spPr>
        <p:txBody>
          <a:bodyPr/>
          <a:lstStyle/>
          <a:p>
            <a:r>
              <a:rPr lang="en-US" dirty="0"/>
              <a:t>Development of Tests and Test Items</a:t>
            </a:r>
          </a:p>
        </p:txBody>
      </p:sp>
      <p:grpSp>
        <p:nvGrpSpPr>
          <p:cNvPr id="3" name="Group 2"/>
          <p:cNvGrpSpPr/>
          <p:nvPr/>
        </p:nvGrpSpPr>
        <p:grpSpPr>
          <a:xfrm>
            <a:off x="369742" y="835521"/>
            <a:ext cx="10765532" cy="5274557"/>
            <a:chOff x="138806" y="735372"/>
            <a:chExt cx="10716581" cy="5854018"/>
          </a:xfrm>
        </p:grpSpPr>
        <p:sp>
          <p:nvSpPr>
            <p:cNvPr id="33" name="Slide Number Placeholder 5"/>
            <p:cNvSpPr txBox="1">
              <a:spLocks/>
            </p:cNvSpPr>
            <p:nvPr/>
          </p:nvSpPr>
          <p:spPr>
            <a:xfrm>
              <a:off x="8960847" y="6005075"/>
              <a:ext cx="984019" cy="3614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3E31D-E2AB-40D1-8B51-AFA5AFEF393A}" type="slidenum">
                <a:rPr lang="en-US" smtClean="0"/>
                <a:pPr/>
                <a:t>4</a:t>
              </a:fld>
              <a:endParaRPr lang="en-US" dirty="0"/>
            </a:p>
          </p:txBody>
        </p:sp>
        <p:sp>
          <p:nvSpPr>
            <p:cNvPr id="36" name="TextBox 35"/>
            <p:cNvSpPr txBox="1"/>
            <p:nvPr/>
          </p:nvSpPr>
          <p:spPr>
            <a:xfrm>
              <a:off x="138806" y="879570"/>
              <a:ext cx="2537663" cy="853972"/>
            </a:xfrm>
            <a:prstGeom prst="rect">
              <a:avLst/>
            </a:prstGeom>
            <a:solidFill>
              <a:srgbClr val="92D050"/>
            </a:solidFill>
            <a:ln>
              <a:solidFill>
                <a:srgbClr val="080808"/>
              </a:solidFill>
            </a:ln>
          </p:spPr>
          <p:txBody>
            <a:bodyPr wrap="square" rtlCol="0">
              <a:spAutoFit/>
            </a:bodyPr>
            <a:lstStyle/>
            <a:p>
              <a:pPr algn="ctr"/>
              <a:r>
                <a:rPr lang="en-US" sz="4400" b="1" dirty="0"/>
                <a:t>Standards</a:t>
              </a:r>
            </a:p>
          </p:txBody>
        </p:sp>
        <p:sp>
          <p:nvSpPr>
            <p:cNvPr id="37" name="TextBox 36"/>
            <p:cNvSpPr txBox="1"/>
            <p:nvPr/>
          </p:nvSpPr>
          <p:spPr>
            <a:xfrm>
              <a:off x="3410621" y="735372"/>
              <a:ext cx="3295775" cy="1332197"/>
            </a:xfrm>
            <a:prstGeom prst="rect">
              <a:avLst/>
            </a:prstGeom>
            <a:solidFill>
              <a:srgbClr val="92D050"/>
            </a:solidFill>
            <a:ln>
              <a:solidFill>
                <a:srgbClr val="080808"/>
              </a:solidFill>
            </a:ln>
          </p:spPr>
          <p:txBody>
            <a:bodyPr wrap="square" rtlCol="0">
              <a:spAutoFit/>
            </a:bodyPr>
            <a:lstStyle/>
            <a:p>
              <a:pPr algn="ctr"/>
              <a:r>
                <a:rPr lang="en-US" sz="2400" dirty="0"/>
                <a:t>Testing Policies and</a:t>
              </a:r>
            </a:p>
            <a:p>
              <a:pPr algn="ctr"/>
              <a:r>
                <a:rPr lang="en-US" sz="2400" dirty="0"/>
                <a:t>Specifications/Blueprints for Test Content</a:t>
              </a:r>
            </a:p>
          </p:txBody>
        </p:sp>
        <p:sp>
          <p:nvSpPr>
            <p:cNvPr id="38" name="TextBox 37"/>
            <p:cNvSpPr txBox="1"/>
            <p:nvPr/>
          </p:nvSpPr>
          <p:spPr>
            <a:xfrm>
              <a:off x="7485429" y="756754"/>
              <a:ext cx="3369958" cy="922290"/>
            </a:xfrm>
            <a:prstGeom prst="rect">
              <a:avLst/>
            </a:prstGeom>
            <a:solidFill>
              <a:srgbClr val="92D050"/>
            </a:solidFill>
            <a:ln>
              <a:solidFill>
                <a:srgbClr val="080808"/>
              </a:solidFill>
            </a:ln>
          </p:spPr>
          <p:txBody>
            <a:bodyPr wrap="none" rtlCol="0">
              <a:spAutoFit/>
            </a:bodyPr>
            <a:lstStyle/>
            <a:p>
              <a:pPr algn="ctr"/>
              <a:r>
                <a:rPr lang="en-US" sz="2400" dirty="0"/>
                <a:t>Item/Cluster/Stimuli/Task</a:t>
              </a:r>
            </a:p>
            <a:p>
              <a:pPr algn="ctr"/>
              <a:r>
                <a:rPr lang="en-US" sz="2400" dirty="0"/>
                <a:t>Development</a:t>
              </a:r>
            </a:p>
          </p:txBody>
        </p:sp>
        <p:sp>
          <p:nvSpPr>
            <p:cNvPr id="39" name="TextBox 38"/>
            <p:cNvSpPr txBox="1"/>
            <p:nvPr/>
          </p:nvSpPr>
          <p:spPr>
            <a:xfrm>
              <a:off x="7780349" y="2152012"/>
              <a:ext cx="2780117" cy="922290"/>
            </a:xfrm>
            <a:prstGeom prst="rect">
              <a:avLst/>
            </a:prstGeom>
            <a:solidFill>
              <a:srgbClr val="92D050"/>
            </a:solidFill>
            <a:ln>
              <a:solidFill>
                <a:srgbClr val="080808"/>
              </a:solidFill>
            </a:ln>
          </p:spPr>
          <p:txBody>
            <a:bodyPr wrap="none" rtlCol="0">
              <a:spAutoFit/>
            </a:bodyPr>
            <a:lstStyle/>
            <a:p>
              <a:pPr algn="ctr"/>
              <a:r>
                <a:rPr lang="en-US" sz="2400" dirty="0"/>
                <a:t>Item Content Review</a:t>
              </a:r>
            </a:p>
            <a:p>
              <a:pPr algn="ctr"/>
              <a:r>
                <a:rPr lang="en-US" sz="2400" dirty="0"/>
                <a:t>and Bias Review</a:t>
              </a:r>
            </a:p>
          </p:txBody>
        </p:sp>
        <p:sp>
          <p:nvSpPr>
            <p:cNvPr id="40" name="TextBox 39"/>
            <p:cNvSpPr txBox="1"/>
            <p:nvPr/>
          </p:nvSpPr>
          <p:spPr>
            <a:xfrm>
              <a:off x="4241787" y="2383302"/>
              <a:ext cx="2286467" cy="922290"/>
            </a:xfrm>
            <a:prstGeom prst="rect">
              <a:avLst/>
            </a:prstGeom>
            <a:solidFill>
              <a:schemeClr val="accent5">
                <a:lumMod val="75000"/>
              </a:schemeClr>
            </a:solidFill>
            <a:ln>
              <a:solidFill>
                <a:srgbClr val="080808"/>
              </a:solidFill>
            </a:ln>
          </p:spPr>
          <p:txBody>
            <a:bodyPr wrap="none" rtlCol="0">
              <a:spAutoFit/>
            </a:bodyPr>
            <a:lstStyle/>
            <a:p>
              <a:pPr algn="ctr"/>
              <a:r>
                <a:rPr lang="en-US" sz="2400" dirty="0"/>
                <a:t>Item Preparation</a:t>
              </a:r>
            </a:p>
            <a:p>
              <a:pPr algn="ctr"/>
              <a:r>
                <a:rPr lang="en-US" sz="2400" dirty="0"/>
                <a:t>for students</a:t>
              </a:r>
            </a:p>
          </p:txBody>
        </p:sp>
        <p:sp>
          <p:nvSpPr>
            <p:cNvPr id="41" name="TextBox 40"/>
            <p:cNvSpPr txBox="1"/>
            <p:nvPr/>
          </p:nvSpPr>
          <p:spPr>
            <a:xfrm>
              <a:off x="1580967" y="2480410"/>
              <a:ext cx="1671758" cy="512383"/>
            </a:xfrm>
            <a:prstGeom prst="rect">
              <a:avLst/>
            </a:prstGeom>
            <a:solidFill>
              <a:schemeClr val="tx1">
                <a:lumMod val="40000"/>
                <a:lumOff val="60000"/>
              </a:schemeClr>
            </a:solidFill>
            <a:ln>
              <a:solidFill>
                <a:srgbClr val="080808"/>
              </a:solidFill>
            </a:ln>
          </p:spPr>
          <p:txBody>
            <a:bodyPr wrap="none" rtlCol="0">
              <a:spAutoFit/>
            </a:bodyPr>
            <a:lstStyle/>
            <a:p>
              <a:pPr algn="ctr"/>
              <a:r>
                <a:rPr lang="en-US" sz="2400" dirty="0"/>
                <a:t>Field Testing</a:t>
              </a:r>
            </a:p>
          </p:txBody>
        </p:sp>
        <p:sp>
          <p:nvSpPr>
            <p:cNvPr id="42" name="TextBox 41"/>
            <p:cNvSpPr txBox="1"/>
            <p:nvPr/>
          </p:nvSpPr>
          <p:spPr>
            <a:xfrm>
              <a:off x="828889" y="3479091"/>
              <a:ext cx="3174587" cy="1384995"/>
            </a:xfrm>
            <a:prstGeom prst="rect">
              <a:avLst/>
            </a:prstGeom>
            <a:solidFill>
              <a:srgbClr val="92D050"/>
            </a:solidFill>
            <a:ln>
              <a:solidFill>
                <a:srgbClr val="080808"/>
              </a:solidFill>
            </a:ln>
          </p:spPr>
          <p:txBody>
            <a:bodyPr wrap="square" rtlCol="0">
              <a:spAutoFit/>
            </a:bodyPr>
            <a:lstStyle/>
            <a:p>
              <a:pPr algn="ctr"/>
              <a:r>
                <a:rPr lang="en-US" sz="2400" dirty="0"/>
                <a:t>Item Field Test</a:t>
              </a:r>
            </a:p>
            <a:p>
              <a:pPr algn="ctr"/>
              <a:r>
                <a:rPr lang="en-US" sz="2400" dirty="0"/>
                <a:t>Rangefinding and</a:t>
              </a:r>
            </a:p>
            <a:p>
              <a:pPr algn="ctr"/>
              <a:r>
                <a:rPr lang="en-US" sz="2400" dirty="0"/>
                <a:t>Rubric Validation</a:t>
              </a:r>
            </a:p>
          </p:txBody>
        </p:sp>
        <p:sp>
          <p:nvSpPr>
            <p:cNvPr id="43" name="TextBox 42"/>
            <p:cNvSpPr txBox="1"/>
            <p:nvPr/>
          </p:nvSpPr>
          <p:spPr>
            <a:xfrm>
              <a:off x="4997421" y="3632642"/>
              <a:ext cx="1306629" cy="922290"/>
            </a:xfrm>
            <a:prstGeom prst="rect">
              <a:avLst/>
            </a:prstGeom>
            <a:solidFill>
              <a:schemeClr val="accent5">
                <a:lumMod val="75000"/>
              </a:schemeClr>
            </a:solidFill>
            <a:ln>
              <a:solidFill>
                <a:srgbClr val="080808"/>
              </a:solidFill>
            </a:ln>
          </p:spPr>
          <p:txBody>
            <a:bodyPr wrap="none" rtlCol="0">
              <a:spAutoFit/>
            </a:bodyPr>
            <a:lstStyle/>
            <a:p>
              <a:pPr algn="ctr"/>
              <a:r>
                <a:rPr lang="en-US" sz="2400" dirty="0"/>
                <a:t>Field Test</a:t>
              </a:r>
            </a:p>
            <a:p>
              <a:pPr algn="ctr"/>
              <a:r>
                <a:rPr lang="en-US" sz="2400" dirty="0"/>
                <a:t>Scoring</a:t>
              </a:r>
            </a:p>
          </p:txBody>
        </p:sp>
        <p:sp>
          <p:nvSpPr>
            <p:cNvPr id="44" name="TextBox 43"/>
            <p:cNvSpPr txBox="1"/>
            <p:nvPr/>
          </p:nvSpPr>
          <p:spPr>
            <a:xfrm>
              <a:off x="7629393" y="3243917"/>
              <a:ext cx="3032868" cy="922290"/>
            </a:xfrm>
            <a:prstGeom prst="rect">
              <a:avLst/>
            </a:prstGeom>
            <a:solidFill>
              <a:srgbClr val="92D050"/>
            </a:solidFill>
            <a:ln>
              <a:solidFill>
                <a:srgbClr val="080808"/>
              </a:solidFill>
            </a:ln>
          </p:spPr>
          <p:txBody>
            <a:bodyPr wrap="square" rtlCol="0">
              <a:spAutoFit/>
            </a:bodyPr>
            <a:lstStyle/>
            <a:p>
              <a:pPr algn="ctr"/>
              <a:r>
                <a:rPr lang="en-US" sz="2400" dirty="0"/>
                <a:t>Item Content Review</a:t>
              </a:r>
            </a:p>
            <a:p>
              <a:pPr algn="ctr"/>
              <a:r>
                <a:rPr lang="en-US" sz="2400" dirty="0"/>
                <a:t>with Data</a:t>
              </a:r>
            </a:p>
          </p:txBody>
        </p:sp>
        <p:sp>
          <p:nvSpPr>
            <p:cNvPr id="45" name="TextBox 44"/>
            <p:cNvSpPr txBox="1"/>
            <p:nvPr/>
          </p:nvSpPr>
          <p:spPr>
            <a:xfrm>
              <a:off x="8198010" y="5649329"/>
              <a:ext cx="1613523" cy="922290"/>
            </a:xfrm>
            <a:prstGeom prst="rect">
              <a:avLst/>
            </a:prstGeom>
            <a:solidFill>
              <a:schemeClr val="tx1">
                <a:lumMod val="40000"/>
                <a:lumOff val="60000"/>
              </a:schemeClr>
            </a:solidFill>
            <a:ln>
              <a:solidFill>
                <a:srgbClr val="080808"/>
              </a:solidFill>
            </a:ln>
          </p:spPr>
          <p:txBody>
            <a:bodyPr wrap="none" rtlCol="0">
              <a:spAutoFit/>
            </a:bodyPr>
            <a:lstStyle/>
            <a:p>
              <a:pPr algn="ctr"/>
              <a:r>
                <a:rPr lang="en-US" sz="2400" dirty="0"/>
                <a:t>Operational</a:t>
              </a:r>
            </a:p>
            <a:p>
              <a:pPr algn="ctr"/>
              <a:r>
                <a:rPr lang="en-US" sz="2400" dirty="0"/>
                <a:t>Testing</a:t>
              </a:r>
            </a:p>
          </p:txBody>
        </p:sp>
        <p:sp>
          <p:nvSpPr>
            <p:cNvPr id="46" name="TextBox 45"/>
            <p:cNvSpPr txBox="1"/>
            <p:nvPr/>
          </p:nvSpPr>
          <p:spPr>
            <a:xfrm>
              <a:off x="4311779" y="5231529"/>
              <a:ext cx="2734672" cy="1332197"/>
            </a:xfrm>
            <a:prstGeom prst="rect">
              <a:avLst/>
            </a:prstGeom>
            <a:solidFill>
              <a:srgbClr val="92D050"/>
            </a:solidFill>
            <a:ln>
              <a:solidFill>
                <a:srgbClr val="080808"/>
              </a:solidFill>
            </a:ln>
          </p:spPr>
          <p:txBody>
            <a:bodyPr wrap="none" rtlCol="0">
              <a:spAutoFit/>
            </a:bodyPr>
            <a:lstStyle/>
            <a:p>
              <a:pPr algn="ctr"/>
              <a:r>
                <a:rPr lang="en-US" sz="2400"/>
                <a:t>Item Operational</a:t>
              </a:r>
              <a:endParaRPr lang="en-US" sz="2400" dirty="0"/>
            </a:p>
            <a:p>
              <a:pPr algn="ctr"/>
              <a:r>
                <a:rPr lang="en-US" sz="2400" dirty="0"/>
                <a:t>Rangefinding/Rubric</a:t>
              </a:r>
            </a:p>
            <a:p>
              <a:pPr algn="ctr"/>
              <a:r>
                <a:rPr lang="en-US" sz="2400" dirty="0"/>
                <a:t>Validation</a:t>
              </a:r>
            </a:p>
          </p:txBody>
        </p:sp>
        <p:sp>
          <p:nvSpPr>
            <p:cNvPr id="47" name="TextBox 46"/>
            <p:cNvSpPr txBox="1"/>
            <p:nvPr/>
          </p:nvSpPr>
          <p:spPr>
            <a:xfrm>
              <a:off x="1327021" y="5257193"/>
              <a:ext cx="2050039" cy="1332197"/>
            </a:xfrm>
            <a:prstGeom prst="rect">
              <a:avLst/>
            </a:prstGeom>
            <a:solidFill>
              <a:schemeClr val="accent5">
                <a:lumMod val="75000"/>
              </a:schemeClr>
            </a:solidFill>
            <a:ln>
              <a:solidFill>
                <a:srgbClr val="080808"/>
              </a:solidFill>
            </a:ln>
          </p:spPr>
          <p:txBody>
            <a:bodyPr wrap="square" rtlCol="0">
              <a:spAutoFit/>
            </a:bodyPr>
            <a:lstStyle/>
            <a:p>
              <a:pPr algn="ctr"/>
              <a:r>
                <a:rPr lang="en-US" sz="2400" dirty="0"/>
                <a:t>Operational</a:t>
              </a:r>
            </a:p>
            <a:p>
              <a:pPr algn="ctr"/>
              <a:r>
                <a:rPr lang="en-US" sz="2400" dirty="0"/>
                <a:t>Scoring and</a:t>
              </a:r>
            </a:p>
            <a:p>
              <a:pPr algn="ctr"/>
              <a:r>
                <a:rPr lang="en-US" sz="2400" dirty="0"/>
                <a:t>Reporting</a:t>
              </a:r>
            </a:p>
          </p:txBody>
        </p:sp>
        <p:sp>
          <p:nvSpPr>
            <p:cNvPr id="49" name="Right Arrow 48"/>
            <p:cNvSpPr/>
            <p:nvPr/>
          </p:nvSpPr>
          <p:spPr>
            <a:xfrm>
              <a:off x="6749743" y="1137373"/>
              <a:ext cx="692339" cy="34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716142" y="1733542"/>
              <a:ext cx="329195" cy="354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6528255" y="2578620"/>
              <a:ext cx="1207683" cy="4212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2221995" y="2999830"/>
              <a:ext cx="300012" cy="443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4038220" y="3792258"/>
              <a:ext cx="898372" cy="379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p:cNvSpPr/>
            <p:nvPr/>
          </p:nvSpPr>
          <p:spPr>
            <a:xfrm>
              <a:off x="7091167" y="5760100"/>
              <a:ext cx="1024714" cy="374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 Arrow 54"/>
            <p:cNvSpPr/>
            <p:nvPr/>
          </p:nvSpPr>
          <p:spPr>
            <a:xfrm>
              <a:off x="3418602" y="5760100"/>
              <a:ext cx="847018" cy="374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p:cNvSpPr/>
            <p:nvPr/>
          </p:nvSpPr>
          <p:spPr>
            <a:xfrm>
              <a:off x="3345673" y="2612399"/>
              <a:ext cx="829070" cy="382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6443416" y="3735475"/>
              <a:ext cx="1081639" cy="369609"/>
            </a:xfrm>
            <a:prstGeom prst="rightArrow">
              <a:avLst>
                <a:gd name="adj1" fmla="val 548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342263" y="4635788"/>
              <a:ext cx="3319998" cy="512383"/>
            </a:xfrm>
            <a:prstGeom prst="rect">
              <a:avLst/>
            </a:prstGeom>
            <a:solidFill>
              <a:srgbClr val="92D050"/>
            </a:solidFill>
            <a:ln>
              <a:solidFill>
                <a:srgbClr val="080808"/>
              </a:solidFill>
            </a:ln>
          </p:spPr>
          <p:txBody>
            <a:bodyPr wrap="square" rtlCol="0">
              <a:spAutoFit/>
            </a:bodyPr>
            <a:lstStyle/>
            <a:p>
              <a:pPr algn="ctr"/>
              <a:r>
                <a:rPr lang="en-US" sz="2400" dirty="0"/>
                <a:t>Test Evaluation Studies</a:t>
              </a:r>
            </a:p>
          </p:txBody>
        </p:sp>
        <p:sp>
          <p:nvSpPr>
            <p:cNvPr id="59" name="Down Arrow 58"/>
            <p:cNvSpPr/>
            <p:nvPr/>
          </p:nvSpPr>
          <p:spPr>
            <a:xfrm>
              <a:off x="8738303" y="4252521"/>
              <a:ext cx="373800" cy="321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a:off x="8738303" y="5212381"/>
              <a:ext cx="393621" cy="449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2788657" y="1137373"/>
              <a:ext cx="571920" cy="315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068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691986" y="4956949"/>
            <a:ext cx="10515600" cy="1325563"/>
          </a:xfrm>
        </p:spPr>
        <p:txBody>
          <a:bodyPr/>
          <a:lstStyle/>
          <a:p>
            <a:r>
              <a:rPr lang="en-US" dirty="0"/>
              <a:t>ELPA21 Development Process</a:t>
            </a:r>
          </a:p>
        </p:txBody>
      </p:sp>
      <p:sp>
        <p:nvSpPr>
          <p:cNvPr id="9" name="Rounded Rectangle 8"/>
          <p:cNvSpPr/>
          <p:nvPr/>
        </p:nvSpPr>
        <p:spPr>
          <a:xfrm>
            <a:off x="356284" y="379543"/>
            <a:ext cx="299651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&amp; Item development Vendor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develop test items and item specifications</a:t>
            </a:r>
          </a:p>
        </p:txBody>
      </p:sp>
      <p:sp>
        <p:nvSpPr>
          <p:cNvPr id="25" name="Right Arrow 24"/>
          <p:cNvSpPr/>
          <p:nvPr/>
        </p:nvSpPr>
        <p:spPr>
          <a:xfrm>
            <a:off x="3385067" y="653269"/>
            <a:ext cx="43214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0" name="Rounded Rectangle 9"/>
          <p:cNvSpPr/>
          <p:nvPr/>
        </p:nvSpPr>
        <p:spPr>
          <a:xfrm>
            <a:off x="3862515" y="379543"/>
            <a:ext cx="3074774"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ELPA21 trains educator item writers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from consortium member states</a:t>
            </a:r>
          </a:p>
        </p:txBody>
      </p:sp>
      <p:sp>
        <p:nvSpPr>
          <p:cNvPr id="27" name="Right Arrow 26"/>
          <p:cNvSpPr/>
          <p:nvPr/>
        </p:nvSpPr>
        <p:spPr>
          <a:xfrm>
            <a:off x="6969557" y="655228"/>
            <a:ext cx="377049"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1" name="Rounded Rectangle 10"/>
          <p:cNvSpPr/>
          <p:nvPr/>
        </p:nvSpPr>
        <p:spPr>
          <a:xfrm>
            <a:off x="7394488" y="379542"/>
            <a:ext cx="2227305" cy="121036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and educators from consortium member states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review clusters for content</a:t>
            </a:r>
          </a:p>
        </p:txBody>
      </p:sp>
      <p:sp>
        <p:nvSpPr>
          <p:cNvPr id="26" name="Right Arrow 25"/>
          <p:cNvSpPr/>
          <p:nvPr/>
        </p:nvSpPr>
        <p:spPr>
          <a:xfrm>
            <a:off x="9669674" y="655228"/>
            <a:ext cx="36401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2" name="Rounded Rectangle 11"/>
          <p:cNvSpPr/>
          <p:nvPr/>
        </p:nvSpPr>
        <p:spPr>
          <a:xfrm>
            <a:off x="10078992" y="220117"/>
            <a:ext cx="2005916" cy="225460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Content review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ELPA21 and educators from consortium member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Bias/Sensitivity Review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community</a:t>
            </a:r>
          </a:p>
        </p:txBody>
      </p:sp>
      <p:sp>
        <p:nvSpPr>
          <p:cNvPr id="32" name="Right Arrow 31"/>
          <p:cNvSpPr/>
          <p:nvPr/>
        </p:nvSpPr>
        <p:spPr>
          <a:xfrm rot="5400000">
            <a:off x="10929871" y="2422600"/>
            <a:ext cx="304158" cy="45237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9" name="Rounded Rectangle 18"/>
          <p:cNvSpPr/>
          <p:nvPr/>
        </p:nvSpPr>
        <p:spPr>
          <a:xfrm>
            <a:off x="10212857" y="2869020"/>
            <a:ext cx="169287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testing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of items in the initial item bank</a:t>
            </a:r>
          </a:p>
        </p:txBody>
      </p:sp>
      <p:sp>
        <p:nvSpPr>
          <p:cNvPr id="34" name="Right Arrow 33"/>
          <p:cNvSpPr/>
          <p:nvPr/>
        </p:nvSpPr>
        <p:spPr>
          <a:xfrm rot="10800000">
            <a:off x="9728886" y="2943424"/>
            <a:ext cx="429992"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3" name="Rounded Rectangle 12"/>
          <p:cNvSpPr/>
          <p:nvPr/>
        </p:nvSpPr>
        <p:spPr>
          <a:xfrm>
            <a:off x="7886184" y="2869020"/>
            <a:ext cx="1783491" cy="58750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Field Testing</a:t>
            </a:r>
          </a:p>
        </p:txBody>
      </p:sp>
      <p:sp>
        <p:nvSpPr>
          <p:cNvPr id="31" name="Right Arrow 30"/>
          <p:cNvSpPr/>
          <p:nvPr/>
        </p:nvSpPr>
        <p:spPr>
          <a:xfrm rot="10800000">
            <a:off x="7292981" y="2943424"/>
            <a:ext cx="547122"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6" name="Rounded Rectangle 15"/>
          <p:cNvSpPr/>
          <p:nvPr/>
        </p:nvSpPr>
        <p:spPr>
          <a:xfrm>
            <a:off x="3566985" y="2573767"/>
            <a:ext cx="3688493" cy="114505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Rangefinding and Rubric Validation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of constructed response and TEI items by consortium member state educators</a:t>
            </a:r>
          </a:p>
        </p:txBody>
      </p:sp>
      <p:sp>
        <p:nvSpPr>
          <p:cNvPr id="33" name="Right Arrow 32"/>
          <p:cNvSpPr/>
          <p:nvPr/>
        </p:nvSpPr>
        <p:spPr>
          <a:xfrm rot="10800000">
            <a:off x="2959886" y="2943423"/>
            <a:ext cx="56101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1" name="Rounded Rectangle 20"/>
          <p:cNvSpPr/>
          <p:nvPr/>
        </p:nvSpPr>
        <p:spPr>
          <a:xfrm>
            <a:off x="691986" y="2490900"/>
            <a:ext cx="2213921" cy="1227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Pilot scoring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contractor under consortium supervision</a:t>
            </a:r>
          </a:p>
        </p:txBody>
      </p:sp>
      <p:sp>
        <p:nvSpPr>
          <p:cNvPr id="36" name="Right Arrow 35"/>
          <p:cNvSpPr/>
          <p:nvPr/>
        </p:nvSpPr>
        <p:spPr>
          <a:xfrm rot="5400000">
            <a:off x="1594613" y="3721697"/>
            <a:ext cx="408666"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18" name="Rounded Rectangle 17"/>
          <p:cNvSpPr/>
          <p:nvPr/>
        </p:nvSpPr>
        <p:spPr>
          <a:xfrm>
            <a:off x="691986" y="4217774"/>
            <a:ext cx="2989295"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Content Review of data with all items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consortium member states and contractors</a:t>
            </a:r>
          </a:p>
        </p:txBody>
      </p:sp>
      <p:sp>
        <p:nvSpPr>
          <p:cNvPr id="35" name="Right Arrow 34"/>
          <p:cNvSpPr/>
          <p:nvPr/>
        </p:nvSpPr>
        <p:spPr>
          <a:xfrm>
            <a:off x="3719385" y="4458001"/>
            <a:ext cx="68785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3" name="Rounded Rectangle 22"/>
          <p:cNvSpPr/>
          <p:nvPr/>
        </p:nvSpPr>
        <p:spPr>
          <a:xfrm>
            <a:off x="4472884" y="4217774"/>
            <a:ext cx="2683477"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ELPA21 and contractors use test map to build operational test;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Test given to students</a:t>
            </a:r>
          </a:p>
        </p:txBody>
      </p:sp>
      <p:sp>
        <p:nvSpPr>
          <p:cNvPr id="30" name="Right Arrow 29"/>
          <p:cNvSpPr/>
          <p:nvPr/>
        </p:nvSpPr>
        <p:spPr>
          <a:xfrm>
            <a:off x="7197288" y="4458001"/>
            <a:ext cx="688896"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2" name="Rounded Rectangle 21"/>
          <p:cNvSpPr/>
          <p:nvPr/>
        </p:nvSpPr>
        <p:spPr>
          <a:xfrm>
            <a:off x="7947965" y="3937687"/>
            <a:ext cx="1721710" cy="210064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Operational Rangefinding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to confirm pilot rangefinding by consortium and contractors with member states</a:t>
            </a:r>
          </a:p>
        </p:txBody>
      </p:sp>
      <p:sp>
        <p:nvSpPr>
          <p:cNvPr id="29" name="Right Arrow 28"/>
          <p:cNvSpPr/>
          <p:nvPr/>
        </p:nvSpPr>
        <p:spPr>
          <a:xfrm>
            <a:off x="9702626" y="4452330"/>
            <a:ext cx="611320"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997E"/>
              </a:solidFill>
              <a:effectLst/>
              <a:uLnTx/>
              <a:uFillTx/>
              <a:latin typeface="Calibri" panose="020F0502020204030204"/>
              <a:ea typeface="+mn-ea"/>
              <a:cs typeface="+mn-cs"/>
            </a:endParaRPr>
          </a:p>
        </p:txBody>
      </p:sp>
      <p:sp>
        <p:nvSpPr>
          <p:cNvPr id="20" name="Rounded Rectangle 19"/>
          <p:cNvSpPr/>
          <p:nvPr/>
        </p:nvSpPr>
        <p:spPr>
          <a:xfrm>
            <a:off x="10337452" y="4168346"/>
            <a:ext cx="1443684" cy="163933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Operational scoring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by contractor with consortium supervision</a:t>
            </a:r>
          </a:p>
        </p:txBody>
      </p:sp>
    </p:spTree>
    <p:extLst>
      <p:ext uri="{BB962C8B-B14F-4D97-AF65-F5344CB8AC3E}">
        <p14:creationId xmlns:p14="http://schemas.microsoft.com/office/powerpoint/2010/main" val="96969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Balanced Assessment System</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358" t="3627" r="4740" b="8579"/>
          <a:stretch/>
        </p:blipFill>
        <p:spPr>
          <a:xfrm>
            <a:off x="2695480" y="1417320"/>
            <a:ext cx="6801040" cy="4709160"/>
          </a:xfrm>
          <a:prstGeom prst="rect">
            <a:avLst/>
          </a:prstGeom>
        </p:spPr>
      </p:pic>
    </p:spTree>
    <p:extLst>
      <p:ext uri="{BB962C8B-B14F-4D97-AF65-F5344CB8AC3E}">
        <p14:creationId xmlns:p14="http://schemas.microsoft.com/office/powerpoint/2010/main" val="289920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Functions</a:t>
            </a:r>
          </a:p>
        </p:txBody>
      </p:sp>
      <p:sp>
        <p:nvSpPr>
          <p:cNvPr id="3" name="Content Placeholder 2"/>
          <p:cNvSpPr>
            <a:spLocks noGrp="1"/>
          </p:cNvSpPr>
          <p:nvPr>
            <p:ph idx="1"/>
          </p:nvPr>
        </p:nvSpPr>
        <p:spPr>
          <a:noFill/>
        </p:spPr>
        <p:txBody>
          <a:bodyPr/>
          <a:lstStyle/>
          <a:p>
            <a:r>
              <a:rPr lang="en-US" b="1" dirty="0"/>
              <a:t>Training Tests </a:t>
            </a:r>
            <a:r>
              <a:rPr lang="en-US" dirty="0"/>
              <a:t>– grade bands</a:t>
            </a:r>
          </a:p>
          <a:p>
            <a:r>
              <a:rPr lang="en-US" sz="3200" b="1" dirty="0">
                <a:solidFill>
                  <a:schemeClr val="bg1"/>
                </a:solidFill>
              </a:rPr>
              <a:t>Practice tests </a:t>
            </a:r>
            <a:r>
              <a:rPr lang="en-US" sz="3200" dirty="0">
                <a:solidFill>
                  <a:schemeClr val="bg1"/>
                </a:solidFill>
              </a:rPr>
              <a:t>– each grade, CAT-like and PT</a:t>
            </a:r>
          </a:p>
          <a:p>
            <a:r>
              <a:rPr lang="en-US" sz="3200" b="1" dirty="0">
                <a:solidFill>
                  <a:schemeClr val="bg1"/>
                </a:solidFill>
              </a:rPr>
              <a:t>Interim Assessments </a:t>
            </a:r>
            <a:r>
              <a:rPr lang="en-US" sz="3200" dirty="0">
                <a:solidFill>
                  <a:schemeClr val="bg1"/>
                </a:solidFill>
              </a:rPr>
              <a:t>– each grade, some topic-specific</a:t>
            </a:r>
            <a:endParaRPr lang="en-US" sz="3200" b="1" dirty="0">
              <a:solidFill>
                <a:schemeClr val="bg1"/>
              </a:solidFill>
            </a:endParaRPr>
          </a:p>
          <a:p>
            <a:pPr lvl="1"/>
            <a:r>
              <a:rPr lang="en-US" sz="2800" dirty="0">
                <a:solidFill>
                  <a:schemeClr val="bg1"/>
                </a:solidFill>
              </a:rPr>
              <a:t>Interim Comprehensive Assessment (ICA)</a:t>
            </a:r>
          </a:p>
          <a:p>
            <a:pPr lvl="1"/>
            <a:r>
              <a:rPr lang="en-US" sz="2800" dirty="0">
                <a:solidFill>
                  <a:schemeClr val="bg1"/>
                </a:solidFill>
              </a:rPr>
              <a:t>Interim Assessment Blocks (IAB)</a:t>
            </a:r>
          </a:p>
          <a:p>
            <a:r>
              <a:rPr lang="en-US" sz="3200" b="1" dirty="0">
                <a:solidFill>
                  <a:schemeClr val="bg1"/>
                </a:solidFill>
              </a:rPr>
              <a:t>Formative Assessment Resources </a:t>
            </a:r>
            <a:r>
              <a:rPr lang="en-US" sz="3200" dirty="0">
                <a:solidFill>
                  <a:schemeClr val="bg1"/>
                </a:solidFill>
              </a:rPr>
              <a:t>– Digital Library</a:t>
            </a:r>
          </a:p>
          <a:p>
            <a:r>
              <a:rPr lang="en-US" b="1" dirty="0"/>
              <a:t>Summative Assessment </a:t>
            </a:r>
            <a:r>
              <a:rPr lang="en-US" dirty="0"/>
              <a:t>– each grade, CAT and PT</a:t>
            </a:r>
          </a:p>
        </p:txBody>
      </p:sp>
    </p:spTree>
    <p:extLst>
      <p:ext uri="{BB962C8B-B14F-4D97-AF65-F5344CB8AC3E}">
        <p14:creationId xmlns:p14="http://schemas.microsoft.com/office/powerpoint/2010/main" val="395358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83674" y="1712260"/>
            <a:ext cx="982756" cy="217239"/>
          </a:xfrm>
          <a:prstGeom prst="rect">
            <a:avLst/>
          </a:prstGeom>
        </p:spPr>
        <p:txBody>
          <a:bodyPr vert="horz" wrap="square" lIns="0" tIns="0" rIns="0" bIns="0" rtlCol="0">
            <a:spAutoFit/>
          </a:bodyPr>
          <a:lstStyle/>
          <a:p>
            <a:pPr marL="85169" marR="4483" indent="-74523"/>
            <a:r>
              <a:rPr sz="706" spc="-4" dirty="0">
                <a:solidFill>
                  <a:srgbClr val="FDFFFF"/>
                </a:solidFill>
                <a:latin typeface="Calibri"/>
                <a:cs typeface="Calibri"/>
              </a:rPr>
              <a:t>Students </a:t>
            </a:r>
            <a:r>
              <a:rPr sz="706" spc="-9" dirty="0">
                <a:solidFill>
                  <a:srgbClr val="FDFFFF"/>
                </a:solidFill>
                <a:latin typeface="Calibri"/>
                <a:cs typeface="Calibri"/>
              </a:rPr>
              <a:t>take </a:t>
            </a:r>
            <a:r>
              <a:rPr sz="706" dirty="0">
                <a:solidFill>
                  <a:srgbClr val="FDFFFF"/>
                </a:solidFill>
                <a:latin typeface="Calibri"/>
                <a:cs typeface="Calibri"/>
              </a:rPr>
              <a:t>online </a:t>
            </a:r>
            <a:r>
              <a:rPr sz="706" spc="-13" dirty="0">
                <a:solidFill>
                  <a:srgbClr val="FDFFFF"/>
                </a:solidFill>
                <a:latin typeface="Calibri"/>
                <a:cs typeface="Calibri"/>
              </a:rPr>
              <a:t>tests  </a:t>
            </a:r>
            <a:r>
              <a:rPr sz="706" dirty="0">
                <a:solidFill>
                  <a:srgbClr val="FDFFFF"/>
                </a:solidFill>
                <a:latin typeface="Calibri"/>
                <a:cs typeface="Calibri"/>
              </a:rPr>
              <a:t>during testing</a:t>
            </a:r>
            <a:r>
              <a:rPr sz="706" spc="-75" dirty="0">
                <a:solidFill>
                  <a:srgbClr val="FDFFFF"/>
                </a:solidFill>
                <a:latin typeface="Calibri"/>
                <a:cs typeface="Calibri"/>
              </a:rPr>
              <a:t> </a:t>
            </a:r>
            <a:r>
              <a:rPr sz="706" spc="-9" dirty="0">
                <a:solidFill>
                  <a:srgbClr val="FDFFFF"/>
                </a:solidFill>
                <a:latin typeface="Calibri"/>
                <a:cs typeface="Calibri"/>
              </a:rPr>
              <a:t>window</a:t>
            </a:r>
            <a:endParaRPr sz="706">
              <a:latin typeface="Calibri"/>
              <a:cs typeface="Calibri"/>
            </a:endParaRPr>
          </a:p>
        </p:txBody>
      </p:sp>
      <p:sp>
        <p:nvSpPr>
          <p:cNvPr id="3" name="object 3"/>
          <p:cNvSpPr/>
          <p:nvPr/>
        </p:nvSpPr>
        <p:spPr>
          <a:xfrm>
            <a:off x="7760073" y="2285944"/>
            <a:ext cx="1222786" cy="710172"/>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7810500" y="2319617"/>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solidFill>
            <a:srgbClr val="5B9BD4"/>
          </a:solidFill>
        </p:spPr>
        <p:txBody>
          <a:bodyPr wrap="square" lIns="0" tIns="0" rIns="0" bIns="0" rtlCol="0"/>
          <a:lstStyle/>
          <a:p>
            <a:endParaRPr sz="1588"/>
          </a:p>
        </p:txBody>
      </p:sp>
      <p:sp>
        <p:nvSpPr>
          <p:cNvPr id="5" name="object 5"/>
          <p:cNvSpPr/>
          <p:nvPr/>
        </p:nvSpPr>
        <p:spPr>
          <a:xfrm>
            <a:off x="7810500" y="2319617"/>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6" name="object 6"/>
          <p:cNvSpPr txBox="1"/>
          <p:nvPr/>
        </p:nvSpPr>
        <p:spPr>
          <a:xfrm>
            <a:off x="7914715" y="2347410"/>
            <a:ext cx="927847" cy="108619"/>
          </a:xfrm>
          <a:prstGeom prst="rect">
            <a:avLst/>
          </a:prstGeom>
        </p:spPr>
        <p:txBody>
          <a:bodyPr vert="horz" wrap="square" lIns="0" tIns="0" rIns="0" bIns="0" rtlCol="0">
            <a:spAutoFit/>
          </a:bodyPr>
          <a:lstStyle/>
          <a:p>
            <a:pPr marL="11206"/>
            <a:r>
              <a:rPr sz="706" spc="-4" dirty="0">
                <a:solidFill>
                  <a:srgbClr val="FDFFFF"/>
                </a:solidFill>
                <a:latin typeface="Calibri"/>
                <a:cs typeface="Calibri"/>
              </a:rPr>
              <a:t>Online </a:t>
            </a:r>
            <a:r>
              <a:rPr sz="706" dirty="0">
                <a:solidFill>
                  <a:srgbClr val="FDFFFF"/>
                </a:solidFill>
                <a:latin typeface="Calibri"/>
                <a:cs typeface="Calibri"/>
              </a:rPr>
              <a:t>Reporting</a:t>
            </a:r>
            <a:r>
              <a:rPr sz="706" spc="-57" dirty="0">
                <a:solidFill>
                  <a:srgbClr val="FDFFFF"/>
                </a:solidFill>
                <a:latin typeface="Calibri"/>
                <a:cs typeface="Calibri"/>
              </a:rPr>
              <a:t> </a:t>
            </a:r>
            <a:r>
              <a:rPr sz="706" dirty="0">
                <a:solidFill>
                  <a:srgbClr val="FDFFFF"/>
                </a:solidFill>
                <a:latin typeface="Calibri"/>
                <a:cs typeface="Calibri"/>
              </a:rPr>
              <a:t>System</a:t>
            </a:r>
            <a:endParaRPr sz="706">
              <a:latin typeface="Calibri"/>
              <a:cs typeface="Calibri"/>
            </a:endParaRPr>
          </a:p>
        </p:txBody>
      </p:sp>
      <p:sp>
        <p:nvSpPr>
          <p:cNvPr id="7" name="object 7"/>
          <p:cNvSpPr txBox="1"/>
          <p:nvPr/>
        </p:nvSpPr>
        <p:spPr>
          <a:xfrm>
            <a:off x="7834033" y="2454984"/>
            <a:ext cx="1088651" cy="434478"/>
          </a:xfrm>
          <a:prstGeom prst="rect">
            <a:avLst/>
          </a:prstGeom>
        </p:spPr>
        <p:txBody>
          <a:bodyPr vert="horz" wrap="square" lIns="0" tIns="0" rIns="0" bIns="0" rtlCol="0">
            <a:spAutoFit/>
          </a:bodyPr>
          <a:lstStyle/>
          <a:p>
            <a:pPr marL="11206" marR="4483" indent="-1681" algn="ctr"/>
            <a:r>
              <a:rPr sz="706" dirty="0">
                <a:solidFill>
                  <a:srgbClr val="FDFFFF"/>
                </a:solidFill>
                <a:latin typeface="Calibri"/>
                <a:cs typeface="Calibri"/>
              </a:rPr>
              <a:t>(ORS) </a:t>
            </a:r>
            <a:r>
              <a:rPr sz="706" spc="9" dirty="0">
                <a:solidFill>
                  <a:srgbClr val="FDFFFF"/>
                </a:solidFill>
                <a:latin typeface="Calibri"/>
                <a:cs typeface="Calibri"/>
              </a:rPr>
              <a:t>a </a:t>
            </a:r>
            <a:r>
              <a:rPr sz="706" spc="-4" dirty="0">
                <a:solidFill>
                  <a:srgbClr val="FDFFFF"/>
                </a:solidFill>
                <a:latin typeface="Calibri"/>
                <a:cs typeface="Calibri"/>
              </a:rPr>
              <a:t>subsystem </a:t>
            </a:r>
            <a:r>
              <a:rPr sz="706" spc="13" dirty="0">
                <a:solidFill>
                  <a:srgbClr val="FDFFFF"/>
                </a:solidFill>
                <a:latin typeface="Calibri"/>
                <a:cs typeface="Calibri"/>
              </a:rPr>
              <a:t>of </a:t>
            </a:r>
            <a:r>
              <a:rPr sz="706" dirty="0">
                <a:solidFill>
                  <a:srgbClr val="FDFFFF"/>
                </a:solidFill>
                <a:latin typeface="Calibri"/>
                <a:cs typeface="Calibri"/>
              </a:rPr>
              <a:t>TIDE,  calculates score. Districts</a:t>
            </a:r>
            <a:r>
              <a:rPr sz="706" spc="-66" dirty="0">
                <a:solidFill>
                  <a:srgbClr val="FDFFFF"/>
                </a:solidFill>
                <a:latin typeface="Calibri"/>
                <a:cs typeface="Calibri"/>
              </a:rPr>
              <a:t> </a:t>
            </a:r>
            <a:r>
              <a:rPr sz="706" spc="-13" dirty="0">
                <a:solidFill>
                  <a:srgbClr val="FDFFFF"/>
                </a:solidFill>
                <a:latin typeface="Calibri"/>
                <a:cs typeface="Calibri"/>
              </a:rPr>
              <a:t>can  see </a:t>
            </a:r>
            <a:r>
              <a:rPr sz="706" dirty="0">
                <a:solidFill>
                  <a:srgbClr val="FDFFFF"/>
                </a:solidFill>
                <a:latin typeface="Calibri"/>
                <a:cs typeface="Calibri"/>
              </a:rPr>
              <a:t>results </a:t>
            </a:r>
            <a:r>
              <a:rPr sz="706" spc="-13" dirty="0">
                <a:solidFill>
                  <a:srgbClr val="FDFFFF"/>
                </a:solidFill>
                <a:latin typeface="Calibri"/>
                <a:cs typeface="Calibri"/>
              </a:rPr>
              <a:t>in </a:t>
            </a:r>
            <a:r>
              <a:rPr sz="706" spc="4" dirty="0">
                <a:solidFill>
                  <a:srgbClr val="FDFFFF"/>
                </a:solidFill>
                <a:latin typeface="Calibri"/>
                <a:cs typeface="Calibri"/>
              </a:rPr>
              <a:t>ORS </a:t>
            </a:r>
            <a:r>
              <a:rPr sz="706" dirty="0">
                <a:solidFill>
                  <a:srgbClr val="FDFFFF"/>
                </a:solidFill>
                <a:latin typeface="Calibri"/>
                <a:cs typeface="Calibri"/>
              </a:rPr>
              <a:t>(very </a:t>
            </a:r>
            <a:r>
              <a:rPr sz="706" spc="-4" dirty="0">
                <a:solidFill>
                  <a:srgbClr val="FDFFFF"/>
                </a:solidFill>
                <a:latin typeface="Calibri"/>
                <a:cs typeface="Calibri"/>
              </a:rPr>
              <a:t>basic  </a:t>
            </a:r>
            <a:r>
              <a:rPr sz="706" dirty="0">
                <a:solidFill>
                  <a:srgbClr val="FDFFFF"/>
                </a:solidFill>
                <a:latin typeface="Calibri"/>
                <a:cs typeface="Calibri"/>
              </a:rPr>
              <a:t>data, maybe </a:t>
            </a:r>
            <a:r>
              <a:rPr sz="706" spc="-9" dirty="0">
                <a:solidFill>
                  <a:srgbClr val="FDFFFF"/>
                </a:solidFill>
                <a:latin typeface="Calibri"/>
                <a:cs typeface="Calibri"/>
              </a:rPr>
              <a:t>10</a:t>
            </a:r>
            <a:r>
              <a:rPr sz="706" spc="-57" dirty="0">
                <a:solidFill>
                  <a:srgbClr val="FDFFFF"/>
                </a:solidFill>
                <a:latin typeface="Calibri"/>
                <a:cs typeface="Calibri"/>
              </a:rPr>
              <a:t> </a:t>
            </a:r>
            <a:r>
              <a:rPr sz="706" spc="-4" dirty="0">
                <a:solidFill>
                  <a:srgbClr val="FDFFFF"/>
                </a:solidFill>
                <a:latin typeface="Calibri"/>
                <a:cs typeface="Calibri"/>
              </a:rPr>
              <a:t>fields)</a:t>
            </a:r>
            <a:endParaRPr sz="706">
              <a:latin typeface="Calibri"/>
              <a:cs typeface="Calibri"/>
            </a:endParaRPr>
          </a:p>
        </p:txBody>
      </p:sp>
      <p:sp>
        <p:nvSpPr>
          <p:cNvPr id="8" name="object 8"/>
          <p:cNvSpPr/>
          <p:nvPr/>
        </p:nvSpPr>
        <p:spPr>
          <a:xfrm>
            <a:off x="7919758" y="3378517"/>
            <a:ext cx="903474" cy="701768"/>
          </a:xfrm>
          <a:prstGeom prst="rect">
            <a:avLst/>
          </a:prstGeom>
          <a:blipFill>
            <a:blip r:embed="rId3" cstate="print"/>
            <a:stretch>
              <a:fillRect/>
            </a:stretch>
          </a:blipFill>
        </p:spPr>
        <p:txBody>
          <a:bodyPr wrap="square" lIns="0" tIns="0" rIns="0" bIns="0" rtlCol="0"/>
          <a:lstStyle/>
          <a:p>
            <a:endParaRPr sz="1588"/>
          </a:p>
        </p:txBody>
      </p:sp>
      <p:sp>
        <p:nvSpPr>
          <p:cNvPr id="9" name="object 9"/>
          <p:cNvSpPr/>
          <p:nvPr/>
        </p:nvSpPr>
        <p:spPr>
          <a:xfrm>
            <a:off x="7967382"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0" name="object 10"/>
          <p:cNvSpPr txBox="1"/>
          <p:nvPr/>
        </p:nvSpPr>
        <p:spPr>
          <a:xfrm>
            <a:off x="7967382" y="3404796"/>
            <a:ext cx="806824" cy="521003"/>
          </a:xfrm>
          <a:prstGeom prst="rect">
            <a:avLst/>
          </a:prstGeom>
          <a:solidFill>
            <a:srgbClr val="5B9BD4"/>
          </a:solidFill>
        </p:spPr>
        <p:txBody>
          <a:bodyPr vert="horz" wrap="square" lIns="0" tIns="5043" rIns="0" bIns="0" rtlCol="0">
            <a:spAutoFit/>
          </a:bodyPr>
          <a:lstStyle/>
          <a:p>
            <a:pPr>
              <a:spcBef>
                <a:spcPts val="40"/>
              </a:spcBef>
            </a:pPr>
            <a:endParaRPr sz="529">
              <a:latin typeface="Times New Roman"/>
              <a:cs typeface="Times New Roman"/>
            </a:endParaRPr>
          </a:p>
          <a:p>
            <a:pPr marL="48747" marR="30818" algn="ctr">
              <a:spcBef>
                <a:spcPts val="4"/>
              </a:spcBef>
            </a:pPr>
            <a:r>
              <a:rPr sz="706" spc="-4" dirty="0">
                <a:solidFill>
                  <a:srgbClr val="FDFFFF"/>
                </a:solidFill>
                <a:latin typeface="Calibri"/>
                <a:cs typeface="Calibri"/>
              </a:rPr>
              <a:t>Vendor </a:t>
            </a:r>
            <a:r>
              <a:rPr sz="706" dirty="0">
                <a:solidFill>
                  <a:srgbClr val="FDFFFF"/>
                </a:solidFill>
                <a:latin typeface="Calibri"/>
                <a:cs typeface="Calibri"/>
              </a:rPr>
              <a:t>sends</a:t>
            </a:r>
            <a:r>
              <a:rPr sz="706" spc="-49" dirty="0">
                <a:solidFill>
                  <a:srgbClr val="FDFFFF"/>
                </a:solidFill>
                <a:latin typeface="Calibri"/>
                <a:cs typeface="Calibri"/>
              </a:rPr>
              <a:t> </a:t>
            </a:r>
            <a:r>
              <a:rPr sz="706" spc="-9" dirty="0">
                <a:solidFill>
                  <a:srgbClr val="FDFFFF"/>
                </a:solidFill>
                <a:latin typeface="Calibri"/>
                <a:cs typeface="Calibri"/>
              </a:rPr>
              <a:t>latest  </a:t>
            </a:r>
            <a:r>
              <a:rPr sz="706" dirty="0">
                <a:solidFill>
                  <a:srgbClr val="FDFFFF"/>
                </a:solidFill>
                <a:latin typeface="Calibri"/>
                <a:cs typeface="Calibri"/>
              </a:rPr>
              <a:t>student score </a:t>
            </a:r>
            <a:r>
              <a:rPr sz="706" spc="-9" dirty="0">
                <a:solidFill>
                  <a:srgbClr val="FDFFFF"/>
                </a:solidFill>
                <a:latin typeface="Calibri"/>
                <a:cs typeface="Calibri"/>
              </a:rPr>
              <a:t>files  </a:t>
            </a:r>
            <a:r>
              <a:rPr sz="706" spc="18" dirty="0">
                <a:solidFill>
                  <a:srgbClr val="FDFFFF"/>
                </a:solidFill>
                <a:latin typeface="Calibri"/>
                <a:cs typeface="Calibri"/>
              </a:rPr>
              <a:t>to</a:t>
            </a:r>
            <a:r>
              <a:rPr sz="706" spc="-35" dirty="0">
                <a:solidFill>
                  <a:srgbClr val="FDFFFF"/>
                </a:solidFill>
                <a:latin typeface="Calibri"/>
                <a:cs typeface="Calibri"/>
              </a:rPr>
              <a:t> </a:t>
            </a:r>
            <a:r>
              <a:rPr sz="706" spc="-9" dirty="0">
                <a:solidFill>
                  <a:srgbClr val="FDFFFF"/>
                </a:solidFill>
                <a:latin typeface="Calibri"/>
                <a:cs typeface="Calibri"/>
              </a:rPr>
              <a:t>OSPI</a:t>
            </a:r>
            <a:r>
              <a:rPr sz="706" spc="-35" dirty="0">
                <a:solidFill>
                  <a:srgbClr val="FDFFFF"/>
                </a:solidFill>
                <a:latin typeface="Calibri"/>
                <a:cs typeface="Calibri"/>
              </a:rPr>
              <a:t> </a:t>
            </a:r>
            <a:r>
              <a:rPr sz="706" spc="13" dirty="0">
                <a:solidFill>
                  <a:srgbClr val="FDFFFF"/>
                </a:solidFill>
                <a:latin typeface="Calibri"/>
                <a:cs typeface="Calibri"/>
              </a:rPr>
              <a:t>on</a:t>
            </a:r>
            <a:r>
              <a:rPr sz="706" spc="-35" dirty="0">
                <a:solidFill>
                  <a:srgbClr val="FDFFFF"/>
                </a:solidFill>
                <a:latin typeface="Calibri"/>
                <a:cs typeface="Calibri"/>
              </a:rPr>
              <a:t> </a:t>
            </a:r>
            <a:r>
              <a:rPr sz="706" spc="9" dirty="0">
                <a:solidFill>
                  <a:srgbClr val="FDFFFF"/>
                </a:solidFill>
                <a:latin typeface="Calibri"/>
                <a:cs typeface="Calibri"/>
              </a:rPr>
              <a:t>a</a:t>
            </a:r>
            <a:r>
              <a:rPr sz="706" spc="-62" dirty="0">
                <a:solidFill>
                  <a:srgbClr val="FDFFFF"/>
                </a:solidFill>
                <a:latin typeface="Calibri"/>
                <a:cs typeface="Calibri"/>
              </a:rPr>
              <a:t> </a:t>
            </a:r>
            <a:r>
              <a:rPr sz="706" dirty="0">
                <a:solidFill>
                  <a:srgbClr val="FDFFFF"/>
                </a:solidFill>
                <a:latin typeface="Calibri"/>
                <a:cs typeface="Calibri"/>
              </a:rPr>
              <a:t>nightly  </a:t>
            </a:r>
            <a:r>
              <a:rPr sz="706" spc="-4" dirty="0">
                <a:solidFill>
                  <a:srgbClr val="FDFFFF"/>
                </a:solidFill>
                <a:latin typeface="Calibri"/>
                <a:cs typeface="Calibri"/>
              </a:rPr>
              <a:t>basis</a:t>
            </a:r>
            <a:endParaRPr sz="706">
              <a:latin typeface="Calibri"/>
              <a:cs typeface="Calibri"/>
            </a:endParaRPr>
          </a:p>
        </p:txBody>
      </p:sp>
      <p:sp>
        <p:nvSpPr>
          <p:cNvPr id="11" name="object 11"/>
          <p:cNvSpPr txBox="1"/>
          <p:nvPr/>
        </p:nvSpPr>
        <p:spPr>
          <a:xfrm>
            <a:off x="6942604" y="1766049"/>
            <a:ext cx="423022" cy="108619"/>
          </a:xfrm>
          <a:prstGeom prst="rect">
            <a:avLst/>
          </a:prstGeom>
        </p:spPr>
        <p:txBody>
          <a:bodyPr vert="horz" wrap="square" lIns="0" tIns="0" rIns="0" bIns="0" rtlCol="0">
            <a:spAutoFit/>
          </a:bodyPr>
          <a:lstStyle/>
          <a:p>
            <a:pPr marL="11206"/>
            <a:r>
              <a:rPr sz="706" i="1" spc="4" dirty="0">
                <a:solidFill>
                  <a:srgbClr val="5B9BD4"/>
                </a:solidFill>
                <a:latin typeface="Calibri"/>
                <a:cs typeface="Calibri"/>
              </a:rPr>
              <a:t>Late</a:t>
            </a:r>
            <a:r>
              <a:rPr sz="706" i="1" spc="-110" dirty="0">
                <a:solidFill>
                  <a:srgbClr val="5B9BD4"/>
                </a:solidFill>
                <a:latin typeface="Calibri"/>
                <a:cs typeface="Calibri"/>
              </a:rPr>
              <a:t> </a:t>
            </a:r>
            <a:r>
              <a:rPr sz="706" i="1" spc="-4" dirty="0">
                <a:solidFill>
                  <a:srgbClr val="5B9BD4"/>
                </a:solidFill>
                <a:latin typeface="Calibri"/>
                <a:cs typeface="Calibri"/>
              </a:rPr>
              <a:t>spring</a:t>
            </a:r>
            <a:endParaRPr sz="706">
              <a:latin typeface="Calibri"/>
              <a:cs typeface="Calibri"/>
            </a:endParaRPr>
          </a:p>
        </p:txBody>
      </p:sp>
      <p:sp>
        <p:nvSpPr>
          <p:cNvPr id="12" name="object 12"/>
          <p:cNvSpPr/>
          <p:nvPr/>
        </p:nvSpPr>
        <p:spPr>
          <a:xfrm>
            <a:off x="4532779" y="3378517"/>
            <a:ext cx="1222786" cy="701768"/>
          </a:xfrm>
          <a:prstGeom prst="rect">
            <a:avLst/>
          </a:prstGeom>
          <a:blipFill>
            <a:blip r:embed="rId4" cstate="print"/>
            <a:stretch>
              <a:fillRect/>
            </a:stretch>
          </a:blipFill>
        </p:spPr>
        <p:txBody>
          <a:bodyPr wrap="square" lIns="0" tIns="0" rIns="0" bIns="0" rtlCol="0"/>
          <a:lstStyle/>
          <a:p>
            <a:endParaRPr sz="1588"/>
          </a:p>
        </p:txBody>
      </p:sp>
      <p:sp>
        <p:nvSpPr>
          <p:cNvPr id="13" name="object 13"/>
          <p:cNvSpPr/>
          <p:nvPr/>
        </p:nvSpPr>
        <p:spPr>
          <a:xfrm>
            <a:off x="4583206" y="3404794"/>
            <a:ext cx="1120588" cy="605118"/>
          </a:xfrm>
          <a:custGeom>
            <a:avLst/>
            <a:gdLst/>
            <a:ahLst/>
            <a:cxnLst/>
            <a:rect l="l" t="t" r="r" b="b"/>
            <a:pathLst>
              <a:path w="1270000" h="685800">
                <a:moveTo>
                  <a:pt x="0" y="685799"/>
                </a:moveTo>
                <a:lnTo>
                  <a:pt x="1270000" y="685799"/>
                </a:lnTo>
                <a:lnTo>
                  <a:pt x="12700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4" name="object 14"/>
          <p:cNvSpPr txBox="1"/>
          <p:nvPr/>
        </p:nvSpPr>
        <p:spPr>
          <a:xfrm>
            <a:off x="4583206" y="3404796"/>
            <a:ext cx="1120588" cy="521003"/>
          </a:xfrm>
          <a:prstGeom prst="rect">
            <a:avLst/>
          </a:prstGeom>
          <a:solidFill>
            <a:srgbClr val="5B9BD4"/>
          </a:solidFill>
        </p:spPr>
        <p:txBody>
          <a:bodyPr vert="horz" wrap="square" lIns="0" tIns="5043" rIns="0" bIns="0" rtlCol="0">
            <a:spAutoFit/>
          </a:bodyPr>
          <a:lstStyle/>
          <a:p>
            <a:pPr>
              <a:spcBef>
                <a:spcPts val="40"/>
              </a:spcBef>
            </a:pPr>
            <a:endParaRPr sz="529">
              <a:latin typeface="Times New Roman"/>
              <a:cs typeface="Times New Roman"/>
            </a:endParaRPr>
          </a:p>
          <a:p>
            <a:pPr marL="31378" marR="17930" indent="3362" algn="ctr">
              <a:spcBef>
                <a:spcPts val="4"/>
              </a:spcBef>
            </a:pPr>
            <a:r>
              <a:rPr sz="706" dirty="0">
                <a:solidFill>
                  <a:srgbClr val="FDFFFF"/>
                </a:solidFill>
                <a:latin typeface="Calibri"/>
                <a:cs typeface="Calibri"/>
              </a:rPr>
              <a:t>Results </a:t>
            </a:r>
            <a:r>
              <a:rPr sz="706" spc="4" dirty="0">
                <a:solidFill>
                  <a:srgbClr val="FDFFFF"/>
                </a:solidFill>
                <a:latin typeface="Calibri"/>
                <a:cs typeface="Calibri"/>
              </a:rPr>
              <a:t>are </a:t>
            </a:r>
            <a:r>
              <a:rPr sz="706" dirty="0">
                <a:solidFill>
                  <a:srgbClr val="FDFFFF"/>
                </a:solidFill>
                <a:latin typeface="Calibri"/>
                <a:cs typeface="Calibri"/>
              </a:rPr>
              <a:t>merged </a:t>
            </a:r>
            <a:r>
              <a:rPr sz="706" spc="4" dirty="0">
                <a:solidFill>
                  <a:srgbClr val="FDFFFF"/>
                </a:solidFill>
                <a:latin typeface="Calibri"/>
                <a:cs typeface="Calibri"/>
              </a:rPr>
              <a:t>and  </a:t>
            </a:r>
            <a:r>
              <a:rPr sz="706" dirty="0">
                <a:solidFill>
                  <a:srgbClr val="FDFFFF"/>
                </a:solidFill>
                <a:latin typeface="Calibri"/>
                <a:cs typeface="Calibri"/>
              </a:rPr>
              <a:t>published </a:t>
            </a:r>
            <a:r>
              <a:rPr sz="706" spc="-18" dirty="0">
                <a:solidFill>
                  <a:srgbClr val="FDFFFF"/>
                </a:solidFill>
                <a:latin typeface="Calibri"/>
                <a:cs typeface="Calibri"/>
              </a:rPr>
              <a:t>on </a:t>
            </a:r>
            <a:r>
              <a:rPr sz="706" spc="18" dirty="0">
                <a:solidFill>
                  <a:srgbClr val="FDFFFF"/>
                </a:solidFill>
                <a:latin typeface="Calibri"/>
                <a:cs typeface="Calibri"/>
              </a:rPr>
              <a:t>the</a:t>
            </a:r>
            <a:r>
              <a:rPr sz="706" spc="-124" dirty="0">
                <a:solidFill>
                  <a:srgbClr val="FDFFFF"/>
                </a:solidFill>
                <a:latin typeface="Calibri"/>
                <a:cs typeface="Calibri"/>
              </a:rPr>
              <a:t> </a:t>
            </a:r>
            <a:r>
              <a:rPr sz="706" dirty="0">
                <a:solidFill>
                  <a:srgbClr val="FDFFFF"/>
                </a:solidFill>
                <a:latin typeface="Calibri"/>
                <a:cs typeface="Calibri"/>
              </a:rPr>
              <a:t>Assessment  </a:t>
            </a:r>
            <a:r>
              <a:rPr sz="706" spc="4" dirty="0">
                <a:solidFill>
                  <a:srgbClr val="FDFFFF"/>
                </a:solidFill>
                <a:latin typeface="Calibri"/>
                <a:cs typeface="Calibri"/>
              </a:rPr>
              <a:t>Review </a:t>
            </a:r>
            <a:r>
              <a:rPr sz="706" spc="-4" dirty="0">
                <a:solidFill>
                  <a:srgbClr val="FDFFFF"/>
                </a:solidFill>
                <a:latin typeface="Calibri"/>
                <a:cs typeface="Calibri"/>
              </a:rPr>
              <a:t>Page, available </a:t>
            </a:r>
            <a:r>
              <a:rPr sz="706" spc="-18" dirty="0">
                <a:solidFill>
                  <a:srgbClr val="FDFFFF"/>
                </a:solidFill>
                <a:latin typeface="Calibri"/>
                <a:cs typeface="Calibri"/>
              </a:rPr>
              <a:t>to  </a:t>
            </a:r>
            <a:r>
              <a:rPr sz="706" dirty="0">
                <a:solidFill>
                  <a:srgbClr val="FDFFFF"/>
                </a:solidFill>
                <a:latin typeface="Calibri"/>
                <a:cs typeface="Calibri"/>
              </a:rPr>
              <a:t>Schools for</a:t>
            </a:r>
            <a:r>
              <a:rPr sz="706" spc="-106" dirty="0">
                <a:solidFill>
                  <a:srgbClr val="FDFFFF"/>
                </a:solidFill>
                <a:latin typeface="Calibri"/>
                <a:cs typeface="Calibri"/>
              </a:rPr>
              <a:t> </a:t>
            </a:r>
            <a:r>
              <a:rPr sz="706" dirty="0">
                <a:solidFill>
                  <a:srgbClr val="FDFFFF"/>
                </a:solidFill>
                <a:latin typeface="Calibri"/>
                <a:cs typeface="Calibri"/>
              </a:rPr>
              <a:t>corrections</a:t>
            </a:r>
            <a:endParaRPr sz="706">
              <a:latin typeface="Calibri"/>
              <a:cs typeface="Calibri"/>
            </a:endParaRPr>
          </a:p>
        </p:txBody>
      </p:sp>
      <p:sp>
        <p:nvSpPr>
          <p:cNvPr id="15" name="object 15"/>
          <p:cNvSpPr/>
          <p:nvPr/>
        </p:nvSpPr>
        <p:spPr>
          <a:xfrm>
            <a:off x="3322544"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16" name="object 16"/>
          <p:cNvSpPr/>
          <p:nvPr/>
        </p:nvSpPr>
        <p:spPr>
          <a:xfrm>
            <a:off x="3372970"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17" name="object 17"/>
          <p:cNvSpPr txBox="1"/>
          <p:nvPr/>
        </p:nvSpPr>
        <p:spPr>
          <a:xfrm>
            <a:off x="3372970" y="3404795"/>
            <a:ext cx="806824" cy="469658"/>
          </a:xfrm>
          <a:prstGeom prst="rect">
            <a:avLst/>
          </a:prstGeom>
          <a:solidFill>
            <a:srgbClr val="5B9BD4"/>
          </a:solidFill>
        </p:spPr>
        <p:txBody>
          <a:bodyPr vert="horz" wrap="square" lIns="0" tIns="1121" rIns="0" bIns="0" rtlCol="0">
            <a:spAutoFit/>
          </a:bodyPr>
          <a:lstStyle/>
          <a:p>
            <a:pPr>
              <a:spcBef>
                <a:spcPts val="9"/>
              </a:spcBef>
            </a:pPr>
            <a:endParaRPr sz="927">
              <a:latin typeface="Times New Roman"/>
              <a:cs typeface="Times New Roman"/>
            </a:endParaRPr>
          </a:p>
          <a:p>
            <a:pPr marL="53231" marR="40904" indent="1121" algn="ctr"/>
            <a:r>
              <a:rPr sz="706" dirty="0">
                <a:solidFill>
                  <a:srgbClr val="FDFFFF"/>
                </a:solidFill>
                <a:latin typeface="Calibri"/>
                <a:cs typeface="Calibri"/>
              </a:rPr>
              <a:t>Schools </a:t>
            </a:r>
            <a:r>
              <a:rPr sz="706" spc="9" dirty="0">
                <a:solidFill>
                  <a:srgbClr val="FDFFFF"/>
                </a:solidFill>
                <a:latin typeface="Calibri"/>
                <a:cs typeface="Calibri"/>
              </a:rPr>
              <a:t>make  </a:t>
            </a:r>
            <a:r>
              <a:rPr sz="706" dirty="0">
                <a:solidFill>
                  <a:srgbClr val="FDFFFF"/>
                </a:solidFill>
                <a:latin typeface="Calibri"/>
                <a:cs typeface="Calibri"/>
              </a:rPr>
              <a:t>corrections</a:t>
            </a:r>
            <a:r>
              <a:rPr sz="706" spc="-93" dirty="0">
                <a:solidFill>
                  <a:srgbClr val="FDFFFF"/>
                </a:solidFill>
                <a:latin typeface="Calibri"/>
                <a:cs typeface="Calibri"/>
              </a:rPr>
              <a:t> </a:t>
            </a:r>
            <a:r>
              <a:rPr sz="706" dirty="0">
                <a:solidFill>
                  <a:srgbClr val="FDFFFF"/>
                </a:solidFill>
                <a:latin typeface="Calibri"/>
                <a:cs typeface="Calibri"/>
              </a:rPr>
              <a:t>directly  </a:t>
            </a:r>
            <a:r>
              <a:rPr sz="706" spc="-13" dirty="0">
                <a:solidFill>
                  <a:srgbClr val="FDFFFF"/>
                </a:solidFill>
                <a:latin typeface="Calibri"/>
                <a:cs typeface="Calibri"/>
              </a:rPr>
              <a:t>in</a:t>
            </a:r>
            <a:r>
              <a:rPr sz="706" spc="-93" dirty="0">
                <a:solidFill>
                  <a:srgbClr val="FDFFFF"/>
                </a:solidFill>
                <a:latin typeface="Calibri"/>
                <a:cs typeface="Calibri"/>
              </a:rPr>
              <a:t> </a:t>
            </a:r>
            <a:r>
              <a:rPr sz="706" spc="4" dirty="0">
                <a:solidFill>
                  <a:srgbClr val="FDFFFF"/>
                </a:solidFill>
                <a:latin typeface="Calibri"/>
                <a:cs typeface="Calibri"/>
              </a:rPr>
              <a:t>CEDARS</a:t>
            </a:r>
            <a:endParaRPr sz="706">
              <a:latin typeface="Calibri"/>
              <a:cs typeface="Calibri"/>
            </a:endParaRPr>
          </a:p>
        </p:txBody>
      </p:sp>
      <p:sp>
        <p:nvSpPr>
          <p:cNvPr id="18" name="object 18"/>
          <p:cNvSpPr txBox="1"/>
          <p:nvPr/>
        </p:nvSpPr>
        <p:spPr>
          <a:xfrm>
            <a:off x="3289824" y="4158280"/>
            <a:ext cx="965947" cy="108619"/>
          </a:xfrm>
          <a:prstGeom prst="rect">
            <a:avLst/>
          </a:prstGeom>
        </p:spPr>
        <p:txBody>
          <a:bodyPr vert="horz" wrap="square" lIns="0" tIns="0" rIns="0" bIns="0" rtlCol="0">
            <a:spAutoFit/>
          </a:bodyPr>
          <a:lstStyle/>
          <a:p>
            <a:pPr marL="11206"/>
            <a:r>
              <a:rPr sz="706" i="1" dirty="0">
                <a:solidFill>
                  <a:srgbClr val="5B9BD4"/>
                </a:solidFill>
                <a:latin typeface="Calibri"/>
                <a:cs typeface="Calibri"/>
              </a:rPr>
              <a:t>Deadline </a:t>
            </a:r>
            <a:r>
              <a:rPr sz="706" i="1" spc="-18" dirty="0">
                <a:solidFill>
                  <a:srgbClr val="5B9BD4"/>
                </a:solidFill>
                <a:latin typeface="Calibri"/>
                <a:cs typeface="Calibri"/>
              </a:rPr>
              <a:t>for </a:t>
            </a:r>
            <a:r>
              <a:rPr sz="706" i="1" dirty="0">
                <a:solidFill>
                  <a:srgbClr val="5B9BD4"/>
                </a:solidFill>
                <a:latin typeface="Calibri"/>
                <a:cs typeface="Calibri"/>
              </a:rPr>
              <a:t>corrections</a:t>
            </a:r>
            <a:r>
              <a:rPr sz="706" i="1" spc="-22" dirty="0">
                <a:solidFill>
                  <a:srgbClr val="5B9BD4"/>
                </a:solidFill>
                <a:latin typeface="Calibri"/>
                <a:cs typeface="Calibri"/>
              </a:rPr>
              <a:t> </a:t>
            </a:r>
            <a:r>
              <a:rPr sz="706" i="1" spc="-13" dirty="0">
                <a:solidFill>
                  <a:srgbClr val="5B9BD4"/>
                </a:solidFill>
                <a:latin typeface="Calibri"/>
                <a:cs typeface="Calibri"/>
              </a:rPr>
              <a:t>is</a:t>
            </a:r>
            <a:endParaRPr sz="706">
              <a:latin typeface="Calibri"/>
              <a:cs typeface="Calibri"/>
            </a:endParaRPr>
          </a:p>
        </p:txBody>
      </p:sp>
      <p:sp>
        <p:nvSpPr>
          <p:cNvPr id="19" name="object 19"/>
          <p:cNvSpPr txBox="1"/>
          <p:nvPr/>
        </p:nvSpPr>
        <p:spPr>
          <a:xfrm>
            <a:off x="3638325" y="4265744"/>
            <a:ext cx="262218" cy="108619"/>
          </a:xfrm>
          <a:prstGeom prst="rect">
            <a:avLst/>
          </a:prstGeom>
        </p:spPr>
        <p:txBody>
          <a:bodyPr vert="horz" wrap="square" lIns="0" tIns="0" rIns="0" bIns="0" rtlCol="0">
            <a:spAutoFit/>
          </a:bodyPr>
          <a:lstStyle/>
          <a:p>
            <a:pPr marL="11206"/>
            <a:r>
              <a:rPr sz="706" i="1" spc="-9" dirty="0">
                <a:solidFill>
                  <a:srgbClr val="5B9BD4"/>
                </a:solidFill>
                <a:latin typeface="Calibri"/>
                <a:cs typeface="Calibri"/>
              </a:rPr>
              <a:t>July</a:t>
            </a:r>
            <a:r>
              <a:rPr sz="706" i="1" spc="-57" dirty="0">
                <a:solidFill>
                  <a:srgbClr val="5B9BD4"/>
                </a:solidFill>
                <a:latin typeface="Calibri"/>
                <a:cs typeface="Calibri"/>
              </a:rPr>
              <a:t> </a:t>
            </a:r>
            <a:r>
              <a:rPr sz="706" i="1" spc="-31" dirty="0">
                <a:solidFill>
                  <a:srgbClr val="5B9BD4"/>
                </a:solidFill>
                <a:latin typeface="Calibri"/>
                <a:cs typeface="Calibri"/>
              </a:rPr>
              <a:t>10</a:t>
            </a:r>
            <a:endParaRPr sz="706">
              <a:latin typeface="Calibri"/>
              <a:cs typeface="Calibri"/>
            </a:endParaRPr>
          </a:p>
        </p:txBody>
      </p:sp>
      <p:sp>
        <p:nvSpPr>
          <p:cNvPr id="20" name="object 20"/>
          <p:cNvSpPr/>
          <p:nvPr/>
        </p:nvSpPr>
        <p:spPr>
          <a:xfrm>
            <a:off x="2112309"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21" name="object 21"/>
          <p:cNvSpPr/>
          <p:nvPr/>
        </p:nvSpPr>
        <p:spPr>
          <a:xfrm>
            <a:off x="2162735"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22" name="object 22"/>
          <p:cNvSpPr txBox="1"/>
          <p:nvPr/>
        </p:nvSpPr>
        <p:spPr>
          <a:xfrm>
            <a:off x="2162735" y="627304"/>
            <a:ext cx="806824" cy="465562"/>
          </a:xfrm>
          <a:prstGeom prst="rect">
            <a:avLst/>
          </a:prstGeom>
          <a:solidFill>
            <a:srgbClr val="5B9BD4"/>
          </a:solidFill>
        </p:spPr>
        <p:txBody>
          <a:bodyPr vert="horz" wrap="square" lIns="0" tIns="3922" rIns="0" bIns="0" rtlCol="0">
            <a:spAutoFit/>
          </a:bodyPr>
          <a:lstStyle/>
          <a:p>
            <a:pPr>
              <a:spcBef>
                <a:spcPts val="31"/>
              </a:spcBef>
            </a:pPr>
            <a:endParaRPr sz="882" dirty="0">
              <a:latin typeface="Times New Roman"/>
              <a:cs typeface="Times New Roman"/>
            </a:endParaRPr>
          </a:p>
          <a:p>
            <a:pPr marL="62756" marR="49869" indent="-5603" algn="ctr">
              <a:spcBef>
                <a:spcPts val="4"/>
              </a:spcBef>
            </a:pPr>
            <a:r>
              <a:rPr sz="706" spc="-4" dirty="0">
                <a:solidFill>
                  <a:srgbClr val="FDFFFF"/>
                </a:solidFill>
                <a:latin typeface="Calibri"/>
                <a:cs typeface="Calibri"/>
              </a:rPr>
              <a:t>District </a:t>
            </a:r>
            <a:r>
              <a:rPr sz="706" dirty="0">
                <a:solidFill>
                  <a:srgbClr val="FDFFFF"/>
                </a:solidFill>
                <a:latin typeface="Calibri"/>
                <a:cs typeface="Calibri"/>
              </a:rPr>
              <a:t>puts  enrollment </a:t>
            </a:r>
            <a:r>
              <a:rPr sz="706" spc="-9" dirty="0">
                <a:solidFill>
                  <a:srgbClr val="FDFFFF"/>
                </a:solidFill>
                <a:latin typeface="Calibri"/>
                <a:cs typeface="Calibri"/>
              </a:rPr>
              <a:t>info</a:t>
            </a:r>
            <a:r>
              <a:rPr sz="706" spc="-84" dirty="0">
                <a:solidFill>
                  <a:srgbClr val="FDFFFF"/>
                </a:solidFill>
                <a:latin typeface="Calibri"/>
                <a:cs typeface="Calibri"/>
              </a:rPr>
              <a:t> </a:t>
            </a:r>
            <a:r>
              <a:rPr sz="706" spc="13" dirty="0">
                <a:solidFill>
                  <a:srgbClr val="FDFFFF"/>
                </a:solidFill>
                <a:latin typeface="Calibri"/>
                <a:cs typeface="Calibri"/>
              </a:rPr>
              <a:t>on  </a:t>
            </a:r>
            <a:r>
              <a:rPr sz="706" spc="-9" dirty="0">
                <a:solidFill>
                  <a:srgbClr val="FDFFFF"/>
                </a:solidFill>
                <a:latin typeface="Calibri"/>
                <a:cs typeface="Calibri"/>
              </a:rPr>
              <a:t>CEDARS </a:t>
            </a:r>
            <a:r>
              <a:rPr sz="706" dirty="0">
                <a:solidFill>
                  <a:srgbClr val="FDFFFF"/>
                </a:solidFill>
                <a:latin typeface="Calibri"/>
                <a:cs typeface="Calibri"/>
              </a:rPr>
              <a:t>at</a:t>
            </a:r>
            <a:r>
              <a:rPr sz="706" spc="-35" dirty="0">
                <a:solidFill>
                  <a:srgbClr val="FDFFFF"/>
                </a:solidFill>
                <a:latin typeface="Calibri"/>
                <a:cs typeface="Calibri"/>
              </a:rPr>
              <a:t> </a:t>
            </a:r>
            <a:r>
              <a:rPr sz="706" spc="-9" dirty="0">
                <a:solidFill>
                  <a:srgbClr val="FDFFFF"/>
                </a:solidFill>
                <a:latin typeface="Calibri"/>
                <a:cs typeface="Calibri"/>
              </a:rPr>
              <a:t>OSPI</a:t>
            </a:r>
            <a:endParaRPr sz="706" dirty="0">
              <a:latin typeface="Calibri"/>
              <a:cs typeface="Calibri"/>
            </a:endParaRPr>
          </a:p>
        </p:txBody>
      </p:sp>
      <p:sp>
        <p:nvSpPr>
          <p:cNvPr id="23" name="object 23"/>
          <p:cNvSpPr/>
          <p:nvPr/>
        </p:nvSpPr>
        <p:spPr>
          <a:xfrm>
            <a:off x="6870999" y="3707353"/>
            <a:ext cx="1096496" cy="0"/>
          </a:xfrm>
          <a:custGeom>
            <a:avLst/>
            <a:gdLst/>
            <a:ahLst/>
            <a:cxnLst/>
            <a:rect l="l" t="t" r="r" b="b"/>
            <a:pathLst>
              <a:path w="1242695">
                <a:moveTo>
                  <a:pt x="1242567" y="0"/>
                </a:moveTo>
                <a:lnTo>
                  <a:pt x="0" y="0"/>
                </a:lnTo>
              </a:path>
            </a:pathLst>
          </a:custGeom>
          <a:ln w="12700">
            <a:solidFill>
              <a:srgbClr val="5B9BD4"/>
            </a:solidFill>
          </a:ln>
        </p:spPr>
        <p:txBody>
          <a:bodyPr wrap="square" lIns="0" tIns="0" rIns="0" bIns="0" rtlCol="0"/>
          <a:lstStyle/>
          <a:p>
            <a:endParaRPr sz="1588"/>
          </a:p>
        </p:txBody>
      </p:sp>
      <p:sp>
        <p:nvSpPr>
          <p:cNvPr id="24" name="object 24"/>
          <p:cNvSpPr/>
          <p:nvPr/>
        </p:nvSpPr>
        <p:spPr>
          <a:xfrm>
            <a:off x="6801972" y="3667911"/>
            <a:ext cx="79001" cy="79001"/>
          </a:xfrm>
          <a:custGeom>
            <a:avLst/>
            <a:gdLst/>
            <a:ahLst/>
            <a:cxnLst/>
            <a:rect l="l" t="t" r="r" b="b"/>
            <a:pathLst>
              <a:path w="89535"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25" name="object 25"/>
          <p:cNvSpPr/>
          <p:nvPr/>
        </p:nvSpPr>
        <p:spPr>
          <a:xfrm>
            <a:off x="7818906" y="5009030"/>
            <a:ext cx="1004327" cy="911878"/>
          </a:xfrm>
          <a:prstGeom prst="rect">
            <a:avLst/>
          </a:prstGeom>
          <a:blipFill>
            <a:blip r:embed="rId7" cstate="print"/>
            <a:stretch>
              <a:fillRect/>
            </a:stretch>
          </a:blipFill>
        </p:spPr>
        <p:txBody>
          <a:bodyPr wrap="square" lIns="0" tIns="0" rIns="0" bIns="0" rtlCol="0"/>
          <a:lstStyle/>
          <a:p>
            <a:endParaRPr sz="1588"/>
          </a:p>
        </p:txBody>
      </p:sp>
      <p:sp>
        <p:nvSpPr>
          <p:cNvPr id="26" name="object 26"/>
          <p:cNvSpPr/>
          <p:nvPr/>
        </p:nvSpPr>
        <p:spPr>
          <a:xfrm>
            <a:off x="7866530" y="5042647"/>
            <a:ext cx="907676" cy="806824"/>
          </a:xfrm>
          <a:custGeom>
            <a:avLst/>
            <a:gdLst/>
            <a:ahLst/>
            <a:cxnLst/>
            <a:rect l="l" t="t" r="r" b="b"/>
            <a:pathLst>
              <a:path w="1028700" h="914400">
                <a:moveTo>
                  <a:pt x="0" y="914400"/>
                </a:moveTo>
                <a:lnTo>
                  <a:pt x="1028700" y="914400"/>
                </a:lnTo>
                <a:lnTo>
                  <a:pt x="10287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27" name="object 27"/>
          <p:cNvSpPr txBox="1"/>
          <p:nvPr/>
        </p:nvSpPr>
        <p:spPr>
          <a:xfrm>
            <a:off x="7866530" y="5042647"/>
            <a:ext cx="907676" cy="730358"/>
          </a:xfrm>
          <a:prstGeom prst="rect">
            <a:avLst/>
          </a:prstGeom>
          <a:solidFill>
            <a:srgbClr val="5B9BD4"/>
          </a:solidFill>
        </p:spPr>
        <p:txBody>
          <a:bodyPr vert="horz" wrap="square" lIns="0" tIns="77881" rIns="0" bIns="0" rtlCol="0">
            <a:spAutoFit/>
          </a:bodyPr>
          <a:lstStyle/>
          <a:p>
            <a:pPr marL="79006" marR="58834" indent="-3922" algn="ctr">
              <a:spcBef>
                <a:spcPts val="613"/>
              </a:spcBef>
            </a:pPr>
            <a:r>
              <a:rPr sz="706" spc="-9" dirty="0">
                <a:solidFill>
                  <a:srgbClr val="FDFFFF"/>
                </a:solidFill>
                <a:latin typeface="Calibri"/>
                <a:cs typeface="Calibri"/>
              </a:rPr>
              <a:t>OSPI </a:t>
            </a:r>
            <a:r>
              <a:rPr sz="706" spc="-13" dirty="0">
                <a:solidFill>
                  <a:srgbClr val="FDFFFF"/>
                </a:solidFill>
                <a:latin typeface="Calibri"/>
                <a:cs typeface="Calibri"/>
              </a:rPr>
              <a:t>loads </a:t>
            </a:r>
            <a:r>
              <a:rPr sz="706" spc="-4" dirty="0">
                <a:solidFill>
                  <a:srgbClr val="FDFFFF"/>
                </a:solidFill>
                <a:latin typeface="Calibri"/>
                <a:cs typeface="Calibri"/>
              </a:rPr>
              <a:t>data </a:t>
            </a:r>
            <a:r>
              <a:rPr sz="706" spc="-9" dirty="0">
                <a:solidFill>
                  <a:srgbClr val="FDFFFF"/>
                </a:solidFill>
                <a:latin typeface="Calibri"/>
                <a:cs typeface="Calibri"/>
              </a:rPr>
              <a:t>into  </a:t>
            </a:r>
            <a:r>
              <a:rPr sz="706" dirty="0">
                <a:solidFill>
                  <a:srgbClr val="FDFFFF"/>
                </a:solidFill>
                <a:latin typeface="Calibri"/>
                <a:cs typeface="Calibri"/>
              </a:rPr>
              <a:t>multiple </a:t>
            </a:r>
            <a:r>
              <a:rPr sz="706" spc="9" dirty="0">
                <a:solidFill>
                  <a:srgbClr val="FDFFFF"/>
                </a:solidFill>
                <a:latin typeface="Calibri"/>
                <a:cs typeface="Calibri"/>
              </a:rPr>
              <a:t>views  </a:t>
            </a:r>
            <a:r>
              <a:rPr sz="706" spc="-4" dirty="0">
                <a:solidFill>
                  <a:srgbClr val="FDFFFF"/>
                </a:solidFill>
                <a:latin typeface="Calibri"/>
                <a:cs typeface="Calibri"/>
              </a:rPr>
              <a:t>including dashboard,  Carolyn’s </a:t>
            </a:r>
            <a:r>
              <a:rPr sz="706" spc="-9" dirty="0">
                <a:solidFill>
                  <a:srgbClr val="FDFFFF"/>
                </a:solidFill>
                <a:latin typeface="Calibri"/>
                <a:cs typeface="Calibri"/>
              </a:rPr>
              <a:t>DB, </a:t>
            </a:r>
            <a:r>
              <a:rPr sz="706" spc="-4" dirty="0">
                <a:solidFill>
                  <a:srgbClr val="FDFFFF"/>
                </a:solidFill>
                <a:latin typeface="Calibri"/>
                <a:cs typeface="Calibri"/>
              </a:rPr>
              <a:t>Report  </a:t>
            </a:r>
            <a:r>
              <a:rPr sz="706" spc="9" dirty="0">
                <a:solidFill>
                  <a:srgbClr val="FDFFFF"/>
                </a:solidFill>
                <a:latin typeface="Calibri"/>
                <a:cs typeface="Calibri"/>
              </a:rPr>
              <a:t>Card </a:t>
            </a:r>
            <a:r>
              <a:rPr sz="706" spc="-9" dirty="0">
                <a:solidFill>
                  <a:srgbClr val="FDFFFF"/>
                </a:solidFill>
                <a:latin typeface="Calibri"/>
                <a:cs typeface="Calibri"/>
              </a:rPr>
              <a:t>public </a:t>
            </a:r>
            <a:r>
              <a:rPr sz="706" spc="9" dirty="0">
                <a:solidFill>
                  <a:srgbClr val="FDFFFF"/>
                </a:solidFill>
                <a:latin typeface="Calibri"/>
                <a:cs typeface="Calibri"/>
              </a:rPr>
              <a:t>and  </a:t>
            </a:r>
            <a:r>
              <a:rPr sz="706" spc="-4" dirty="0">
                <a:solidFill>
                  <a:srgbClr val="FDFFFF"/>
                </a:solidFill>
                <a:latin typeface="Calibri"/>
                <a:cs typeface="Calibri"/>
              </a:rPr>
              <a:t>private,</a:t>
            </a:r>
            <a:r>
              <a:rPr sz="706" spc="-66" dirty="0">
                <a:solidFill>
                  <a:srgbClr val="FDFFFF"/>
                </a:solidFill>
                <a:latin typeface="Calibri"/>
                <a:cs typeface="Calibri"/>
              </a:rPr>
              <a:t> </a:t>
            </a:r>
            <a:r>
              <a:rPr sz="706" spc="-4" dirty="0">
                <a:solidFill>
                  <a:srgbClr val="FDFFFF"/>
                </a:solidFill>
                <a:latin typeface="Calibri"/>
                <a:cs typeface="Calibri"/>
              </a:rPr>
              <a:t>other</a:t>
            </a:r>
            <a:endParaRPr sz="706">
              <a:latin typeface="Calibri"/>
              <a:cs typeface="Calibri"/>
            </a:endParaRPr>
          </a:p>
        </p:txBody>
      </p:sp>
      <p:sp>
        <p:nvSpPr>
          <p:cNvPr id="28" name="object 28"/>
          <p:cNvSpPr txBox="1"/>
          <p:nvPr/>
        </p:nvSpPr>
        <p:spPr>
          <a:xfrm>
            <a:off x="9177619" y="4918824"/>
            <a:ext cx="703169" cy="108619"/>
          </a:xfrm>
          <a:prstGeom prst="rect">
            <a:avLst/>
          </a:prstGeom>
        </p:spPr>
        <p:txBody>
          <a:bodyPr vert="horz" wrap="square" lIns="0" tIns="0" rIns="0" bIns="0" rtlCol="0">
            <a:spAutoFit/>
          </a:bodyPr>
          <a:lstStyle/>
          <a:p>
            <a:pPr marL="11206"/>
            <a:r>
              <a:rPr sz="706" i="1" dirty="0">
                <a:solidFill>
                  <a:srgbClr val="5B9BD4"/>
                </a:solidFill>
                <a:latin typeface="Calibri"/>
                <a:cs typeface="Calibri"/>
              </a:rPr>
              <a:t>Deadline </a:t>
            </a:r>
            <a:r>
              <a:rPr sz="706" i="1" spc="-13" dirty="0">
                <a:solidFill>
                  <a:srgbClr val="5B9BD4"/>
                </a:solidFill>
                <a:latin typeface="Calibri"/>
                <a:cs typeface="Calibri"/>
              </a:rPr>
              <a:t>is </a:t>
            </a:r>
            <a:r>
              <a:rPr sz="706" i="1" spc="-9" dirty="0">
                <a:solidFill>
                  <a:srgbClr val="5B9BD4"/>
                </a:solidFill>
                <a:latin typeface="Calibri"/>
                <a:cs typeface="Calibri"/>
              </a:rPr>
              <a:t>Sept</a:t>
            </a:r>
            <a:r>
              <a:rPr sz="706" i="1" spc="-31" dirty="0">
                <a:solidFill>
                  <a:srgbClr val="5B9BD4"/>
                </a:solidFill>
                <a:latin typeface="Calibri"/>
                <a:cs typeface="Calibri"/>
              </a:rPr>
              <a:t> 11</a:t>
            </a:r>
            <a:endParaRPr sz="706">
              <a:latin typeface="Calibri"/>
              <a:cs typeface="Calibri"/>
            </a:endParaRPr>
          </a:p>
        </p:txBody>
      </p:sp>
      <p:sp>
        <p:nvSpPr>
          <p:cNvPr id="29" name="object 29"/>
          <p:cNvSpPr txBox="1"/>
          <p:nvPr/>
        </p:nvSpPr>
        <p:spPr>
          <a:xfrm>
            <a:off x="9121588" y="5849470"/>
            <a:ext cx="806824" cy="414216"/>
          </a:xfrm>
          <a:prstGeom prst="rect">
            <a:avLst/>
          </a:prstGeom>
          <a:ln w="9525">
            <a:solidFill>
              <a:srgbClr val="EAEEF7"/>
            </a:solidFill>
          </a:ln>
        </p:spPr>
        <p:txBody>
          <a:bodyPr vert="horz" wrap="square" lIns="0" tIns="0" rIns="0" bIns="0" rtlCol="0">
            <a:spAutoFit/>
          </a:bodyPr>
          <a:lstStyle/>
          <a:p>
            <a:pPr>
              <a:lnSpc>
                <a:spcPct val="100000"/>
              </a:lnSpc>
            </a:pPr>
            <a:endParaRPr sz="706">
              <a:latin typeface="Times New Roman"/>
              <a:cs typeface="Times New Roman"/>
            </a:endParaRPr>
          </a:p>
          <a:p>
            <a:pPr>
              <a:spcBef>
                <a:spcPts val="18"/>
              </a:spcBef>
            </a:pPr>
            <a:endParaRPr sz="574">
              <a:latin typeface="Times New Roman"/>
              <a:cs typeface="Times New Roman"/>
            </a:endParaRPr>
          </a:p>
          <a:p>
            <a:pPr marL="11767" algn="ctr"/>
            <a:r>
              <a:rPr sz="706" spc="-4" dirty="0">
                <a:solidFill>
                  <a:srgbClr val="5B9BD4"/>
                </a:solidFill>
                <a:latin typeface="Calibri"/>
                <a:cs typeface="Calibri"/>
              </a:rPr>
              <a:t>Maintenance</a:t>
            </a:r>
            <a:r>
              <a:rPr sz="706" spc="-40" dirty="0">
                <a:solidFill>
                  <a:srgbClr val="5B9BD4"/>
                </a:solidFill>
                <a:latin typeface="Calibri"/>
                <a:cs typeface="Calibri"/>
              </a:rPr>
              <a:t> </a:t>
            </a:r>
            <a:r>
              <a:rPr sz="706" spc="-13" dirty="0">
                <a:solidFill>
                  <a:srgbClr val="5B9BD4"/>
                </a:solidFill>
                <a:latin typeface="Calibri"/>
                <a:cs typeface="Calibri"/>
              </a:rPr>
              <a:t>and</a:t>
            </a:r>
            <a:endParaRPr sz="706">
              <a:latin typeface="Calibri"/>
              <a:cs typeface="Calibri"/>
            </a:endParaRPr>
          </a:p>
          <a:p>
            <a:pPr marL="12887" algn="ctr"/>
            <a:r>
              <a:rPr sz="706" spc="-4" dirty="0">
                <a:solidFill>
                  <a:srgbClr val="5B9BD4"/>
                </a:solidFill>
                <a:latin typeface="Calibri"/>
                <a:cs typeface="Calibri"/>
              </a:rPr>
              <a:t>iterations</a:t>
            </a:r>
            <a:endParaRPr sz="706">
              <a:latin typeface="Calibri"/>
              <a:cs typeface="Calibri"/>
            </a:endParaRPr>
          </a:p>
        </p:txBody>
      </p:sp>
      <p:sp>
        <p:nvSpPr>
          <p:cNvPr id="30" name="object 30"/>
          <p:cNvSpPr/>
          <p:nvPr/>
        </p:nvSpPr>
        <p:spPr>
          <a:xfrm>
            <a:off x="8774206" y="5446059"/>
            <a:ext cx="278466" cy="0"/>
          </a:xfrm>
          <a:custGeom>
            <a:avLst/>
            <a:gdLst/>
            <a:ahLst/>
            <a:cxnLst/>
            <a:rect l="l" t="t" r="r" b="b"/>
            <a:pathLst>
              <a:path w="315595">
                <a:moveTo>
                  <a:pt x="0" y="0"/>
                </a:moveTo>
                <a:lnTo>
                  <a:pt x="315468" y="0"/>
                </a:lnTo>
              </a:path>
            </a:pathLst>
          </a:custGeom>
          <a:ln w="12700">
            <a:solidFill>
              <a:srgbClr val="5B9BD4"/>
            </a:solidFill>
          </a:ln>
        </p:spPr>
        <p:txBody>
          <a:bodyPr wrap="square" lIns="0" tIns="0" rIns="0" bIns="0" rtlCol="0"/>
          <a:lstStyle/>
          <a:p>
            <a:endParaRPr sz="1588"/>
          </a:p>
        </p:txBody>
      </p:sp>
      <p:sp>
        <p:nvSpPr>
          <p:cNvPr id="31" name="object 31"/>
          <p:cNvSpPr/>
          <p:nvPr/>
        </p:nvSpPr>
        <p:spPr>
          <a:xfrm>
            <a:off x="9042701" y="5406616"/>
            <a:ext cx="79001" cy="79001"/>
          </a:xfrm>
          <a:custGeom>
            <a:avLst/>
            <a:gdLst/>
            <a:ahLst/>
            <a:cxnLst/>
            <a:rect l="l" t="t" r="r" b="b"/>
            <a:pathLst>
              <a:path w="89534"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32" name="object 32"/>
          <p:cNvSpPr/>
          <p:nvPr/>
        </p:nvSpPr>
        <p:spPr>
          <a:xfrm>
            <a:off x="3221691"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33" name="object 33"/>
          <p:cNvSpPr/>
          <p:nvPr/>
        </p:nvSpPr>
        <p:spPr>
          <a:xfrm>
            <a:off x="3272117"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34" name="object 34"/>
          <p:cNvSpPr txBox="1"/>
          <p:nvPr/>
        </p:nvSpPr>
        <p:spPr>
          <a:xfrm>
            <a:off x="3272117" y="627306"/>
            <a:ext cx="806824" cy="514817"/>
          </a:xfrm>
          <a:prstGeom prst="rect">
            <a:avLst/>
          </a:prstGeom>
          <a:solidFill>
            <a:srgbClr val="5B9BD4"/>
          </a:solidFill>
        </p:spPr>
        <p:txBody>
          <a:bodyPr vert="horz" wrap="square" lIns="0" tIns="79562" rIns="0" bIns="0" rtlCol="0">
            <a:spAutoFit/>
          </a:bodyPr>
          <a:lstStyle/>
          <a:p>
            <a:pPr marL="28576" marR="18491" indent="-1121" algn="ctr">
              <a:spcBef>
                <a:spcPts val="627"/>
              </a:spcBef>
            </a:pPr>
            <a:r>
              <a:rPr sz="706" spc="-9" dirty="0">
                <a:solidFill>
                  <a:srgbClr val="FDFFFF"/>
                </a:solidFill>
                <a:latin typeface="Calibri"/>
                <a:cs typeface="Calibri"/>
              </a:rPr>
              <a:t>OSPI </a:t>
            </a:r>
            <a:r>
              <a:rPr sz="706" spc="-13" dirty="0">
                <a:solidFill>
                  <a:srgbClr val="FDFFFF"/>
                </a:solidFill>
                <a:latin typeface="Calibri"/>
                <a:cs typeface="Calibri"/>
              </a:rPr>
              <a:t>sends  </a:t>
            </a:r>
            <a:r>
              <a:rPr sz="706" dirty="0">
                <a:solidFill>
                  <a:srgbClr val="FDFFFF"/>
                </a:solidFill>
                <a:latin typeface="Calibri"/>
                <a:cs typeface="Calibri"/>
              </a:rPr>
              <a:t>enrollment </a:t>
            </a:r>
            <a:r>
              <a:rPr sz="706" spc="-9" dirty="0">
                <a:solidFill>
                  <a:srgbClr val="FDFFFF"/>
                </a:solidFill>
                <a:latin typeface="Calibri"/>
                <a:cs typeface="Calibri"/>
              </a:rPr>
              <a:t>info </a:t>
            </a:r>
            <a:r>
              <a:rPr sz="706" spc="-18" dirty="0">
                <a:solidFill>
                  <a:srgbClr val="FDFFFF"/>
                </a:solidFill>
                <a:latin typeface="Calibri"/>
                <a:cs typeface="Calibri"/>
              </a:rPr>
              <a:t>to  </a:t>
            </a:r>
            <a:r>
              <a:rPr sz="706" spc="-4" dirty="0">
                <a:solidFill>
                  <a:srgbClr val="FDFFFF"/>
                </a:solidFill>
                <a:latin typeface="Calibri"/>
                <a:cs typeface="Calibri"/>
              </a:rPr>
              <a:t>Vendor</a:t>
            </a:r>
            <a:r>
              <a:rPr sz="706" spc="-44" dirty="0">
                <a:solidFill>
                  <a:srgbClr val="FDFFFF"/>
                </a:solidFill>
                <a:latin typeface="Calibri"/>
                <a:cs typeface="Calibri"/>
              </a:rPr>
              <a:t> </a:t>
            </a:r>
            <a:r>
              <a:rPr sz="706" spc="9" dirty="0">
                <a:solidFill>
                  <a:srgbClr val="FDFFFF"/>
                </a:solidFill>
                <a:latin typeface="Calibri"/>
                <a:cs typeface="Calibri"/>
              </a:rPr>
              <a:t>and</a:t>
            </a:r>
            <a:r>
              <a:rPr sz="706" spc="-44" dirty="0">
                <a:solidFill>
                  <a:srgbClr val="FDFFFF"/>
                </a:solidFill>
                <a:latin typeface="Calibri"/>
                <a:cs typeface="Calibri"/>
              </a:rPr>
              <a:t> </a:t>
            </a:r>
            <a:r>
              <a:rPr sz="706" spc="9" dirty="0">
                <a:solidFill>
                  <a:srgbClr val="FDFFFF"/>
                </a:solidFill>
                <a:latin typeface="Calibri"/>
                <a:cs typeface="Calibri"/>
              </a:rPr>
              <a:t>they</a:t>
            </a:r>
            <a:r>
              <a:rPr sz="706" spc="-49" dirty="0">
                <a:solidFill>
                  <a:srgbClr val="FDFFFF"/>
                </a:solidFill>
                <a:latin typeface="Calibri"/>
                <a:cs typeface="Calibri"/>
              </a:rPr>
              <a:t> </a:t>
            </a:r>
            <a:r>
              <a:rPr sz="706" spc="-4" dirty="0">
                <a:solidFill>
                  <a:srgbClr val="FDFFFF"/>
                </a:solidFill>
                <a:latin typeface="Calibri"/>
                <a:cs typeface="Calibri"/>
              </a:rPr>
              <a:t>put  </a:t>
            </a:r>
            <a:r>
              <a:rPr sz="706" spc="-13" dirty="0">
                <a:solidFill>
                  <a:srgbClr val="FDFFFF"/>
                </a:solidFill>
                <a:latin typeface="Calibri"/>
                <a:cs typeface="Calibri"/>
              </a:rPr>
              <a:t>it </a:t>
            </a:r>
            <a:r>
              <a:rPr sz="706" spc="22" dirty="0">
                <a:solidFill>
                  <a:srgbClr val="FDFFFF"/>
                </a:solidFill>
                <a:latin typeface="Calibri"/>
                <a:cs typeface="Calibri"/>
              </a:rPr>
              <a:t>in</a:t>
            </a:r>
            <a:r>
              <a:rPr sz="706" spc="-84" dirty="0">
                <a:solidFill>
                  <a:srgbClr val="FDFFFF"/>
                </a:solidFill>
                <a:latin typeface="Calibri"/>
                <a:cs typeface="Calibri"/>
              </a:rPr>
              <a:t> </a:t>
            </a:r>
            <a:r>
              <a:rPr sz="706" spc="-9" dirty="0">
                <a:solidFill>
                  <a:srgbClr val="FDFFFF"/>
                </a:solidFill>
                <a:latin typeface="Calibri"/>
                <a:cs typeface="Calibri"/>
              </a:rPr>
              <a:t>TIDE</a:t>
            </a:r>
            <a:endParaRPr sz="706">
              <a:latin typeface="Calibri"/>
              <a:cs typeface="Calibri"/>
            </a:endParaRPr>
          </a:p>
        </p:txBody>
      </p:sp>
      <p:sp>
        <p:nvSpPr>
          <p:cNvPr id="35" name="object 35"/>
          <p:cNvSpPr/>
          <p:nvPr/>
        </p:nvSpPr>
        <p:spPr>
          <a:xfrm>
            <a:off x="4532780" y="596657"/>
            <a:ext cx="911878" cy="701768"/>
          </a:xfrm>
          <a:prstGeom prst="rect">
            <a:avLst/>
          </a:prstGeom>
          <a:blipFill>
            <a:blip r:embed="rId6" cstate="print"/>
            <a:stretch>
              <a:fillRect/>
            </a:stretch>
          </a:blipFill>
        </p:spPr>
        <p:txBody>
          <a:bodyPr wrap="square" lIns="0" tIns="0" rIns="0" bIns="0" rtlCol="0"/>
          <a:lstStyle/>
          <a:p>
            <a:endParaRPr sz="1588"/>
          </a:p>
        </p:txBody>
      </p:sp>
      <p:sp>
        <p:nvSpPr>
          <p:cNvPr id="36" name="object 36"/>
          <p:cNvSpPr/>
          <p:nvPr/>
        </p:nvSpPr>
        <p:spPr>
          <a:xfrm>
            <a:off x="4583206" y="62730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37" name="object 37"/>
          <p:cNvSpPr txBox="1"/>
          <p:nvPr/>
        </p:nvSpPr>
        <p:spPr>
          <a:xfrm>
            <a:off x="4583206" y="627304"/>
            <a:ext cx="806824" cy="414216"/>
          </a:xfrm>
          <a:prstGeom prst="rect">
            <a:avLst/>
          </a:prstGeom>
          <a:solidFill>
            <a:srgbClr val="5B9BD4"/>
          </a:solidFill>
        </p:spPr>
        <p:txBody>
          <a:bodyPr vert="horz" wrap="square" lIns="0" tIns="0" rIns="0" bIns="0" rtlCol="0">
            <a:spAutoFit/>
          </a:bodyPr>
          <a:lstStyle/>
          <a:p>
            <a:pPr>
              <a:lnSpc>
                <a:spcPct val="100000"/>
              </a:lnSpc>
            </a:pPr>
            <a:endParaRPr sz="706">
              <a:latin typeface="Times New Roman"/>
              <a:cs typeface="Times New Roman"/>
            </a:endParaRPr>
          </a:p>
          <a:p>
            <a:pPr>
              <a:lnSpc>
                <a:spcPct val="100000"/>
              </a:lnSpc>
            </a:pPr>
            <a:endParaRPr sz="574">
              <a:latin typeface="Times New Roman"/>
              <a:cs typeface="Times New Roman"/>
            </a:endParaRPr>
          </a:p>
          <a:p>
            <a:pPr marL="10086" algn="ctr"/>
            <a:r>
              <a:rPr sz="706" spc="-4" dirty="0">
                <a:solidFill>
                  <a:srgbClr val="FDFFFF"/>
                </a:solidFill>
                <a:latin typeface="Calibri"/>
                <a:cs typeface="Calibri"/>
              </a:rPr>
              <a:t>District</a:t>
            </a:r>
            <a:r>
              <a:rPr sz="706" spc="-35" dirty="0">
                <a:solidFill>
                  <a:srgbClr val="FDFFFF"/>
                </a:solidFill>
                <a:latin typeface="Calibri"/>
                <a:cs typeface="Calibri"/>
              </a:rPr>
              <a:t> </a:t>
            </a:r>
            <a:r>
              <a:rPr sz="706" spc="9" dirty="0">
                <a:solidFill>
                  <a:srgbClr val="FDFFFF"/>
                </a:solidFill>
                <a:latin typeface="Calibri"/>
                <a:cs typeface="Calibri"/>
              </a:rPr>
              <a:t>can</a:t>
            </a:r>
            <a:r>
              <a:rPr sz="706" spc="-44" dirty="0">
                <a:solidFill>
                  <a:srgbClr val="FDFFFF"/>
                </a:solidFill>
                <a:latin typeface="Calibri"/>
                <a:cs typeface="Calibri"/>
              </a:rPr>
              <a:t> </a:t>
            </a:r>
            <a:r>
              <a:rPr sz="706" spc="13" dirty="0">
                <a:solidFill>
                  <a:srgbClr val="FDFFFF"/>
                </a:solidFill>
                <a:latin typeface="Calibri"/>
                <a:cs typeface="Calibri"/>
              </a:rPr>
              <a:t>see</a:t>
            </a:r>
            <a:r>
              <a:rPr sz="706" spc="-79" dirty="0">
                <a:solidFill>
                  <a:srgbClr val="FDFFFF"/>
                </a:solidFill>
                <a:latin typeface="Calibri"/>
                <a:cs typeface="Calibri"/>
              </a:rPr>
              <a:t> </a:t>
            </a:r>
            <a:r>
              <a:rPr sz="706" spc="9" dirty="0">
                <a:solidFill>
                  <a:srgbClr val="FDFFFF"/>
                </a:solidFill>
                <a:latin typeface="Calibri"/>
                <a:cs typeface="Calibri"/>
              </a:rPr>
              <a:t>info</a:t>
            </a:r>
            <a:endParaRPr sz="706">
              <a:latin typeface="Calibri"/>
              <a:cs typeface="Calibri"/>
            </a:endParaRPr>
          </a:p>
          <a:p>
            <a:pPr marL="6724" algn="ctr"/>
            <a:r>
              <a:rPr sz="706" spc="-13" dirty="0">
                <a:solidFill>
                  <a:srgbClr val="FDFFFF"/>
                </a:solidFill>
                <a:latin typeface="Calibri"/>
                <a:cs typeface="Calibri"/>
              </a:rPr>
              <a:t>in</a:t>
            </a:r>
            <a:r>
              <a:rPr sz="706" spc="-88" dirty="0">
                <a:solidFill>
                  <a:srgbClr val="FDFFFF"/>
                </a:solidFill>
                <a:latin typeface="Calibri"/>
                <a:cs typeface="Calibri"/>
              </a:rPr>
              <a:t> </a:t>
            </a:r>
            <a:r>
              <a:rPr sz="706" spc="4" dirty="0">
                <a:solidFill>
                  <a:srgbClr val="FDFFFF"/>
                </a:solidFill>
                <a:latin typeface="Calibri"/>
                <a:cs typeface="Calibri"/>
              </a:rPr>
              <a:t>TIDES</a:t>
            </a:r>
            <a:endParaRPr sz="706">
              <a:latin typeface="Calibri"/>
              <a:cs typeface="Calibri"/>
            </a:endParaRPr>
          </a:p>
        </p:txBody>
      </p:sp>
      <p:sp>
        <p:nvSpPr>
          <p:cNvPr id="38" name="object 38"/>
          <p:cNvSpPr/>
          <p:nvPr/>
        </p:nvSpPr>
        <p:spPr>
          <a:xfrm>
            <a:off x="5843868" y="596657"/>
            <a:ext cx="911878" cy="710172"/>
          </a:xfrm>
          <a:prstGeom prst="rect">
            <a:avLst/>
          </a:prstGeom>
          <a:blipFill>
            <a:blip r:embed="rId8" cstate="print"/>
            <a:stretch>
              <a:fillRect/>
            </a:stretch>
          </a:blipFill>
        </p:spPr>
        <p:txBody>
          <a:bodyPr wrap="square" lIns="0" tIns="0" rIns="0" bIns="0" rtlCol="0"/>
          <a:lstStyle/>
          <a:p>
            <a:endParaRPr sz="1588"/>
          </a:p>
        </p:txBody>
      </p:sp>
      <p:sp>
        <p:nvSpPr>
          <p:cNvPr id="39" name="object 39"/>
          <p:cNvSpPr/>
          <p:nvPr/>
        </p:nvSpPr>
        <p:spPr>
          <a:xfrm>
            <a:off x="5894294" y="627304"/>
            <a:ext cx="806824" cy="605118"/>
          </a:xfrm>
          <a:custGeom>
            <a:avLst/>
            <a:gdLst/>
            <a:ahLst/>
            <a:cxnLst/>
            <a:rect l="l" t="t" r="r" b="b"/>
            <a:pathLst>
              <a:path w="914400" h="685800">
                <a:moveTo>
                  <a:pt x="457200" y="0"/>
                </a:moveTo>
                <a:lnTo>
                  <a:pt x="0" y="342900"/>
                </a:lnTo>
                <a:lnTo>
                  <a:pt x="457200" y="685800"/>
                </a:lnTo>
                <a:lnTo>
                  <a:pt x="914400" y="342900"/>
                </a:lnTo>
                <a:lnTo>
                  <a:pt x="457200" y="0"/>
                </a:lnTo>
                <a:close/>
              </a:path>
            </a:pathLst>
          </a:custGeom>
          <a:solidFill>
            <a:srgbClr val="4F87BA"/>
          </a:solidFill>
        </p:spPr>
        <p:txBody>
          <a:bodyPr wrap="square" lIns="0" tIns="0" rIns="0" bIns="0" rtlCol="0"/>
          <a:lstStyle/>
          <a:p>
            <a:endParaRPr sz="1588"/>
          </a:p>
        </p:txBody>
      </p:sp>
      <p:sp>
        <p:nvSpPr>
          <p:cNvPr id="40" name="object 40"/>
          <p:cNvSpPr/>
          <p:nvPr/>
        </p:nvSpPr>
        <p:spPr>
          <a:xfrm>
            <a:off x="5894294" y="627304"/>
            <a:ext cx="806824" cy="605118"/>
          </a:xfrm>
          <a:custGeom>
            <a:avLst/>
            <a:gdLst/>
            <a:ahLst/>
            <a:cxnLst/>
            <a:rect l="l" t="t" r="r" b="b"/>
            <a:pathLst>
              <a:path w="914400" h="685800">
                <a:moveTo>
                  <a:pt x="0" y="342900"/>
                </a:moveTo>
                <a:lnTo>
                  <a:pt x="457200" y="0"/>
                </a:lnTo>
                <a:lnTo>
                  <a:pt x="914400" y="342900"/>
                </a:lnTo>
                <a:lnTo>
                  <a:pt x="457200" y="685800"/>
                </a:lnTo>
                <a:lnTo>
                  <a:pt x="0" y="342900"/>
                </a:lnTo>
                <a:close/>
              </a:path>
            </a:pathLst>
          </a:custGeom>
          <a:ln w="9525">
            <a:solidFill>
              <a:srgbClr val="41709C"/>
            </a:solidFill>
          </a:ln>
        </p:spPr>
        <p:txBody>
          <a:bodyPr wrap="square" lIns="0" tIns="0" rIns="0" bIns="0" rtlCol="0"/>
          <a:lstStyle/>
          <a:p>
            <a:endParaRPr sz="1588"/>
          </a:p>
        </p:txBody>
      </p:sp>
      <p:sp>
        <p:nvSpPr>
          <p:cNvPr id="41" name="object 41"/>
          <p:cNvSpPr txBox="1"/>
          <p:nvPr/>
        </p:nvSpPr>
        <p:spPr>
          <a:xfrm>
            <a:off x="6057675" y="868120"/>
            <a:ext cx="490818" cy="108619"/>
          </a:xfrm>
          <a:prstGeom prst="rect">
            <a:avLst/>
          </a:prstGeom>
        </p:spPr>
        <p:txBody>
          <a:bodyPr vert="horz" wrap="square" lIns="0" tIns="0" rIns="0" bIns="0" rtlCol="0">
            <a:spAutoFit/>
          </a:bodyPr>
          <a:lstStyle/>
          <a:p>
            <a:pPr marL="11206"/>
            <a:r>
              <a:rPr sz="706" spc="9" dirty="0">
                <a:solidFill>
                  <a:srgbClr val="FDFFFF"/>
                </a:solidFill>
                <a:latin typeface="Calibri"/>
                <a:cs typeface="Calibri"/>
              </a:rPr>
              <a:t>Info</a:t>
            </a:r>
            <a:r>
              <a:rPr sz="706" spc="-97" dirty="0">
                <a:solidFill>
                  <a:srgbClr val="FDFFFF"/>
                </a:solidFill>
                <a:latin typeface="Calibri"/>
                <a:cs typeface="Calibri"/>
              </a:rPr>
              <a:t> </a:t>
            </a:r>
            <a:r>
              <a:rPr sz="706" spc="-4" dirty="0">
                <a:solidFill>
                  <a:srgbClr val="FDFFFF"/>
                </a:solidFill>
                <a:latin typeface="Calibri"/>
                <a:cs typeface="Calibri"/>
              </a:rPr>
              <a:t>correct?</a:t>
            </a:r>
            <a:endParaRPr sz="706">
              <a:latin typeface="Calibri"/>
              <a:cs typeface="Calibri"/>
            </a:endParaRPr>
          </a:p>
        </p:txBody>
      </p:sp>
      <p:sp>
        <p:nvSpPr>
          <p:cNvPr id="42" name="object 42"/>
          <p:cNvSpPr/>
          <p:nvPr/>
        </p:nvSpPr>
        <p:spPr>
          <a:xfrm>
            <a:off x="7760073" y="495804"/>
            <a:ext cx="1222786" cy="903474"/>
          </a:xfrm>
          <a:prstGeom prst="rect">
            <a:avLst/>
          </a:prstGeom>
          <a:blipFill>
            <a:blip r:embed="rId9" cstate="print"/>
            <a:stretch>
              <a:fillRect/>
            </a:stretch>
          </a:blipFill>
        </p:spPr>
        <p:txBody>
          <a:bodyPr wrap="square" lIns="0" tIns="0" rIns="0" bIns="0" rtlCol="0"/>
          <a:lstStyle/>
          <a:p>
            <a:endParaRPr sz="1588"/>
          </a:p>
        </p:txBody>
      </p:sp>
      <p:sp>
        <p:nvSpPr>
          <p:cNvPr id="43" name="object 43"/>
          <p:cNvSpPr/>
          <p:nvPr/>
        </p:nvSpPr>
        <p:spPr>
          <a:xfrm>
            <a:off x="7810500" y="526451"/>
            <a:ext cx="1120588" cy="806824"/>
          </a:xfrm>
          <a:custGeom>
            <a:avLst/>
            <a:gdLst/>
            <a:ahLst/>
            <a:cxnLst/>
            <a:rect l="l" t="t" r="r" b="b"/>
            <a:pathLst>
              <a:path w="1270000" h="914400">
                <a:moveTo>
                  <a:pt x="0" y="914400"/>
                </a:moveTo>
                <a:lnTo>
                  <a:pt x="1270000" y="914400"/>
                </a:lnTo>
                <a:lnTo>
                  <a:pt x="1270000" y="0"/>
                </a:lnTo>
                <a:lnTo>
                  <a:pt x="0" y="0"/>
                </a:lnTo>
                <a:lnTo>
                  <a:pt x="0" y="914400"/>
                </a:lnTo>
                <a:close/>
              </a:path>
            </a:pathLst>
          </a:custGeom>
          <a:solidFill>
            <a:srgbClr val="5B9BD4"/>
          </a:solidFill>
        </p:spPr>
        <p:txBody>
          <a:bodyPr wrap="square" lIns="0" tIns="0" rIns="0" bIns="0" rtlCol="0"/>
          <a:lstStyle/>
          <a:p>
            <a:endParaRPr sz="1588"/>
          </a:p>
        </p:txBody>
      </p:sp>
      <p:sp>
        <p:nvSpPr>
          <p:cNvPr id="44" name="object 44"/>
          <p:cNvSpPr/>
          <p:nvPr/>
        </p:nvSpPr>
        <p:spPr>
          <a:xfrm>
            <a:off x="7810500" y="526451"/>
            <a:ext cx="1120588" cy="806824"/>
          </a:xfrm>
          <a:custGeom>
            <a:avLst/>
            <a:gdLst/>
            <a:ahLst/>
            <a:cxnLst/>
            <a:rect l="l" t="t" r="r" b="b"/>
            <a:pathLst>
              <a:path w="1270000" h="914400">
                <a:moveTo>
                  <a:pt x="0" y="914400"/>
                </a:moveTo>
                <a:lnTo>
                  <a:pt x="1270000" y="914400"/>
                </a:lnTo>
                <a:lnTo>
                  <a:pt x="12700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45" name="object 45"/>
          <p:cNvSpPr txBox="1"/>
          <p:nvPr/>
        </p:nvSpPr>
        <p:spPr>
          <a:xfrm>
            <a:off x="7837956" y="598955"/>
            <a:ext cx="1080807" cy="645690"/>
          </a:xfrm>
          <a:prstGeom prst="rect">
            <a:avLst/>
          </a:prstGeom>
        </p:spPr>
        <p:txBody>
          <a:bodyPr vert="horz" wrap="square" lIns="0" tIns="0" rIns="0" bIns="0" rtlCol="0">
            <a:spAutoFit/>
          </a:bodyPr>
          <a:lstStyle/>
          <a:p>
            <a:pPr algn="ctr">
              <a:lnSpc>
                <a:spcPct val="100000"/>
              </a:lnSpc>
            </a:pPr>
            <a:r>
              <a:rPr sz="706" spc="-4" dirty="0">
                <a:solidFill>
                  <a:srgbClr val="FDFFFF"/>
                </a:solidFill>
                <a:latin typeface="Calibri"/>
                <a:cs typeface="Calibri"/>
              </a:rPr>
              <a:t>(Pre</a:t>
            </a:r>
            <a:r>
              <a:rPr sz="706" spc="-9" dirty="0">
                <a:solidFill>
                  <a:srgbClr val="FDFFFF"/>
                </a:solidFill>
                <a:latin typeface="Calibri"/>
                <a:cs typeface="Calibri"/>
              </a:rPr>
              <a:t> </a:t>
            </a:r>
            <a:r>
              <a:rPr sz="706" spc="13" dirty="0">
                <a:solidFill>
                  <a:srgbClr val="FDFFFF"/>
                </a:solidFill>
                <a:latin typeface="Calibri"/>
                <a:cs typeface="Calibri"/>
              </a:rPr>
              <a:t>ID</a:t>
            </a:r>
            <a:r>
              <a:rPr sz="706" spc="-26" dirty="0">
                <a:solidFill>
                  <a:srgbClr val="FDFFFF"/>
                </a:solidFill>
                <a:latin typeface="Calibri"/>
                <a:cs typeface="Calibri"/>
              </a:rPr>
              <a:t> </a:t>
            </a:r>
            <a:r>
              <a:rPr sz="706" spc="-4" dirty="0">
                <a:solidFill>
                  <a:srgbClr val="FDFFFF"/>
                </a:solidFill>
                <a:latin typeface="Calibri"/>
                <a:cs typeface="Calibri"/>
              </a:rPr>
              <a:t>file</a:t>
            </a:r>
            <a:r>
              <a:rPr sz="706" spc="-71" dirty="0">
                <a:solidFill>
                  <a:srgbClr val="FDFFFF"/>
                </a:solidFill>
                <a:latin typeface="Calibri"/>
                <a:cs typeface="Calibri"/>
              </a:rPr>
              <a:t> </a:t>
            </a:r>
            <a:r>
              <a:rPr sz="706" dirty="0">
                <a:solidFill>
                  <a:srgbClr val="FDFFFF"/>
                </a:solidFill>
                <a:latin typeface="Calibri"/>
                <a:cs typeface="Calibri"/>
              </a:rPr>
              <a:t>goes </a:t>
            </a:r>
            <a:r>
              <a:rPr sz="706" spc="9" dirty="0">
                <a:solidFill>
                  <a:srgbClr val="FDFFFF"/>
                </a:solidFill>
                <a:latin typeface="Calibri"/>
                <a:cs typeface="Calibri"/>
              </a:rPr>
              <a:t>from</a:t>
            </a:r>
            <a:r>
              <a:rPr sz="706" spc="-26" dirty="0">
                <a:solidFill>
                  <a:srgbClr val="FDFFFF"/>
                </a:solidFill>
                <a:latin typeface="Calibri"/>
                <a:cs typeface="Calibri"/>
              </a:rPr>
              <a:t> </a:t>
            </a:r>
            <a:r>
              <a:rPr sz="706" spc="-9" dirty="0">
                <a:solidFill>
                  <a:srgbClr val="FDFFFF"/>
                </a:solidFill>
                <a:latin typeface="Calibri"/>
                <a:cs typeface="Calibri"/>
              </a:rPr>
              <a:t>OSPI</a:t>
            </a:r>
            <a:r>
              <a:rPr sz="706" spc="-26" dirty="0">
                <a:solidFill>
                  <a:srgbClr val="FDFFFF"/>
                </a:solidFill>
                <a:latin typeface="Calibri"/>
                <a:cs typeface="Calibri"/>
              </a:rPr>
              <a:t> </a:t>
            </a:r>
            <a:r>
              <a:rPr sz="706" spc="18" dirty="0">
                <a:solidFill>
                  <a:srgbClr val="FDFFFF"/>
                </a:solidFill>
                <a:latin typeface="Calibri"/>
                <a:cs typeface="Calibri"/>
              </a:rPr>
              <a:t>to</a:t>
            </a:r>
            <a:endParaRPr sz="706">
              <a:latin typeface="Calibri"/>
              <a:cs typeface="Calibri"/>
            </a:endParaRPr>
          </a:p>
          <a:p>
            <a:pPr algn="ctr">
              <a:lnSpc>
                <a:spcPts val="847"/>
              </a:lnSpc>
            </a:pPr>
            <a:r>
              <a:rPr sz="706" spc="-4" dirty="0">
                <a:solidFill>
                  <a:srgbClr val="FDFFFF"/>
                </a:solidFill>
                <a:latin typeface="Calibri"/>
                <a:cs typeface="Calibri"/>
              </a:rPr>
              <a:t>districts </a:t>
            </a:r>
            <a:r>
              <a:rPr sz="706" spc="-13" dirty="0">
                <a:solidFill>
                  <a:srgbClr val="FDFFFF"/>
                </a:solidFill>
                <a:latin typeface="Calibri"/>
                <a:cs typeface="Calibri"/>
              </a:rPr>
              <a:t>and</a:t>
            </a:r>
            <a:r>
              <a:rPr sz="706" spc="-26" dirty="0">
                <a:solidFill>
                  <a:srgbClr val="FDFFFF"/>
                </a:solidFill>
                <a:latin typeface="Calibri"/>
                <a:cs typeface="Calibri"/>
              </a:rPr>
              <a:t> </a:t>
            </a:r>
            <a:r>
              <a:rPr sz="706" dirty="0">
                <a:solidFill>
                  <a:srgbClr val="FDFFFF"/>
                </a:solidFill>
                <a:latin typeface="Calibri"/>
                <a:cs typeface="Calibri"/>
              </a:rPr>
              <a:t>Vendor.</a:t>
            </a:r>
            <a:endParaRPr sz="706">
              <a:latin typeface="Calibri"/>
              <a:cs typeface="Calibri"/>
            </a:endParaRPr>
          </a:p>
          <a:p>
            <a:pPr marL="22413" marR="15129" indent="-2241" algn="ctr"/>
            <a:r>
              <a:rPr sz="706" dirty="0">
                <a:solidFill>
                  <a:srgbClr val="FDFFFF"/>
                </a:solidFill>
                <a:latin typeface="Calibri"/>
                <a:cs typeface="Calibri"/>
              </a:rPr>
              <a:t>Contains demographic </a:t>
            </a:r>
            <a:r>
              <a:rPr sz="706" spc="-4" dirty="0">
                <a:solidFill>
                  <a:srgbClr val="FDFFFF"/>
                </a:solidFill>
                <a:latin typeface="Calibri"/>
                <a:cs typeface="Calibri"/>
              </a:rPr>
              <a:t>info.  </a:t>
            </a:r>
            <a:r>
              <a:rPr sz="706" spc="4" dirty="0">
                <a:solidFill>
                  <a:srgbClr val="FDFFFF"/>
                </a:solidFill>
                <a:latin typeface="Calibri"/>
                <a:cs typeface="Calibri"/>
              </a:rPr>
              <a:t>Paper </a:t>
            </a:r>
            <a:r>
              <a:rPr sz="706" spc="-4" dirty="0">
                <a:solidFill>
                  <a:srgbClr val="FDFFFF"/>
                </a:solidFill>
                <a:latin typeface="Calibri"/>
                <a:cs typeface="Calibri"/>
              </a:rPr>
              <a:t>process.) Vendor</a:t>
            </a:r>
            <a:r>
              <a:rPr sz="706" spc="-88" dirty="0">
                <a:solidFill>
                  <a:srgbClr val="FDFFFF"/>
                </a:solidFill>
                <a:latin typeface="Calibri"/>
                <a:cs typeface="Calibri"/>
              </a:rPr>
              <a:t> </a:t>
            </a:r>
            <a:r>
              <a:rPr sz="706" spc="-4" dirty="0">
                <a:solidFill>
                  <a:srgbClr val="FDFFFF"/>
                </a:solidFill>
                <a:latin typeface="Calibri"/>
                <a:cs typeface="Calibri"/>
              </a:rPr>
              <a:t>uses  </a:t>
            </a:r>
            <a:r>
              <a:rPr sz="706" spc="-13" dirty="0">
                <a:solidFill>
                  <a:srgbClr val="FDFFFF"/>
                </a:solidFill>
                <a:latin typeface="Calibri"/>
                <a:cs typeface="Calibri"/>
              </a:rPr>
              <a:t>it </a:t>
            </a:r>
            <a:r>
              <a:rPr sz="706" spc="18" dirty="0">
                <a:solidFill>
                  <a:srgbClr val="FDFFFF"/>
                </a:solidFill>
                <a:latin typeface="Calibri"/>
                <a:cs typeface="Calibri"/>
              </a:rPr>
              <a:t>to </a:t>
            </a:r>
            <a:r>
              <a:rPr sz="706" spc="-4" dirty="0">
                <a:solidFill>
                  <a:srgbClr val="FDFFFF"/>
                </a:solidFill>
                <a:latin typeface="Calibri"/>
                <a:cs typeface="Calibri"/>
              </a:rPr>
              <a:t>create customized</a:t>
            </a:r>
            <a:r>
              <a:rPr sz="706" spc="-49" dirty="0">
                <a:solidFill>
                  <a:srgbClr val="FDFFFF"/>
                </a:solidFill>
                <a:latin typeface="Calibri"/>
                <a:cs typeface="Calibri"/>
              </a:rPr>
              <a:t> </a:t>
            </a:r>
            <a:r>
              <a:rPr sz="706" dirty="0">
                <a:solidFill>
                  <a:srgbClr val="FDFFFF"/>
                </a:solidFill>
                <a:latin typeface="Calibri"/>
                <a:cs typeface="Calibri"/>
              </a:rPr>
              <a:t>tests  for</a:t>
            </a:r>
            <a:r>
              <a:rPr sz="706" spc="-66" dirty="0">
                <a:solidFill>
                  <a:srgbClr val="FDFFFF"/>
                </a:solidFill>
                <a:latin typeface="Calibri"/>
                <a:cs typeface="Calibri"/>
              </a:rPr>
              <a:t> </a:t>
            </a:r>
            <a:r>
              <a:rPr sz="706" spc="-9" dirty="0">
                <a:solidFill>
                  <a:srgbClr val="FDFFFF"/>
                </a:solidFill>
                <a:latin typeface="Calibri"/>
                <a:cs typeface="Calibri"/>
              </a:rPr>
              <a:t>students</a:t>
            </a:r>
            <a:endParaRPr sz="706">
              <a:latin typeface="Calibri"/>
              <a:cs typeface="Calibri"/>
            </a:endParaRPr>
          </a:p>
        </p:txBody>
      </p:sp>
      <p:sp>
        <p:nvSpPr>
          <p:cNvPr id="46" name="object 46"/>
          <p:cNvSpPr/>
          <p:nvPr/>
        </p:nvSpPr>
        <p:spPr>
          <a:xfrm>
            <a:off x="7315871" y="929864"/>
            <a:ext cx="425824" cy="0"/>
          </a:xfrm>
          <a:custGeom>
            <a:avLst/>
            <a:gdLst/>
            <a:ahLst/>
            <a:cxnLst/>
            <a:rect l="l" t="t" r="r" b="b"/>
            <a:pathLst>
              <a:path w="482600">
                <a:moveTo>
                  <a:pt x="0" y="0"/>
                </a:moveTo>
                <a:lnTo>
                  <a:pt x="482346" y="0"/>
                </a:lnTo>
              </a:path>
            </a:pathLst>
          </a:custGeom>
          <a:ln w="12700">
            <a:solidFill>
              <a:srgbClr val="5B9BD4"/>
            </a:solidFill>
          </a:ln>
        </p:spPr>
        <p:txBody>
          <a:bodyPr wrap="square" lIns="0" tIns="0" rIns="0" bIns="0" rtlCol="0"/>
          <a:lstStyle/>
          <a:p>
            <a:endParaRPr sz="1588"/>
          </a:p>
        </p:txBody>
      </p:sp>
      <p:sp>
        <p:nvSpPr>
          <p:cNvPr id="47" name="object 47"/>
          <p:cNvSpPr/>
          <p:nvPr/>
        </p:nvSpPr>
        <p:spPr>
          <a:xfrm>
            <a:off x="6701118" y="929864"/>
            <a:ext cx="494740" cy="0"/>
          </a:xfrm>
          <a:custGeom>
            <a:avLst/>
            <a:gdLst/>
            <a:ahLst/>
            <a:cxnLst/>
            <a:rect l="l" t="t" r="r" b="b"/>
            <a:pathLst>
              <a:path w="560704">
                <a:moveTo>
                  <a:pt x="0" y="0"/>
                </a:moveTo>
                <a:lnTo>
                  <a:pt x="560451" y="0"/>
                </a:lnTo>
              </a:path>
            </a:pathLst>
          </a:custGeom>
          <a:ln w="12700">
            <a:solidFill>
              <a:srgbClr val="5B9BD4"/>
            </a:solidFill>
          </a:ln>
        </p:spPr>
        <p:txBody>
          <a:bodyPr wrap="square" lIns="0" tIns="0" rIns="0" bIns="0" rtlCol="0"/>
          <a:lstStyle/>
          <a:p>
            <a:endParaRPr sz="1588"/>
          </a:p>
        </p:txBody>
      </p:sp>
      <p:sp>
        <p:nvSpPr>
          <p:cNvPr id="48" name="object 48"/>
          <p:cNvSpPr/>
          <p:nvPr/>
        </p:nvSpPr>
        <p:spPr>
          <a:xfrm>
            <a:off x="7731612" y="890420"/>
            <a:ext cx="79001" cy="79001"/>
          </a:xfrm>
          <a:custGeom>
            <a:avLst/>
            <a:gdLst/>
            <a:ahLst/>
            <a:cxnLst/>
            <a:rect l="l" t="t" r="r" b="b"/>
            <a:pathLst>
              <a:path w="89534"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49" name="object 49"/>
          <p:cNvSpPr txBox="1"/>
          <p:nvPr/>
        </p:nvSpPr>
        <p:spPr>
          <a:xfrm>
            <a:off x="7189696" y="868120"/>
            <a:ext cx="142875" cy="108619"/>
          </a:xfrm>
          <a:prstGeom prst="rect">
            <a:avLst/>
          </a:prstGeom>
        </p:spPr>
        <p:txBody>
          <a:bodyPr vert="horz" wrap="square" lIns="0" tIns="0" rIns="0" bIns="0" rtlCol="0">
            <a:spAutoFit/>
          </a:bodyPr>
          <a:lstStyle/>
          <a:p>
            <a:pPr marL="11206"/>
            <a:r>
              <a:rPr sz="706" spc="9" dirty="0">
                <a:solidFill>
                  <a:srgbClr val="4F87BA"/>
                </a:solidFill>
                <a:latin typeface="Calibri"/>
                <a:cs typeface="Calibri"/>
              </a:rPr>
              <a:t>y</a:t>
            </a:r>
            <a:r>
              <a:rPr sz="706" spc="-26" dirty="0">
                <a:solidFill>
                  <a:srgbClr val="4F87BA"/>
                </a:solidFill>
                <a:latin typeface="Calibri"/>
                <a:cs typeface="Calibri"/>
              </a:rPr>
              <a:t>e</a:t>
            </a:r>
            <a:r>
              <a:rPr sz="706" spc="9" dirty="0">
                <a:solidFill>
                  <a:srgbClr val="4F87BA"/>
                </a:solidFill>
                <a:latin typeface="Calibri"/>
                <a:cs typeface="Calibri"/>
              </a:rPr>
              <a:t>s</a:t>
            </a:r>
            <a:endParaRPr sz="706">
              <a:latin typeface="Calibri"/>
              <a:cs typeface="Calibri"/>
            </a:endParaRPr>
          </a:p>
        </p:txBody>
      </p:sp>
      <p:sp>
        <p:nvSpPr>
          <p:cNvPr id="50" name="object 50"/>
          <p:cNvSpPr/>
          <p:nvPr/>
        </p:nvSpPr>
        <p:spPr>
          <a:xfrm>
            <a:off x="2969560" y="929864"/>
            <a:ext cx="233643" cy="0"/>
          </a:xfrm>
          <a:custGeom>
            <a:avLst/>
            <a:gdLst/>
            <a:ahLst/>
            <a:cxnLst/>
            <a:rect l="l" t="t" r="r" b="b"/>
            <a:pathLst>
              <a:path w="264794">
                <a:moveTo>
                  <a:pt x="0" y="0"/>
                </a:moveTo>
                <a:lnTo>
                  <a:pt x="264668" y="0"/>
                </a:lnTo>
              </a:path>
            </a:pathLst>
          </a:custGeom>
          <a:ln w="12700">
            <a:solidFill>
              <a:srgbClr val="5B9BD4"/>
            </a:solidFill>
          </a:ln>
        </p:spPr>
        <p:txBody>
          <a:bodyPr wrap="square" lIns="0" tIns="0" rIns="0" bIns="0" rtlCol="0"/>
          <a:lstStyle/>
          <a:p>
            <a:endParaRPr sz="1588"/>
          </a:p>
        </p:txBody>
      </p:sp>
      <p:sp>
        <p:nvSpPr>
          <p:cNvPr id="51" name="object 51"/>
          <p:cNvSpPr/>
          <p:nvPr/>
        </p:nvSpPr>
        <p:spPr>
          <a:xfrm>
            <a:off x="3193230" y="89042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52" name="object 52"/>
          <p:cNvSpPr/>
          <p:nvPr/>
        </p:nvSpPr>
        <p:spPr>
          <a:xfrm>
            <a:off x="4078942" y="929864"/>
            <a:ext cx="435349" cy="0"/>
          </a:xfrm>
          <a:custGeom>
            <a:avLst/>
            <a:gdLst/>
            <a:ahLst/>
            <a:cxnLst/>
            <a:rect l="l" t="t" r="r" b="b"/>
            <a:pathLst>
              <a:path w="493394">
                <a:moveTo>
                  <a:pt x="0" y="0"/>
                </a:moveTo>
                <a:lnTo>
                  <a:pt x="493268" y="0"/>
                </a:lnTo>
              </a:path>
            </a:pathLst>
          </a:custGeom>
          <a:ln w="12700">
            <a:solidFill>
              <a:srgbClr val="5B9BD4"/>
            </a:solidFill>
          </a:ln>
        </p:spPr>
        <p:txBody>
          <a:bodyPr wrap="square" lIns="0" tIns="0" rIns="0" bIns="0" rtlCol="0"/>
          <a:lstStyle/>
          <a:p>
            <a:endParaRPr sz="1588"/>
          </a:p>
        </p:txBody>
      </p:sp>
      <p:sp>
        <p:nvSpPr>
          <p:cNvPr id="53" name="object 53"/>
          <p:cNvSpPr/>
          <p:nvPr/>
        </p:nvSpPr>
        <p:spPr>
          <a:xfrm>
            <a:off x="4504318" y="89042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54" name="object 54"/>
          <p:cNvSpPr/>
          <p:nvPr/>
        </p:nvSpPr>
        <p:spPr>
          <a:xfrm>
            <a:off x="5390031" y="929864"/>
            <a:ext cx="435349" cy="0"/>
          </a:xfrm>
          <a:custGeom>
            <a:avLst/>
            <a:gdLst/>
            <a:ahLst/>
            <a:cxnLst/>
            <a:rect l="l" t="t" r="r" b="b"/>
            <a:pathLst>
              <a:path w="493395">
                <a:moveTo>
                  <a:pt x="0" y="0"/>
                </a:moveTo>
                <a:lnTo>
                  <a:pt x="493267" y="0"/>
                </a:lnTo>
              </a:path>
            </a:pathLst>
          </a:custGeom>
          <a:ln w="12700">
            <a:solidFill>
              <a:srgbClr val="5B9BD4"/>
            </a:solidFill>
          </a:ln>
        </p:spPr>
        <p:txBody>
          <a:bodyPr wrap="square" lIns="0" tIns="0" rIns="0" bIns="0" rtlCol="0"/>
          <a:lstStyle/>
          <a:p>
            <a:endParaRPr sz="1588"/>
          </a:p>
        </p:txBody>
      </p:sp>
      <p:sp>
        <p:nvSpPr>
          <p:cNvPr id="55" name="object 55"/>
          <p:cNvSpPr/>
          <p:nvPr/>
        </p:nvSpPr>
        <p:spPr>
          <a:xfrm>
            <a:off x="5815406" y="890420"/>
            <a:ext cx="79001" cy="79001"/>
          </a:xfrm>
          <a:custGeom>
            <a:avLst/>
            <a:gdLst/>
            <a:ahLst/>
            <a:cxnLst/>
            <a:rect l="l" t="t" r="r" b="b"/>
            <a:pathLst>
              <a:path w="89535" h="89534">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56" name="object 56"/>
          <p:cNvSpPr/>
          <p:nvPr/>
        </p:nvSpPr>
        <p:spPr>
          <a:xfrm>
            <a:off x="8370794" y="1333276"/>
            <a:ext cx="0" cy="121584"/>
          </a:xfrm>
          <a:custGeom>
            <a:avLst/>
            <a:gdLst/>
            <a:ahLst/>
            <a:cxnLst/>
            <a:rect l="l" t="t" r="r" b="b"/>
            <a:pathLst>
              <a:path h="137794">
                <a:moveTo>
                  <a:pt x="0" y="0"/>
                </a:moveTo>
                <a:lnTo>
                  <a:pt x="0" y="137794"/>
                </a:lnTo>
              </a:path>
            </a:pathLst>
          </a:custGeom>
          <a:ln w="12700">
            <a:solidFill>
              <a:srgbClr val="5B9BD4"/>
            </a:solidFill>
          </a:ln>
        </p:spPr>
        <p:txBody>
          <a:bodyPr wrap="square" lIns="0" tIns="0" rIns="0" bIns="0" rtlCol="0"/>
          <a:lstStyle/>
          <a:p>
            <a:endParaRPr sz="1588"/>
          </a:p>
        </p:txBody>
      </p:sp>
      <p:sp>
        <p:nvSpPr>
          <p:cNvPr id="57" name="object 57"/>
          <p:cNvSpPr/>
          <p:nvPr/>
        </p:nvSpPr>
        <p:spPr>
          <a:xfrm>
            <a:off x="8331350" y="1444999"/>
            <a:ext cx="79001" cy="79001"/>
          </a:xfrm>
          <a:custGeom>
            <a:avLst/>
            <a:gdLst/>
            <a:ahLst/>
            <a:cxnLst/>
            <a:rect l="l" t="t" r="r" b="b"/>
            <a:pathLst>
              <a:path w="89534" h="89535">
                <a:moveTo>
                  <a:pt x="89407" y="0"/>
                </a:moveTo>
                <a:lnTo>
                  <a:pt x="0" y="0"/>
                </a:lnTo>
                <a:lnTo>
                  <a:pt x="44703" y="89408"/>
                </a:lnTo>
                <a:lnTo>
                  <a:pt x="89407" y="0"/>
                </a:lnTo>
                <a:close/>
              </a:path>
            </a:pathLst>
          </a:custGeom>
          <a:solidFill>
            <a:srgbClr val="5B9BD4"/>
          </a:solidFill>
        </p:spPr>
        <p:txBody>
          <a:bodyPr wrap="square" lIns="0" tIns="0" rIns="0" bIns="0" rtlCol="0"/>
          <a:lstStyle/>
          <a:p>
            <a:endParaRPr sz="1588"/>
          </a:p>
        </p:txBody>
      </p:sp>
      <p:sp>
        <p:nvSpPr>
          <p:cNvPr id="58" name="object 58"/>
          <p:cNvSpPr/>
          <p:nvPr/>
        </p:nvSpPr>
        <p:spPr>
          <a:xfrm>
            <a:off x="9071162" y="5202388"/>
            <a:ext cx="911878" cy="525275"/>
          </a:xfrm>
          <a:prstGeom prst="rect">
            <a:avLst/>
          </a:prstGeom>
          <a:blipFill>
            <a:blip r:embed="rId10" cstate="print"/>
            <a:stretch>
              <a:fillRect/>
            </a:stretch>
          </a:blipFill>
        </p:spPr>
        <p:txBody>
          <a:bodyPr wrap="square" lIns="0" tIns="0" rIns="0" bIns="0" rtlCol="0"/>
          <a:lstStyle/>
          <a:p>
            <a:endParaRPr sz="1588"/>
          </a:p>
        </p:txBody>
      </p:sp>
      <p:sp>
        <p:nvSpPr>
          <p:cNvPr id="59" name="object 59"/>
          <p:cNvSpPr/>
          <p:nvPr/>
        </p:nvSpPr>
        <p:spPr>
          <a:xfrm>
            <a:off x="9121588" y="5234269"/>
            <a:ext cx="806824" cy="423581"/>
          </a:xfrm>
          <a:custGeom>
            <a:avLst/>
            <a:gdLst/>
            <a:ahLst/>
            <a:cxnLst/>
            <a:rect l="l" t="t" r="r" b="b"/>
            <a:pathLst>
              <a:path w="914400" h="480060">
                <a:moveTo>
                  <a:pt x="685800" y="0"/>
                </a:moveTo>
                <a:lnTo>
                  <a:pt x="228600" y="0"/>
                </a:lnTo>
                <a:lnTo>
                  <a:pt x="182533" y="4875"/>
                </a:lnTo>
                <a:lnTo>
                  <a:pt x="139624" y="18859"/>
                </a:lnTo>
                <a:lnTo>
                  <a:pt x="100793" y="40987"/>
                </a:lnTo>
                <a:lnTo>
                  <a:pt x="66960" y="70294"/>
                </a:lnTo>
                <a:lnTo>
                  <a:pt x="39045" y="105816"/>
                </a:lnTo>
                <a:lnTo>
                  <a:pt x="17966" y="146589"/>
                </a:lnTo>
                <a:lnTo>
                  <a:pt x="4644" y="191648"/>
                </a:lnTo>
                <a:lnTo>
                  <a:pt x="0" y="240029"/>
                </a:lnTo>
                <a:lnTo>
                  <a:pt x="4644" y="288411"/>
                </a:lnTo>
                <a:lnTo>
                  <a:pt x="17966" y="333470"/>
                </a:lnTo>
                <a:lnTo>
                  <a:pt x="39045" y="374243"/>
                </a:lnTo>
                <a:lnTo>
                  <a:pt x="66960" y="409765"/>
                </a:lnTo>
                <a:lnTo>
                  <a:pt x="100793" y="439072"/>
                </a:lnTo>
                <a:lnTo>
                  <a:pt x="139624" y="461200"/>
                </a:lnTo>
                <a:lnTo>
                  <a:pt x="182533" y="475184"/>
                </a:lnTo>
                <a:lnTo>
                  <a:pt x="228600" y="480059"/>
                </a:lnTo>
                <a:lnTo>
                  <a:pt x="685800" y="480059"/>
                </a:lnTo>
                <a:lnTo>
                  <a:pt x="731866" y="475184"/>
                </a:lnTo>
                <a:lnTo>
                  <a:pt x="774775" y="461200"/>
                </a:lnTo>
                <a:lnTo>
                  <a:pt x="813606" y="439072"/>
                </a:lnTo>
                <a:lnTo>
                  <a:pt x="847439" y="409765"/>
                </a:lnTo>
                <a:lnTo>
                  <a:pt x="875354" y="374243"/>
                </a:lnTo>
                <a:lnTo>
                  <a:pt x="896433" y="333470"/>
                </a:lnTo>
                <a:lnTo>
                  <a:pt x="909755" y="288411"/>
                </a:lnTo>
                <a:lnTo>
                  <a:pt x="914400" y="240029"/>
                </a:lnTo>
                <a:lnTo>
                  <a:pt x="909755" y="191648"/>
                </a:lnTo>
                <a:lnTo>
                  <a:pt x="896433" y="146589"/>
                </a:lnTo>
                <a:lnTo>
                  <a:pt x="875354" y="105816"/>
                </a:lnTo>
                <a:lnTo>
                  <a:pt x="847439" y="70294"/>
                </a:lnTo>
                <a:lnTo>
                  <a:pt x="813606" y="40987"/>
                </a:lnTo>
                <a:lnTo>
                  <a:pt x="774775" y="18859"/>
                </a:lnTo>
                <a:lnTo>
                  <a:pt x="731866" y="4875"/>
                </a:lnTo>
                <a:lnTo>
                  <a:pt x="685800" y="0"/>
                </a:lnTo>
                <a:close/>
              </a:path>
            </a:pathLst>
          </a:custGeom>
          <a:solidFill>
            <a:srgbClr val="4F87BA"/>
          </a:solidFill>
        </p:spPr>
        <p:txBody>
          <a:bodyPr wrap="square" lIns="0" tIns="0" rIns="0" bIns="0" rtlCol="0"/>
          <a:lstStyle/>
          <a:p>
            <a:endParaRPr sz="1588"/>
          </a:p>
        </p:txBody>
      </p:sp>
      <p:sp>
        <p:nvSpPr>
          <p:cNvPr id="60" name="object 60"/>
          <p:cNvSpPr/>
          <p:nvPr/>
        </p:nvSpPr>
        <p:spPr>
          <a:xfrm>
            <a:off x="9121588" y="5234269"/>
            <a:ext cx="806824" cy="423581"/>
          </a:xfrm>
          <a:custGeom>
            <a:avLst/>
            <a:gdLst/>
            <a:ahLst/>
            <a:cxnLst/>
            <a:rect l="l" t="t" r="r" b="b"/>
            <a:pathLst>
              <a:path w="914400" h="480060">
                <a:moveTo>
                  <a:pt x="228600" y="480059"/>
                </a:moveTo>
                <a:lnTo>
                  <a:pt x="685800" y="480059"/>
                </a:lnTo>
                <a:lnTo>
                  <a:pt x="731866" y="475184"/>
                </a:lnTo>
                <a:lnTo>
                  <a:pt x="774775" y="461200"/>
                </a:lnTo>
                <a:lnTo>
                  <a:pt x="813606" y="439072"/>
                </a:lnTo>
                <a:lnTo>
                  <a:pt x="847439" y="409765"/>
                </a:lnTo>
                <a:lnTo>
                  <a:pt x="875354" y="374243"/>
                </a:lnTo>
                <a:lnTo>
                  <a:pt x="896433" y="333470"/>
                </a:lnTo>
                <a:lnTo>
                  <a:pt x="909755" y="288411"/>
                </a:lnTo>
                <a:lnTo>
                  <a:pt x="914400" y="240029"/>
                </a:lnTo>
                <a:lnTo>
                  <a:pt x="909755" y="191648"/>
                </a:lnTo>
                <a:lnTo>
                  <a:pt x="896433" y="146589"/>
                </a:lnTo>
                <a:lnTo>
                  <a:pt x="875354" y="105816"/>
                </a:lnTo>
                <a:lnTo>
                  <a:pt x="847439" y="70294"/>
                </a:lnTo>
                <a:lnTo>
                  <a:pt x="813606" y="40987"/>
                </a:lnTo>
                <a:lnTo>
                  <a:pt x="774775" y="18859"/>
                </a:lnTo>
                <a:lnTo>
                  <a:pt x="731866" y="4875"/>
                </a:lnTo>
                <a:lnTo>
                  <a:pt x="685800" y="0"/>
                </a:lnTo>
                <a:lnTo>
                  <a:pt x="228600" y="0"/>
                </a:lnTo>
                <a:lnTo>
                  <a:pt x="182533" y="4875"/>
                </a:lnTo>
                <a:lnTo>
                  <a:pt x="139624" y="18859"/>
                </a:lnTo>
                <a:lnTo>
                  <a:pt x="100793" y="40987"/>
                </a:lnTo>
                <a:lnTo>
                  <a:pt x="66960" y="70294"/>
                </a:lnTo>
                <a:lnTo>
                  <a:pt x="39045" y="105816"/>
                </a:lnTo>
                <a:lnTo>
                  <a:pt x="17966" y="146589"/>
                </a:lnTo>
                <a:lnTo>
                  <a:pt x="4644" y="191648"/>
                </a:lnTo>
                <a:lnTo>
                  <a:pt x="0" y="240029"/>
                </a:lnTo>
                <a:lnTo>
                  <a:pt x="4644" y="288411"/>
                </a:lnTo>
                <a:lnTo>
                  <a:pt x="17966" y="333470"/>
                </a:lnTo>
                <a:lnTo>
                  <a:pt x="39045" y="374243"/>
                </a:lnTo>
                <a:lnTo>
                  <a:pt x="66960" y="409765"/>
                </a:lnTo>
                <a:lnTo>
                  <a:pt x="100793" y="439072"/>
                </a:lnTo>
                <a:lnTo>
                  <a:pt x="139624" y="461200"/>
                </a:lnTo>
                <a:lnTo>
                  <a:pt x="182533" y="475184"/>
                </a:lnTo>
                <a:lnTo>
                  <a:pt x="228600" y="480059"/>
                </a:lnTo>
                <a:close/>
              </a:path>
            </a:pathLst>
          </a:custGeom>
          <a:ln w="9525">
            <a:solidFill>
              <a:srgbClr val="41709C"/>
            </a:solidFill>
          </a:ln>
        </p:spPr>
        <p:txBody>
          <a:bodyPr wrap="square" lIns="0" tIns="0" rIns="0" bIns="0" rtlCol="0"/>
          <a:lstStyle/>
          <a:p>
            <a:endParaRPr sz="1588"/>
          </a:p>
        </p:txBody>
      </p:sp>
      <p:sp>
        <p:nvSpPr>
          <p:cNvPr id="61" name="object 61"/>
          <p:cNvSpPr txBox="1"/>
          <p:nvPr/>
        </p:nvSpPr>
        <p:spPr>
          <a:xfrm>
            <a:off x="9204288" y="5282452"/>
            <a:ext cx="658906" cy="325858"/>
          </a:xfrm>
          <a:prstGeom prst="rect">
            <a:avLst/>
          </a:prstGeom>
        </p:spPr>
        <p:txBody>
          <a:bodyPr vert="horz" wrap="square" lIns="0" tIns="0" rIns="0" bIns="0" rtlCol="0">
            <a:spAutoFit/>
          </a:bodyPr>
          <a:lstStyle/>
          <a:p>
            <a:pPr marL="10646" marR="4483" algn="ctr"/>
            <a:r>
              <a:rPr sz="706" spc="-4" dirty="0">
                <a:solidFill>
                  <a:srgbClr val="FDFFFF"/>
                </a:solidFill>
                <a:latin typeface="Calibri"/>
                <a:cs typeface="Calibri"/>
              </a:rPr>
              <a:t>New Report</a:t>
            </a:r>
            <a:r>
              <a:rPr sz="706" spc="-75" dirty="0">
                <a:solidFill>
                  <a:srgbClr val="FDFFFF"/>
                </a:solidFill>
                <a:latin typeface="Calibri"/>
                <a:cs typeface="Calibri"/>
              </a:rPr>
              <a:t> </a:t>
            </a:r>
            <a:r>
              <a:rPr sz="706" spc="9" dirty="0">
                <a:solidFill>
                  <a:srgbClr val="FDFFFF"/>
                </a:solidFill>
                <a:latin typeface="Calibri"/>
                <a:cs typeface="Calibri"/>
              </a:rPr>
              <a:t>Card  </a:t>
            </a:r>
            <a:r>
              <a:rPr sz="706" spc="-4" dirty="0">
                <a:solidFill>
                  <a:srgbClr val="FDFFFF"/>
                </a:solidFill>
                <a:latin typeface="Calibri"/>
                <a:cs typeface="Calibri"/>
              </a:rPr>
              <a:t>info </a:t>
            </a:r>
            <a:r>
              <a:rPr sz="706" dirty="0">
                <a:solidFill>
                  <a:srgbClr val="FDFFFF"/>
                </a:solidFill>
                <a:latin typeface="Calibri"/>
                <a:cs typeface="Calibri"/>
              </a:rPr>
              <a:t>published</a:t>
            </a:r>
            <a:r>
              <a:rPr sz="706" spc="-93" dirty="0">
                <a:solidFill>
                  <a:srgbClr val="FDFFFF"/>
                </a:solidFill>
                <a:latin typeface="Calibri"/>
                <a:cs typeface="Calibri"/>
              </a:rPr>
              <a:t> </a:t>
            </a:r>
            <a:r>
              <a:rPr sz="706" spc="13" dirty="0">
                <a:solidFill>
                  <a:srgbClr val="FDFFFF"/>
                </a:solidFill>
                <a:latin typeface="Calibri"/>
                <a:cs typeface="Calibri"/>
              </a:rPr>
              <a:t>on  </a:t>
            </a:r>
            <a:r>
              <a:rPr sz="706" spc="4" dirty="0">
                <a:solidFill>
                  <a:srgbClr val="FDFFFF"/>
                </a:solidFill>
                <a:latin typeface="Calibri"/>
                <a:cs typeface="Calibri"/>
              </a:rPr>
              <a:t>web</a:t>
            </a:r>
            <a:endParaRPr sz="706">
              <a:latin typeface="Calibri"/>
              <a:cs typeface="Calibri"/>
            </a:endParaRPr>
          </a:p>
        </p:txBody>
      </p:sp>
      <p:sp>
        <p:nvSpPr>
          <p:cNvPr id="62" name="object 62"/>
          <p:cNvSpPr/>
          <p:nvPr/>
        </p:nvSpPr>
        <p:spPr>
          <a:xfrm>
            <a:off x="8370794" y="2129006"/>
            <a:ext cx="0" cy="121584"/>
          </a:xfrm>
          <a:custGeom>
            <a:avLst/>
            <a:gdLst/>
            <a:ahLst/>
            <a:cxnLst/>
            <a:rect l="l" t="t" r="r" b="b"/>
            <a:pathLst>
              <a:path h="137794">
                <a:moveTo>
                  <a:pt x="0" y="0"/>
                </a:moveTo>
                <a:lnTo>
                  <a:pt x="0" y="137794"/>
                </a:lnTo>
              </a:path>
            </a:pathLst>
          </a:custGeom>
          <a:ln w="12700">
            <a:solidFill>
              <a:srgbClr val="5B9BD4"/>
            </a:solidFill>
          </a:ln>
        </p:spPr>
        <p:txBody>
          <a:bodyPr wrap="square" lIns="0" tIns="0" rIns="0" bIns="0" rtlCol="0"/>
          <a:lstStyle/>
          <a:p>
            <a:endParaRPr sz="1588"/>
          </a:p>
        </p:txBody>
      </p:sp>
      <p:sp>
        <p:nvSpPr>
          <p:cNvPr id="63" name="object 63"/>
          <p:cNvSpPr/>
          <p:nvPr/>
        </p:nvSpPr>
        <p:spPr>
          <a:xfrm>
            <a:off x="8331350" y="2240730"/>
            <a:ext cx="79001" cy="79001"/>
          </a:xfrm>
          <a:custGeom>
            <a:avLst/>
            <a:gdLst/>
            <a:ahLst/>
            <a:cxnLst/>
            <a:rect l="l" t="t" r="r" b="b"/>
            <a:pathLst>
              <a:path w="89534" h="89535">
                <a:moveTo>
                  <a:pt x="89407" y="0"/>
                </a:moveTo>
                <a:lnTo>
                  <a:pt x="0" y="0"/>
                </a:lnTo>
                <a:lnTo>
                  <a:pt x="44703" y="89408"/>
                </a:lnTo>
                <a:lnTo>
                  <a:pt x="89407" y="0"/>
                </a:lnTo>
                <a:close/>
              </a:path>
            </a:pathLst>
          </a:custGeom>
          <a:solidFill>
            <a:srgbClr val="5B9BD4"/>
          </a:solidFill>
        </p:spPr>
        <p:txBody>
          <a:bodyPr wrap="square" lIns="0" tIns="0" rIns="0" bIns="0" rtlCol="0"/>
          <a:lstStyle/>
          <a:p>
            <a:endParaRPr sz="1588"/>
          </a:p>
        </p:txBody>
      </p:sp>
      <p:sp>
        <p:nvSpPr>
          <p:cNvPr id="64" name="object 64"/>
          <p:cNvSpPr/>
          <p:nvPr/>
        </p:nvSpPr>
        <p:spPr>
          <a:xfrm>
            <a:off x="8370794" y="2924735"/>
            <a:ext cx="0" cy="411256"/>
          </a:xfrm>
          <a:custGeom>
            <a:avLst/>
            <a:gdLst/>
            <a:ahLst/>
            <a:cxnLst/>
            <a:rect l="l" t="t" r="r" b="b"/>
            <a:pathLst>
              <a:path h="466089">
                <a:moveTo>
                  <a:pt x="0" y="0"/>
                </a:moveTo>
                <a:lnTo>
                  <a:pt x="0" y="465836"/>
                </a:lnTo>
              </a:path>
            </a:pathLst>
          </a:custGeom>
          <a:ln w="12700">
            <a:solidFill>
              <a:srgbClr val="5B9BD4"/>
            </a:solidFill>
          </a:ln>
        </p:spPr>
        <p:txBody>
          <a:bodyPr wrap="square" lIns="0" tIns="0" rIns="0" bIns="0" rtlCol="0"/>
          <a:lstStyle/>
          <a:p>
            <a:endParaRPr sz="1588"/>
          </a:p>
        </p:txBody>
      </p:sp>
      <p:sp>
        <p:nvSpPr>
          <p:cNvPr id="65" name="object 65"/>
          <p:cNvSpPr/>
          <p:nvPr/>
        </p:nvSpPr>
        <p:spPr>
          <a:xfrm>
            <a:off x="8331350" y="3325907"/>
            <a:ext cx="79001" cy="79001"/>
          </a:xfrm>
          <a:custGeom>
            <a:avLst/>
            <a:gdLst/>
            <a:ahLst/>
            <a:cxnLst/>
            <a:rect l="l" t="t" r="r" b="b"/>
            <a:pathLst>
              <a:path w="89534"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66" name="object 66"/>
          <p:cNvSpPr/>
          <p:nvPr/>
        </p:nvSpPr>
        <p:spPr>
          <a:xfrm>
            <a:off x="9525000" y="5657850"/>
            <a:ext cx="0" cy="122704"/>
          </a:xfrm>
          <a:custGeom>
            <a:avLst/>
            <a:gdLst/>
            <a:ahLst/>
            <a:cxnLst/>
            <a:rect l="l" t="t" r="r" b="b"/>
            <a:pathLst>
              <a:path h="139065">
                <a:moveTo>
                  <a:pt x="0" y="0"/>
                </a:moveTo>
                <a:lnTo>
                  <a:pt x="0" y="138938"/>
                </a:lnTo>
              </a:path>
            </a:pathLst>
          </a:custGeom>
          <a:ln w="12700">
            <a:solidFill>
              <a:srgbClr val="5B9BD4"/>
            </a:solidFill>
          </a:ln>
        </p:spPr>
        <p:txBody>
          <a:bodyPr wrap="square" lIns="0" tIns="0" rIns="0" bIns="0" rtlCol="0"/>
          <a:lstStyle/>
          <a:p>
            <a:endParaRPr sz="1588"/>
          </a:p>
        </p:txBody>
      </p:sp>
      <p:sp>
        <p:nvSpPr>
          <p:cNvPr id="67" name="object 67"/>
          <p:cNvSpPr/>
          <p:nvPr/>
        </p:nvSpPr>
        <p:spPr>
          <a:xfrm>
            <a:off x="9485556" y="5770583"/>
            <a:ext cx="79001" cy="79001"/>
          </a:xfrm>
          <a:custGeom>
            <a:avLst/>
            <a:gdLst/>
            <a:ahLst/>
            <a:cxnLst/>
            <a:rect l="l" t="t" r="r" b="b"/>
            <a:pathLst>
              <a:path w="89534" h="89534">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68" name="object 68"/>
          <p:cNvSpPr/>
          <p:nvPr/>
        </p:nvSpPr>
        <p:spPr>
          <a:xfrm>
            <a:off x="3221691" y="1479120"/>
            <a:ext cx="911878" cy="710172"/>
          </a:xfrm>
          <a:prstGeom prst="rect">
            <a:avLst/>
          </a:prstGeom>
          <a:blipFill>
            <a:blip r:embed="rId11" cstate="print"/>
            <a:stretch>
              <a:fillRect/>
            </a:stretch>
          </a:blipFill>
        </p:spPr>
        <p:txBody>
          <a:bodyPr wrap="square" lIns="0" tIns="0" rIns="0" bIns="0" rtlCol="0"/>
          <a:lstStyle/>
          <a:p>
            <a:endParaRPr sz="1588"/>
          </a:p>
        </p:txBody>
      </p:sp>
      <p:sp>
        <p:nvSpPr>
          <p:cNvPr id="69" name="object 69"/>
          <p:cNvSpPr/>
          <p:nvPr/>
        </p:nvSpPr>
        <p:spPr>
          <a:xfrm>
            <a:off x="3272117" y="151279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solidFill>
            <a:srgbClr val="5B9BD4"/>
          </a:solidFill>
        </p:spPr>
        <p:txBody>
          <a:bodyPr wrap="square" lIns="0" tIns="0" rIns="0" bIns="0" rtlCol="0"/>
          <a:lstStyle/>
          <a:p>
            <a:endParaRPr sz="1588"/>
          </a:p>
        </p:txBody>
      </p:sp>
      <p:sp>
        <p:nvSpPr>
          <p:cNvPr id="70" name="object 70"/>
          <p:cNvSpPr/>
          <p:nvPr/>
        </p:nvSpPr>
        <p:spPr>
          <a:xfrm>
            <a:off x="3272117" y="1512794"/>
            <a:ext cx="806824" cy="605118"/>
          </a:xfrm>
          <a:custGeom>
            <a:avLst/>
            <a:gdLst/>
            <a:ahLst/>
            <a:cxnLst/>
            <a:rect l="l" t="t" r="r" b="b"/>
            <a:pathLst>
              <a:path w="914400" h="685800">
                <a:moveTo>
                  <a:pt x="0" y="685800"/>
                </a:moveTo>
                <a:lnTo>
                  <a:pt x="914400" y="685800"/>
                </a:lnTo>
                <a:lnTo>
                  <a:pt x="9144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71" name="object 71"/>
          <p:cNvSpPr txBox="1"/>
          <p:nvPr/>
        </p:nvSpPr>
        <p:spPr>
          <a:xfrm>
            <a:off x="3360645" y="1647265"/>
            <a:ext cx="634813" cy="325858"/>
          </a:xfrm>
          <a:prstGeom prst="rect">
            <a:avLst/>
          </a:prstGeom>
        </p:spPr>
        <p:txBody>
          <a:bodyPr vert="horz" wrap="square" lIns="0" tIns="0" rIns="0" bIns="0" rtlCol="0">
            <a:spAutoFit/>
          </a:bodyPr>
          <a:lstStyle/>
          <a:p>
            <a:pPr marL="11206" marR="4483" algn="ctr"/>
            <a:r>
              <a:rPr sz="706" spc="-4" dirty="0">
                <a:solidFill>
                  <a:srgbClr val="FDFFFF"/>
                </a:solidFill>
                <a:latin typeface="Calibri"/>
                <a:cs typeface="Calibri"/>
              </a:rPr>
              <a:t>District</a:t>
            </a:r>
            <a:r>
              <a:rPr sz="706" spc="-66" dirty="0">
                <a:solidFill>
                  <a:srgbClr val="FDFFFF"/>
                </a:solidFill>
                <a:latin typeface="Calibri"/>
                <a:cs typeface="Calibri"/>
              </a:rPr>
              <a:t> </a:t>
            </a:r>
            <a:r>
              <a:rPr sz="706" dirty="0">
                <a:solidFill>
                  <a:srgbClr val="FDFFFF"/>
                </a:solidFill>
                <a:latin typeface="Calibri"/>
                <a:cs typeface="Calibri"/>
              </a:rPr>
              <a:t>corrects/  updates </a:t>
            </a:r>
            <a:r>
              <a:rPr sz="706" spc="13" dirty="0">
                <a:solidFill>
                  <a:srgbClr val="FDFFFF"/>
                </a:solidFill>
                <a:latin typeface="Calibri"/>
                <a:cs typeface="Calibri"/>
              </a:rPr>
              <a:t>info </a:t>
            </a:r>
            <a:r>
              <a:rPr sz="706" spc="-18" dirty="0">
                <a:solidFill>
                  <a:srgbClr val="FDFFFF"/>
                </a:solidFill>
                <a:latin typeface="Calibri"/>
                <a:cs typeface="Calibri"/>
              </a:rPr>
              <a:t>on  </a:t>
            </a:r>
            <a:r>
              <a:rPr sz="706" spc="-9" dirty="0">
                <a:solidFill>
                  <a:srgbClr val="FDFFFF"/>
                </a:solidFill>
                <a:latin typeface="Calibri"/>
                <a:cs typeface="Calibri"/>
              </a:rPr>
              <a:t>CEDARS</a:t>
            </a:r>
            <a:endParaRPr sz="706">
              <a:latin typeface="Calibri"/>
              <a:cs typeface="Calibri"/>
            </a:endParaRPr>
          </a:p>
        </p:txBody>
      </p:sp>
      <p:sp>
        <p:nvSpPr>
          <p:cNvPr id="72" name="object 72"/>
          <p:cNvSpPr/>
          <p:nvPr/>
        </p:nvSpPr>
        <p:spPr>
          <a:xfrm>
            <a:off x="4147971" y="1232423"/>
            <a:ext cx="2149849" cy="583266"/>
          </a:xfrm>
          <a:custGeom>
            <a:avLst/>
            <a:gdLst/>
            <a:ahLst/>
            <a:cxnLst/>
            <a:rect l="l" t="t" r="r" b="b"/>
            <a:pathLst>
              <a:path w="2436495" h="661035">
                <a:moveTo>
                  <a:pt x="2436368" y="0"/>
                </a:moveTo>
                <a:lnTo>
                  <a:pt x="2436368" y="660653"/>
                </a:lnTo>
                <a:lnTo>
                  <a:pt x="0" y="660653"/>
                </a:lnTo>
              </a:path>
            </a:pathLst>
          </a:custGeom>
          <a:ln w="12700">
            <a:solidFill>
              <a:srgbClr val="5B9BD4"/>
            </a:solidFill>
          </a:ln>
        </p:spPr>
        <p:txBody>
          <a:bodyPr wrap="square" lIns="0" tIns="0" rIns="0" bIns="0" rtlCol="0"/>
          <a:lstStyle/>
          <a:p>
            <a:endParaRPr sz="1588"/>
          </a:p>
        </p:txBody>
      </p:sp>
      <p:sp>
        <p:nvSpPr>
          <p:cNvPr id="73" name="object 73"/>
          <p:cNvSpPr/>
          <p:nvPr/>
        </p:nvSpPr>
        <p:spPr>
          <a:xfrm>
            <a:off x="4078943" y="1775909"/>
            <a:ext cx="79001" cy="79001"/>
          </a:xfrm>
          <a:custGeom>
            <a:avLst/>
            <a:gdLst/>
            <a:ahLst/>
            <a:cxnLst/>
            <a:rect l="l" t="t" r="r" b="b"/>
            <a:pathLst>
              <a:path w="89535" h="89535">
                <a:moveTo>
                  <a:pt x="89407" y="0"/>
                </a:moveTo>
                <a:lnTo>
                  <a:pt x="0" y="44703"/>
                </a:lnTo>
                <a:lnTo>
                  <a:pt x="89407" y="89407"/>
                </a:lnTo>
                <a:lnTo>
                  <a:pt x="89407" y="0"/>
                </a:lnTo>
                <a:close/>
              </a:path>
            </a:pathLst>
          </a:custGeom>
          <a:solidFill>
            <a:srgbClr val="5B9BD4"/>
          </a:solidFill>
        </p:spPr>
        <p:txBody>
          <a:bodyPr wrap="square" lIns="0" tIns="0" rIns="0" bIns="0" rtlCol="0"/>
          <a:lstStyle/>
          <a:p>
            <a:endParaRPr sz="1588"/>
          </a:p>
        </p:txBody>
      </p:sp>
      <p:sp>
        <p:nvSpPr>
          <p:cNvPr id="74" name="object 74"/>
          <p:cNvSpPr/>
          <p:nvPr/>
        </p:nvSpPr>
        <p:spPr>
          <a:xfrm>
            <a:off x="5432612" y="1761566"/>
            <a:ext cx="94689" cy="107576"/>
          </a:xfrm>
          <a:custGeom>
            <a:avLst/>
            <a:gdLst/>
            <a:ahLst/>
            <a:cxnLst/>
            <a:rect l="l" t="t" r="r" b="b"/>
            <a:pathLst>
              <a:path w="107314" h="121919">
                <a:moveTo>
                  <a:pt x="0" y="121918"/>
                </a:moveTo>
                <a:lnTo>
                  <a:pt x="106956" y="121918"/>
                </a:lnTo>
                <a:lnTo>
                  <a:pt x="106956" y="0"/>
                </a:lnTo>
                <a:lnTo>
                  <a:pt x="0" y="0"/>
                </a:lnTo>
                <a:lnTo>
                  <a:pt x="0" y="121918"/>
                </a:lnTo>
                <a:close/>
              </a:path>
            </a:pathLst>
          </a:custGeom>
          <a:solidFill>
            <a:srgbClr val="FFFFFF"/>
          </a:solidFill>
        </p:spPr>
        <p:txBody>
          <a:bodyPr wrap="square" lIns="0" tIns="0" rIns="0" bIns="0" rtlCol="0"/>
          <a:lstStyle/>
          <a:p>
            <a:endParaRPr sz="1588"/>
          </a:p>
        </p:txBody>
      </p:sp>
      <p:sp>
        <p:nvSpPr>
          <p:cNvPr id="75" name="object 75"/>
          <p:cNvSpPr txBox="1"/>
          <p:nvPr/>
        </p:nvSpPr>
        <p:spPr>
          <a:xfrm>
            <a:off x="5425105" y="1754843"/>
            <a:ext cx="123825" cy="108619"/>
          </a:xfrm>
          <a:prstGeom prst="rect">
            <a:avLst/>
          </a:prstGeom>
        </p:spPr>
        <p:txBody>
          <a:bodyPr vert="horz" wrap="square" lIns="0" tIns="0" rIns="0" bIns="0" rtlCol="0">
            <a:spAutoFit/>
          </a:bodyPr>
          <a:lstStyle/>
          <a:p>
            <a:pPr marL="11206"/>
            <a:r>
              <a:rPr sz="706" spc="22" dirty="0">
                <a:solidFill>
                  <a:srgbClr val="4F87BA"/>
                </a:solidFill>
                <a:latin typeface="Calibri"/>
                <a:cs typeface="Calibri"/>
              </a:rPr>
              <a:t>no</a:t>
            </a:r>
            <a:endParaRPr sz="706">
              <a:latin typeface="Calibri"/>
              <a:cs typeface="Calibri"/>
            </a:endParaRPr>
          </a:p>
        </p:txBody>
      </p:sp>
      <p:sp>
        <p:nvSpPr>
          <p:cNvPr id="76" name="object 76"/>
          <p:cNvSpPr/>
          <p:nvPr/>
        </p:nvSpPr>
        <p:spPr>
          <a:xfrm>
            <a:off x="3675529" y="1301451"/>
            <a:ext cx="0" cy="211790"/>
          </a:xfrm>
          <a:custGeom>
            <a:avLst/>
            <a:gdLst/>
            <a:ahLst/>
            <a:cxnLst/>
            <a:rect l="l" t="t" r="r" b="b"/>
            <a:pathLst>
              <a:path h="240030">
                <a:moveTo>
                  <a:pt x="0" y="239522"/>
                </a:moveTo>
                <a:lnTo>
                  <a:pt x="0" y="0"/>
                </a:lnTo>
              </a:path>
            </a:pathLst>
          </a:custGeom>
          <a:ln w="12700">
            <a:solidFill>
              <a:srgbClr val="5B9BD4"/>
            </a:solidFill>
          </a:ln>
        </p:spPr>
        <p:txBody>
          <a:bodyPr wrap="square" lIns="0" tIns="0" rIns="0" bIns="0" rtlCol="0"/>
          <a:lstStyle/>
          <a:p>
            <a:endParaRPr sz="1588"/>
          </a:p>
        </p:txBody>
      </p:sp>
      <p:sp>
        <p:nvSpPr>
          <p:cNvPr id="77" name="object 77"/>
          <p:cNvSpPr/>
          <p:nvPr/>
        </p:nvSpPr>
        <p:spPr>
          <a:xfrm>
            <a:off x="3636086" y="1232425"/>
            <a:ext cx="79001" cy="79001"/>
          </a:xfrm>
          <a:custGeom>
            <a:avLst/>
            <a:gdLst/>
            <a:ahLst/>
            <a:cxnLst/>
            <a:rect l="l" t="t" r="r" b="b"/>
            <a:pathLst>
              <a:path w="89535" h="89534">
                <a:moveTo>
                  <a:pt x="44704" y="0"/>
                </a:moveTo>
                <a:lnTo>
                  <a:pt x="0" y="89407"/>
                </a:lnTo>
                <a:lnTo>
                  <a:pt x="89408" y="89407"/>
                </a:lnTo>
                <a:lnTo>
                  <a:pt x="44704" y="0"/>
                </a:lnTo>
                <a:close/>
              </a:path>
            </a:pathLst>
          </a:custGeom>
          <a:solidFill>
            <a:srgbClr val="5B9BD4"/>
          </a:solidFill>
        </p:spPr>
        <p:txBody>
          <a:bodyPr wrap="square" lIns="0" tIns="0" rIns="0" bIns="0" rtlCol="0"/>
          <a:lstStyle/>
          <a:p>
            <a:endParaRPr sz="1588"/>
          </a:p>
        </p:txBody>
      </p:sp>
      <p:sp>
        <p:nvSpPr>
          <p:cNvPr id="78" name="object 78"/>
          <p:cNvSpPr txBox="1"/>
          <p:nvPr/>
        </p:nvSpPr>
        <p:spPr>
          <a:xfrm>
            <a:off x="4692239" y="244064"/>
            <a:ext cx="2014818" cy="128946"/>
          </a:xfrm>
          <a:prstGeom prst="rect">
            <a:avLst/>
          </a:prstGeom>
        </p:spPr>
        <p:txBody>
          <a:bodyPr vert="horz" wrap="square" lIns="0" tIns="0" rIns="0" bIns="0" rtlCol="0">
            <a:spAutoFit/>
          </a:bodyPr>
          <a:lstStyle/>
          <a:p>
            <a:pPr marL="11206"/>
            <a:r>
              <a:rPr sz="838" spc="22" dirty="0">
                <a:solidFill>
                  <a:srgbClr val="5B9BD4"/>
                </a:solidFill>
                <a:latin typeface="Calibri"/>
                <a:cs typeface="Calibri"/>
              </a:rPr>
              <a:t>Report </a:t>
            </a:r>
            <a:r>
              <a:rPr sz="838" spc="13" dirty="0">
                <a:solidFill>
                  <a:srgbClr val="5B9BD4"/>
                </a:solidFill>
                <a:latin typeface="Calibri"/>
                <a:cs typeface="Calibri"/>
              </a:rPr>
              <a:t>Card </a:t>
            </a:r>
            <a:r>
              <a:rPr sz="838" spc="18" dirty="0">
                <a:solidFill>
                  <a:srgbClr val="5B9BD4"/>
                </a:solidFill>
                <a:latin typeface="Calibri"/>
                <a:cs typeface="Calibri"/>
              </a:rPr>
              <a:t>Assessments Process</a:t>
            </a:r>
            <a:r>
              <a:rPr sz="838" spc="13" dirty="0">
                <a:solidFill>
                  <a:srgbClr val="5B9BD4"/>
                </a:solidFill>
                <a:latin typeface="Calibri"/>
                <a:cs typeface="Calibri"/>
              </a:rPr>
              <a:t> </a:t>
            </a:r>
            <a:r>
              <a:rPr sz="838" spc="18" dirty="0">
                <a:solidFill>
                  <a:srgbClr val="5B9BD4"/>
                </a:solidFill>
                <a:latin typeface="Calibri"/>
                <a:cs typeface="Calibri"/>
              </a:rPr>
              <a:t>Overview</a:t>
            </a:r>
            <a:endParaRPr sz="838">
              <a:latin typeface="Calibri"/>
              <a:cs typeface="Calibri"/>
            </a:endParaRPr>
          </a:p>
        </p:txBody>
      </p:sp>
      <p:sp>
        <p:nvSpPr>
          <p:cNvPr id="79" name="object 79"/>
          <p:cNvSpPr/>
          <p:nvPr/>
        </p:nvSpPr>
        <p:spPr>
          <a:xfrm>
            <a:off x="2112309"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80" name="object 80"/>
          <p:cNvSpPr/>
          <p:nvPr/>
        </p:nvSpPr>
        <p:spPr>
          <a:xfrm>
            <a:off x="2162735"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81" name="object 81"/>
          <p:cNvSpPr txBox="1"/>
          <p:nvPr/>
        </p:nvSpPr>
        <p:spPr>
          <a:xfrm>
            <a:off x="2162735" y="3404794"/>
            <a:ext cx="806824" cy="571950"/>
          </a:xfrm>
          <a:prstGeom prst="rect">
            <a:avLst/>
          </a:prstGeom>
          <a:solidFill>
            <a:srgbClr val="5B9BD4"/>
          </a:solidFill>
        </p:spPr>
        <p:txBody>
          <a:bodyPr vert="horz" wrap="square" lIns="0" tIns="28574" rIns="0" bIns="0" rtlCol="0">
            <a:spAutoFit/>
          </a:bodyPr>
          <a:lstStyle/>
          <a:p>
            <a:pPr marL="31378" marR="21853" indent="560" algn="ctr">
              <a:spcBef>
                <a:spcPts val="224"/>
              </a:spcBef>
            </a:pPr>
            <a:r>
              <a:rPr sz="706" spc="-9" dirty="0">
                <a:solidFill>
                  <a:srgbClr val="FDFFFF"/>
                </a:solidFill>
                <a:latin typeface="Calibri"/>
                <a:cs typeface="Calibri"/>
              </a:rPr>
              <a:t>OSPI </a:t>
            </a:r>
            <a:r>
              <a:rPr sz="706" spc="-18" dirty="0">
                <a:solidFill>
                  <a:srgbClr val="FDFFFF"/>
                </a:solidFill>
                <a:latin typeface="Calibri"/>
                <a:cs typeface="Calibri"/>
              </a:rPr>
              <a:t>gets </a:t>
            </a:r>
            <a:r>
              <a:rPr sz="706" dirty="0">
                <a:solidFill>
                  <a:srgbClr val="FDFFFF"/>
                </a:solidFill>
                <a:latin typeface="Calibri"/>
                <a:cs typeface="Calibri"/>
              </a:rPr>
              <a:t>remaining  </a:t>
            </a:r>
            <a:r>
              <a:rPr sz="706" spc="-4" dirty="0">
                <a:solidFill>
                  <a:srgbClr val="FDFFFF"/>
                </a:solidFill>
                <a:latin typeface="Calibri"/>
                <a:cs typeface="Calibri"/>
              </a:rPr>
              <a:t>“Non-Nightly” data  </a:t>
            </a:r>
            <a:r>
              <a:rPr sz="706" spc="-9" dirty="0">
                <a:solidFill>
                  <a:srgbClr val="FDFFFF"/>
                </a:solidFill>
                <a:latin typeface="Calibri"/>
                <a:cs typeface="Calibri"/>
              </a:rPr>
              <a:t>files </a:t>
            </a:r>
            <a:r>
              <a:rPr sz="706" spc="-4" dirty="0">
                <a:solidFill>
                  <a:srgbClr val="FDFFFF"/>
                </a:solidFill>
                <a:latin typeface="Calibri"/>
                <a:cs typeface="Calibri"/>
              </a:rPr>
              <a:t>(science, </a:t>
            </a:r>
            <a:r>
              <a:rPr sz="706" dirty="0">
                <a:solidFill>
                  <a:srgbClr val="FDFFFF"/>
                </a:solidFill>
                <a:latin typeface="Calibri"/>
                <a:cs typeface="Calibri"/>
              </a:rPr>
              <a:t>wa-  </a:t>
            </a:r>
            <a:r>
              <a:rPr sz="706" spc="-4" dirty="0">
                <a:solidFill>
                  <a:srgbClr val="FDFFFF"/>
                </a:solidFill>
                <a:latin typeface="Calibri"/>
                <a:cs typeface="Calibri"/>
              </a:rPr>
              <a:t>aim, </a:t>
            </a:r>
            <a:r>
              <a:rPr sz="706" spc="9" dirty="0">
                <a:solidFill>
                  <a:srgbClr val="FDFFFF"/>
                </a:solidFill>
                <a:latin typeface="Calibri"/>
                <a:cs typeface="Calibri"/>
              </a:rPr>
              <a:t>all </a:t>
            </a:r>
            <a:r>
              <a:rPr sz="706" dirty="0">
                <a:solidFill>
                  <a:srgbClr val="FDFFFF"/>
                </a:solidFill>
                <a:latin typeface="Calibri"/>
                <a:cs typeface="Calibri"/>
              </a:rPr>
              <a:t>paper  </a:t>
            </a:r>
            <a:r>
              <a:rPr sz="706" spc="-4" dirty="0">
                <a:solidFill>
                  <a:srgbClr val="FDFFFF"/>
                </a:solidFill>
                <a:latin typeface="Calibri"/>
                <a:cs typeface="Calibri"/>
              </a:rPr>
              <a:t>results, </a:t>
            </a:r>
            <a:r>
              <a:rPr sz="706" spc="9" dirty="0">
                <a:solidFill>
                  <a:srgbClr val="FDFFFF"/>
                </a:solidFill>
                <a:latin typeface="Calibri"/>
                <a:cs typeface="Calibri"/>
              </a:rPr>
              <a:t>BS</a:t>
            </a:r>
            <a:r>
              <a:rPr sz="706" spc="-88" dirty="0">
                <a:solidFill>
                  <a:srgbClr val="FDFFFF"/>
                </a:solidFill>
                <a:latin typeface="Calibri"/>
                <a:cs typeface="Calibri"/>
              </a:rPr>
              <a:t> </a:t>
            </a:r>
            <a:r>
              <a:rPr sz="706" dirty="0">
                <a:solidFill>
                  <a:srgbClr val="FDFFFF"/>
                </a:solidFill>
                <a:latin typeface="Calibri"/>
                <a:cs typeface="Calibri"/>
              </a:rPr>
              <a:t>leftovers)</a:t>
            </a:r>
            <a:endParaRPr sz="706">
              <a:latin typeface="Calibri"/>
              <a:cs typeface="Calibri"/>
            </a:endParaRPr>
          </a:p>
        </p:txBody>
      </p:sp>
      <p:sp>
        <p:nvSpPr>
          <p:cNvPr id="82" name="object 82"/>
          <p:cNvSpPr/>
          <p:nvPr/>
        </p:nvSpPr>
        <p:spPr>
          <a:xfrm>
            <a:off x="2061883" y="5109883"/>
            <a:ext cx="1012731" cy="710172"/>
          </a:xfrm>
          <a:prstGeom prst="rect">
            <a:avLst/>
          </a:prstGeom>
          <a:blipFill>
            <a:blip r:embed="rId12" cstate="print"/>
            <a:stretch>
              <a:fillRect/>
            </a:stretch>
          </a:blipFill>
        </p:spPr>
        <p:txBody>
          <a:bodyPr wrap="square" lIns="0" tIns="0" rIns="0" bIns="0" rtlCol="0"/>
          <a:lstStyle/>
          <a:p>
            <a:endParaRPr sz="1588"/>
          </a:p>
        </p:txBody>
      </p:sp>
      <p:sp>
        <p:nvSpPr>
          <p:cNvPr id="83" name="object 83"/>
          <p:cNvSpPr/>
          <p:nvPr/>
        </p:nvSpPr>
        <p:spPr>
          <a:xfrm>
            <a:off x="2112309" y="5143500"/>
            <a:ext cx="907676" cy="605118"/>
          </a:xfrm>
          <a:custGeom>
            <a:avLst/>
            <a:gdLst/>
            <a:ahLst/>
            <a:cxnLst/>
            <a:rect l="l" t="t" r="r" b="b"/>
            <a:pathLst>
              <a:path w="1028700" h="685800">
                <a:moveTo>
                  <a:pt x="0" y="685800"/>
                </a:moveTo>
                <a:lnTo>
                  <a:pt x="1028700" y="685800"/>
                </a:lnTo>
                <a:lnTo>
                  <a:pt x="1028700" y="0"/>
                </a:lnTo>
                <a:lnTo>
                  <a:pt x="0" y="0"/>
                </a:lnTo>
                <a:lnTo>
                  <a:pt x="0" y="685800"/>
                </a:lnTo>
                <a:close/>
              </a:path>
            </a:pathLst>
          </a:custGeom>
          <a:ln w="3175">
            <a:solidFill>
              <a:srgbClr val="00FDFD"/>
            </a:solidFill>
          </a:ln>
        </p:spPr>
        <p:txBody>
          <a:bodyPr wrap="square" lIns="0" tIns="0" rIns="0" bIns="0" rtlCol="0"/>
          <a:lstStyle/>
          <a:p>
            <a:endParaRPr sz="1588"/>
          </a:p>
        </p:txBody>
      </p:sp>
      <p:sp>
        <p:nvSpPr>
          <p:cNvPr id="84" name="object 84"/>
          <p:cNvSpPr txBox="1"/>
          <p:nvPr/>
        </p:nvSpPr>
        <p:spPr>
          <a:xfrm>
            <a:off x="2112309" y="5143501"/>
            <a:ext cx="907676" cy="574214"/>
          </a:xfrm>
          <a:prstGeom prst="rect">
            <a:avLst/>
          </a:prstGeom>
          <a:solidFill>
            <a:srgbClr val="5B9BD4"/>
          </a:solidFill>
        </p:spPr>
        <p:txBody>
          <a:bodyPr vert="horz" wrap="square" lIns="0" tIns="30816" rIns="0" bIns="0" rtlCol="0">
            <a:spAutoFit/>
          </a:bodyPr>
          <a:lstStyle/>
          <a:p>
            <a:pPr marL="39223" marR="29697" algn="ctr">
              <a:spcBef>
                <a:spcPts val="243"/>
              </a:spcBef>
            </a:pPr>
            <a:r>
              <a:rPr sz="706" spc="13" dirty="0">
                <a:solidFill>
                  <a:srgbClr val="FDFFFF"/>
                </a:solidFill>
                <a:latin typeface="Calibri"/>
                <a:cs typeface="Calibri"/>
              </a:rPr>
              <a:t>IT</a:t>
            </a:r>
            <a:r>
              <a:rPr sz="706" spc="-71" dirty="0">
                <a:solidFill>
                  <a:srgbClr val="FDFFFF"/>
                </a:solidFill>
                <a:latin typeface="Calibri"/>
                <a:cs typeface="Calibri"/>
              </a:rPr>
              <a:t> </a:t>
            </a:r>
            <a:r>
              <a:rPr sz="706" spc="4" dirty="0">
                <a:solidFill>
                  <a:srgbClr val="FDFFFF"/>
                </a:solidFill>
                <a:latin typeface="Calibri"/>
                <a:cs typeface="Calibri"/>
              </a:rPr>
              <a:t>unit</a:t>
            </a:r>
            <a:r>
              <a:rPr sz="706" spc="-35" dirty="0">
                <a:solidFill>
                  <a:srgbClr val="FDFFFF"/>
                </a:solidFill>
                <a:latin typeface="Calibri"/>
                <a:cs typeface="Calibri"/>
              </a:rPr>
              <a:t> </a:t>
            </a:r>
            <a:r>
              <a:rPr sz="706" dirty="0">
                <a:solidFill>
                  <a:srgbClr val="FDFFFF"/>
                </a:solidFill>
                <a:latin typeface="Calibri"/>
                <a:cs typeface="Calibri"/>
              </a:rPr>
              <a:t>merges</a:t>
            </a:r>
            <a:r>
              <a:rPr sz="706" spc="-71" dirty="0">
                <a:solidFill>
                  <a:srgbClr val="FDFFFF"/>
                </a:solidFill>
                <a:latin typeface="Calibri"/>
                <a:cs typeface="Calibri"/>
              </a:rPr>
              <a:t> </a:t>
            </a:r>
            <a:r>
              <a:rPr sz="706" spc="4" dirty="0">
                <a:solidFill>
                  <a:srgbClr val="FDFFFF"/>
                </a:solidFill>
                <a:latin typeface="Calibri"/>
                <a:cs typeface="Calibri"/>
              </a:rPr>
              <a:t>CEDARS  </a:t>
            </a:r>
            <a:r>
              <a:rPr sz="706" spc="9" dirty="0">
                <a:solidFill>
                  <a:srgbClr val="FDFFFF"/>
                </a:solidFill>
                <a:latin typeface="Calibri"/>
                <a:cs typeface="Calibri"/>
              </a:rPr>
              <a:t>and </a:t>
            </a:r>
            <a:r>
              <a:rPr sz="706" spc="4" dirty="0">
                <a:solidFill>
                  <a:srgbClr val="FDFFFF"/>
                </a:solidFill>
                <a:latin typeface="Calibri"/>
                <a:cs typeface="Calibri"/>
              </a:rPr>
              <a:t>ORS </a:t>
            </a:r>
            <a:r>
              <a:rPr sz="706" spc="-4" dirty="0">
                <a:solidFill>
                  <a:srgbClr val="FDFFFF"/>
                </a:solidFill>
                <a:latin typeface="Calibri"/>
                <a:cs typeface="Calibri"/>
              </a:rPr>
              <a:t>data </a:t>
            </a:r>
            <a:r>
              <a:rPr sz="706" spc="-9" dirty="0">
                <a:solidFill>
                  <a:srgbClr val="FDFFFF"/>
                </a:solidFill>
                <a:latin typeface="Calibri"/>
                <a:cs typeface="Calibri"/>
              </a:rPr>
              <a:t>into </a:t>
            </a:r>
            <a:r>
              <a:rPr sz="706" spc="18" dirty="0">
                <a:solidFill>
                  <a:srgbClr val="FDFFFF"/>
                </a:solidFill>
                <a:latin typeface="Calibri"/>
                <a:cs typeface="Calibri"/>
              </a:rPr>
              <a:t>X-  </a:t>
            </a:r>
            <a:r>
              <a:rPr sz="706" spc="-9" dirty="0">
                <a:solidFill>
                  <a:srgbClr val="FDFFFF"/>
                </a:solidFill>
                <a:latin typeface="Calibri"/>
                <a:cs typeface="Calibri"/>
              </a:rPr>
              <a:t>60 </a:t>
            </a:r>
            <a:r>
              <a:rPr sz="706" spc="-4" dirty="0">
                <a:solidFill>
                  <a:srgbClr val="FDFFFF"/>
                </a:solidFill>
                <a:latin typeface="Calibri"/>
                <a:cs typeface="Calibri"/>
              </a:rPr>
              <a:t>/Final </a:t>
            </a:r>
            <a:r>
              <a:rPr sz="706" dirty="0">
                <a:solidFill>
                  <a:srgbClr val="FDFFFF"/>
                </a:solidFill>
                <a:latin typeface="Calibri"/>
                <a:cs typeface="Calibri"/>
              </a:rPr>
              <a:t>Score </a:t>
            </a:r>
            <a:r>
              <a:rPr sz="706" spc="4" dirty="0">
                <a:solidFill>
                  <a:srgbClr val="FDFFFF"/>
                </a:solidFill>
                <a:latin typeface="Calibri"/>
                <a:cs typeface="Calibri"/>
              </a:rPr>
              <a:t>File  </a:t>
            </a:r>
            <a:r>
              <a:rPr sz="706" spc="-4" dirty="0">
                <a:solidFill>
                  <a:srgbClr val="FDFFFF"/>
                </a:solidFill>
                <a:latin typeface="Calibri"/>
                <a:cs typeface="Calibri"/>
              </a:rPr>
              <a:t>which </a:t>
            </a:r>
            <a:r>
              <a:rPr sz="706" dirty="0">
                <a:solidFill>
                  <a:srgbClr val="FDFFFF"/>
                </a:solidFill>
                <a:latin typeface="Calibri"/>
                <a:cs typeface="Calibri"/>
              </a:rPr>
              <a:t>resides </a:t>
            </a:r>
            <a:r>
              <a:rPr sz="706" spc="22" dirty="0">
                <a:solidFill>
                  <a:srgbClr val="FDFFFF"/>
                </a:solidFill>
                <a:latin typeface="Calibri"/>
                <a:cs typeface="Calibri"/>
              </a:rPr>
              <a:t>in </a:t>
            </a:r>
            <a:r>
              <a:rPr sz="706" dirty="0">
                <a:solidFill>
                  <a:srgbClr val="FDFFFF"/>
                </a:solidFill>
                <a:latin typeface="Calibri"/>
                <a:cs typeface="Calibri"/>
              </a:rPr>
              <a:t>SQL  </a:t>
            </a:r>
            <a:r>
              <a:rPr sz="706" spc="4" dirty="0">
                <a:solidFill>
                  <a:srgbClr val="FDFFFF"/>
                </a:solidFill>
                <a:latin typeface="Calibri"/>
                <a:cs typeface="Calibri"/>
              </a:rPr>
              <a:t>table </a:t>
            </a:r>
            <a:r>
              <a:rPr sz="706" dirty="0">
                <a:solidFill>
                  <a:srgbClr val="FDFFFF"/>
                </a:solidFill>
                <a:latin typeface="Calibri"/>
                <a:cs typeface="Calibri"/>
              </a:rPr>
              <a:t>(SQL</a:t>
            </a:r>
            <a:r>
              <a:rPr sz="706" spc="31" dirty="0">
                <a:solidFill>
                  <a:srgbClr val="FDFFFF"/>
                </a:solidFill>
                <a:latin typeface="Calibri"/>
                <a:cs typeface="Calibri"/>
              </a:rPr>
              <a:t> </a:t>
            </a:r>
            <a:r>
              <a:rPr sz="706" dirty="0">
                <a:solidFill>
                  <a:srgbClr val="FDFFFF"/>
                </a:solidFill>
                <a:latin typeface="Calibri"/>
                <a:cs typeface="Calibri"/>
              </a:rPr>
              <a:t>3)</a:t>
            </a:r>
            <a:endParaRPr sz="706">
              <a:latin typeface="Calibri"/>
              <a:cs typeface="Calibri"/>
            </a:endParaRPr>
          </a:p>
        </p:txBody>
      </p:sp>
      <p:sp>
        <p:nvSpPr>
          <p:cNvPr id="85" name="object 85"/>
          <p:cNvSpPr/>
          <p:nvPr/>
        </p:nvSpPr>
        <p:spPr>
          <a:xfrm>
            <a:off x="2566147" y="4009913"/>
            <a:ext cx="0" cy="1064559"/>
          </a:xfrm>
          <a:custGeom>
            <a:avLst/>
            <a:gdLst/>
            <a:ahLst/>
            <a:cxnLst/>
            <a:rect l="l" t="t" r="r" b="b"/>
            <a:pathLst>
              <a:path h="1206500">
                <a:moveTo>
                  <a:pt x="0" y="0"/>
                </a:moveTo>
                <a:lnTo>
                  <a:pt x="0" y="1206499"/>
                </a:lnTo>
              </a:path>
            </a:pathLst>
          </a:custGeom>
          <a:ln w="12700">
            <a:solidFill>
              <a:srgbClr val="5B9BD4"/>
            </a:solidFill>
          </a:ln>
        </p:spPr>
        <p:txBody>
          <a:bodyPr wrap="square" lIns="0" tIns="0" rIns="0" bIns="0" rtlCol="0"/>
          <a:lstStyle/>
          <a:p>
            <a:endParaRPr sz="1588"/>
          </a:p>
        </p:txBody>
      </p:sp>
      <p:sp>
        <p:nvSpPr>
          <p:cNvPr id="86" name="object 86"/>
          <p:cNvSpPr/>
          <p:nvPr/>
        </p:nvSpPr>
        <p:spPr>
          <a:xfrm>
            <a:off x="2526704" y="5064611"/>
            <a:ext cx="79001" cy="79001"/>
          </a:xfrm>
          <a:custGeom>
            <a:avLst/>
            <a:gdLst/>
            <a:ahLst/>
            <a:cxnLst/>
            <a:rect l="l" t="t" r="r" b="b"/>
            <a:pathLst>
              <a:path w="89534"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87" name="object 87"/>
          <p:cNvSpPr txBox="1"/>
          <p:nvPr/>
        </p:nvSpPr>
        <p:spPr>
          <a:xfrm>
            <a:off x="6275295" y="6096842"/>
            <a:ext cx="786653" cy="108619"/>
          </a:xfrm>
          <a:prstGeom prst="rect">
            <a:avLst/>
          </a:prstGeom>
        </p:spPr>
        <p:txBody>
          <a:bodyPr vert="horz" wrap="square" lIns="0" tIns="0" rIns="0" bIns="0" rtlCol="0">
            <a:spAutoFit/>
          </a:bodyPr>
          <a:lstStyle/>
          <a:p>
            <a:pPr marL="11206"/>
            <a:r>
              <a:rPr sz="706" dirty="0">
                <a:solidFill>
                  <a:srgbClr val="5B9BD4"/>
                </a:solidFill>
                <a:latin typeface="Calibri"/>
                <a:cs typeface="Calibri"/>
              </a:rPr>
              <a:t>Generally end </a:t>
            </a:r>
            <a:r>
              <a:rPr sz="706" spc="-18" dirty="0">
                <a:solidFill>
                  <a:srgbClr val="5B9BD4"/>
                </a:solidFill>
                <a:latin typeface="Calibri"/>
                <a:cs typeface="Calibri"/>
              </a:rPr>
              <a:t>of</a:t>
            </a:r>
            <a:r>
              <a:rPr sz="706" spc="-79" dirty="0">
                <a:solidFill>
                  <a:srgbClr val="5B9BD4"/>
                </a:solidFill>
                <a:latin typeface="Calibri"/>
                <a:cs typeface="Calibri"/>
              </a:rPr>
              <a:t> </a:t>
            </a:r>
            <a:r>
              <a:rPr sz="706" spc="9" dirty="0">
                <a:solidFill>
                  <a:srgbClr val="5B9BD4"/>
                </a:solidFill>
                <a:latin typeface="Calibri"/>
                <a:cs typeface="Calibri"/>
              </a:rPr>
              <a:t>July</a:t>
            </a:r>
            <a:endParaRPr sz="706">
              <a:latin typeface="Calibri"/>
              <a:cs typeface="Calibri"/>
            </a:endParaRPr>
          </a:p>
        </p:txBody>
      </p:sp>
      <p:sp>
        <p:nvSpPr>
          <p:cNvPr id="88" name="object 88"/>
          <p:cNvSpPr/>
          <p:nvPr/>
        </p:nvSpPr>
        <p:spPr>
          <a:xfrm>
            <a:off x="5772824" y="3707353"/>
            <a:ext cx="222437" cy="0"/>
          </a:xfrm>
          <a:custGeom>
            <a:avLst/>
            <a:gdLst/>
            <a:ahLst/>
            <a:cxnLst/>
            <a:rect l="l" t="t" r="r" b="b"/>
            <a:pathLst>
              <a:path w="252095">
                <a:moveTo>
                  <a:pt x="251967" y="0"/>
                </a:moveTo>
                <a:lnTo>
                  <a:pt x="0" y="0"/>
                </a:lnTo>
              </a:path>
            </a:pathLst>
          </a:custGeom>
          <a:ln w="12700">
            <a:solidFill>
              <a:srgbClr val="5B9BD4"/>
            </a:solidFill>
          </a:ln>
        </p:spPr>
        <p:txBody>
          <a:bodyPr wrap="square" lIns="0" tIns="0" rIns="0" bIns="0" rtlCol="0"/>
          <a:lstStyle/>
          <a:p>
            <a:endParaRPr sz="1588"/>
          </a:p>
        </p:txBody>
      </p:sp>
      <p:sp>
        <p:nvSpPr>
          <p:cNvPr id="89" name="object 89"/>
          <p:cNvSpPr/>
          <p:nvPr/>
        </p:nvSpPr>
        <p:spPr>
          <a:xfrm>
            <a:off x="5703796" y="3667911"/>
            <a:ext cx="79001" cy="79001"/>
          </a:xfrm>
          <a:custGeom>
            <a:avLst/>
            <a:gdLst/>
            <a:ahLst/>
            <a:cxnLst/>
            <a:rect l="l" t="t" r="r" b="b"/>
            <a:pathLst>
              <a:path w="89535"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90" name="object 90"/>
          <p:cNvSpPr/>
          <p:nvPr/>
        </p:nvSpPr>
        <p:spPr>
          <a:xfrm>
            <a:off x="5944721" y="3378517"/>
            <a:ext cx="911878" cy="701768"/>
          </a:xfrm>
          <a:prstGeom prst="rect">
            <a:avLst/>
          </a:prstGeom>
          <a:blipFill>
            <a:blip r:embed="rId5" cstate="print"/>
            <a:stretch>
              <a:fillRect/>
            </a:stretch>
          </a:blipFill>
        </p:spPr>
        <p:txBody>
          <a:bodyPr wrap="square" lIns="0" tIns="0" rIns="0" bIns="0" rtlCol="0"/>
          <a:lstStyle/>
          <a:p>
            <a:endParaRPr sz="1588"/>
          </a:p>
        </p:txBody>
      </p:sp>
      <p:sp>
        <p:nvSpPr>
          <p:cNvPr id="91" name="object 91"/>
          <p:cNvSpPr/>
          <p:nvPr/>
        </p:nvSpPr>
        <p:spPr>
          <a:xfrm>
            <a:off x="5995147" y="3404794"/>
            <a:ext cx="806824" cy="605118"/>
          </a:xfrm>
          <a:custGeom>
            <a:avLst/>
            <a:gdLst/>
            <a:ahLst/>
            <a:cxnLst/>
            <a:rect l="l" t="t" r="r" b="b"/>
            <a:pathLst>
              <a:path w="914400" h="685800">
                <a:moveTo>
                  <a:pt x="0" y="685799"/>
                </a:moveTo>
                <a:lnTo>
                  <a:pt x="914400" y="685799"/>
                </a:lnTo>
                <a:lnTo>
                  <a:pt x="914400" y="0"/>
                </a:lnTo>
                <a:lnTo>
                  <a:pt x="0" y="0"/>
                </a:lnTo>
                <a:lnTo>
                  <a:pt x="0" y="685799"/>
                </a:lnTo>
                <a:close/>
              </a:path>
            </a:pathLst>
          </a:custGeom>
          <a:ln w="3175">
            <a:solidFill>
              <a:srgbClr val="C7C7C7"/>
            </a:solidFill>
          </a:ln>
        </p:spPr>
        <p:txBody>
          <a:bodyPr wrap="square" lIns="0" tIns="0" rIns="0" bIns="0" rtlCol="0"/>
          <a:lstStyle/>
          <a:p>
            <a:endParaRPr sz="1588"/>
          </a:p>
        </p:txBody>
      </p:sp>
      <p:sp>
        <p:nvSpPr>
          <p:cNvPr id="92" name="object 92"/>
          <p:cNvSpPr txBox="1"/>
          <p:nvPr/>
        </p:nvSpPr>
        <p:spPr>
          <a:xfrm>
            <a:off x="5995147" y="3404795"/>
            <a:ext cx="806824" cy="469658"/>
          </a:xfrm>
          <a:prstGeom prst="rect">
            <a:avLst/>
          </a:prstGeom>
          <a:solidFill>
            <a:srgbClr val="5B9BD4"/>
          </a:solidFill>
        </p:spPr>
        <p:txBody>
          <a:bodyPr vert="horz" wrap="square" lIns="0" tIns="1121" rIns="0" bIns="0" rtlCol="0">
            <a:spAutoFit/>
          </a:bodyPr>
          <a:lstStyle/>
          <a:p>
            <a:pPr>
              <a:spcBef>
                <a:spcPts val="9"/>
              </a:spcBef>
            </a:pPr>
            <a:endParaRPr sz="927">
              <a:latin typeface="Times New Roman"/>
              <a:cs typeface="Times New Roman"/>
            </a:endParaRPr>
          </a:p>
          <a:p>
            <a:pPr marL="54912" marR="33059" algn="ctr"/>
            <a:r>
              <a:rPr sz="706" spc="4" dirty="0">
                <a:solidFill>
                  <a:srgbClr val="FDFFFF"/>
                </a:solidFill>
                <a:latin typeface="Calibri"/>
                <a:cs typeface="Calibri"/>
              </a:rPr>
              <a:t>Doug</a:t>
            </a:r>
            <a:r>
              <a:rPr sz="706" spc="-79" dirty="0">
                <a:solidFill>
                  <a:srgbClr val="FDFFFF"/>
                </a:solidFill>
                <a:latin typeface="Calibri"/>
                <a:cs typeface="Calibri"/>
              </a:rPr>
              <a:t> </a:t>
            </a:r>
            <a:r>
              <a:rPr sz="706" spc="4" dirty="0">
                <a:solidFill>
                  <a:srgbClr val="FDFFFF"/>
                </a:solidFill>
                <a:latin typeface="Calibri"/>
                <a:cs typeface="Calibri"/>
              </a:rPr>
              <a:t>matches</a:t>
            </a:r>
            <a:r>
              <a:rPr sz="706" spc="-84" dirty="0">
                <a:solidFill>
                  <a:srgbClr val="FDFFFF"/>
                </a:solidFill>
                <a:latin typeface="Calibri"/>
                <a:cs typeface="Calibri"/>
              </a:rPr>
              <a:t> </a:t>
            </a:r>
            <a:r>
              <a:rPr sz="706" spc="13" dirty="0">
                <a:solidFill>
                  <a:srgbClr val="FDFFFF"/>
                </a:solidFill>
                <a:latin typeface="Calibri"/>
                <a:cs typeface="Calibri"/>
              </a:rPr>
              <a:t>data  </a:t>
            </a:r>
            <a:r>
              <a:rPr sz="706" spc="4" dirty="0">
                <a:solidFill>
                  <a:srgbClr val="FDFFFF"/>
                </a:solidFill>
                <a:latin typeface="Calibri"/>
                <a:cs typeface="Calibri"/>
              </a:rPr>
              <a:t>from </a:t>
            </a:r>
            <a:r>
              <a:rPr sz="706" spc="-18" dirty="0">
                <a:solidFill>
                  <a:srgbClr val="FDFFFF"/>
                </a:solidFill>
                <a:latin typeface="Calibri"/>
                <a:cs typeface="Calibri"/>
              </a:rPr>
              <a:t>ORS </a:t>
            </a:r>
            <a:r>
              <a:rPr sz="706" spc="-9" dirty="0">
                <a:solidFill>
                  <a:srgbClr val="FDFFFF"/>
                </a:solidFill>
                <a:latin typeface="Calibri"/>
                <a:cs typeface="Calibri"/>
              </a:rPr>
              <a:t>with  </a:t>
            </a:r>
            <a:r>
              <a:rPr sz="706" dirty="0">
                <a:solidFill>
                  <a:srgbClr val="FDFFFF"/>
                </a:solidFill>
                <a:latin typeface="Calibri"/>
                <a:cs typeface="Calibri"/>
              </a:rPr>
              <a:t>CEDARS.</a:t>
            </a:r>
            <a:endParaRPr sz="706">
              <a:latin typeface="Calibri"/>
              <a:cs typeface="Calibri"/>
            </a:endParaRPr>
          </a:p>
        </p:txBody>
      </p:sp>
      <p:sp>
        <p:nvSpPr>
          <p:cNvPr id="93" name="object 93"/>
          <p:cNvSpPr/>
          <p:nvPr/>
        </p:nvSpPr>
        <p:spPr>
          <a:xfrm>
            <a:off x="6364942" y="5446059"/>
            <a:ext cx="278466" cy="0"/>
          </a:xfrm>
          <a:custGeom>
            <a:avLst/>
            <a:gdLst/>
            <a:ahLst/>
            <a:cxnLst/>
            <a:rect l="l" t="t" r="r" b="b"/>
            <a:pathLst>
              <a:path w="315595">
                <a:moveTo>
                  <a:pt x="0" y="0"/>
                </a:moveTo>
                <a:lnTo>
                  <a:pt x="315467" y="0"/>
                </a:lnTo>
              </a:path>
            </a:pathLst>
          </a:custGeom>
          <a:ln w="12700">
            <a:solidFill>
              <a:srgbClr val="5B9BD4"/>
            </a:solidFill>
          </a:ln>
        </p:spPr>
        <p:txBody>
          <a:bodyPr wrap="square" lIns="0" tIns="0" rIns="0" bIns="0" rtlCol="0"/>
          <a:lstStyle/>
          <a:p>
            <a:endParaRPr sz="1588"/>
          </a:p>
        </p:txBody>
      </p:sp>
      <p:sp>
        <p:nvSpPr>
          <p:cNvPr id="94" name="object 94"/>
          <p:cNvSpPr/>
          <p:nvPr/>
        </p:nvSpPr>
        <p:spPr>
          <a:xfrm>
            <a:off x="6633435"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95" name="object 95"/>
          <p:cNvSpPr/>
          <p:nvPr/>
        </p:nvSpPr>
        <p:spPr>
          <a:xfrm>
            <a:off x="5196728" y="5109883"/>
            <a:ext cx="1222786" cy="710172"/>
          </a:xfrm>
          <a:prstGeom prst="rect">
            <a:avLst/>
          </a:prstGeom>
          <a:blipFill>
            <a:blip r:embed="rId13" cstate="print"/>
            <a:stretch>
              <a:fillRect/>
            </a:stretch>
          </a:blipFill>
        </p:spPr>
        <p:txBody>
          <a:bodyPr wrap="square" lIns="0" tIns="0" rIns="0" bIns="0" rtlCol="0"/>
          <a:lstStyle/>
          <a:p>
            <a:endParaRPr sz="1588"/>
          </a:p>
        </p:txBody>
      </p:sp>
      <p:sp>
        <p:nvSpPr>
          <p:cNvPr id="96" name="object 96"/>
          <p:cNvSpPr/>
          <p:nvPr/>
        </p:nvSpPr>
        <p:spPr>
          <a:xfrm>
            <a:off x="5244353" y="5143500"/>
            <a:ext cx="1120588" cy="605118"/>
          </a:xfrm>
          <a:custGeom>
            <a:avLst/>
            <a:gdLst/>
            <a:ahLst/>
            <a:cxnLst/>
            <a:rect l="l" t="t" r="r" b="b"/>
            <a:pathLst>
              <a:path w="1270000" h="685800">
                <a:moveTo>
                  <a:pt x="0" y="685800"/>
                </a:moveTo>
                <a:lnTo>
                  <a:pt x="1270000" y="685800"/>
                </a:lnTo>
                <a:lnTo>
                  <a:pt x="12700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97" name="object 97"/>
          <p:cNvSpPr txBox="1"/>
          <p:nvPr/>
        </p:nvSpPr>
        <p:spPr>
          <a:xfrm>
            <a:off x="5244353" y="5143501"/>
            <a:ext cx="1120588" cy="574214"/>
          </a:xfrm>
          <a:prstGeom prst="rect">
            <a:avLst/>
          </a:prstGeom>
          <a:solidFill>
            <a:srgbClr val="5B9BD4"/>
          </a:solidFill>
        </p:spPr>
        <p:txBody>
          <a:bodyPr vert="horz" wrap="square" lIns="0" tIns="30816" rIns="0" bIns="0" rtlCol="0">
            <a:spAutoFit/>
          </a:bodyPr>
          <a:lstStyle/>
          <a:p>
            <a:pPr marL="31938" marR="20172" indent="10086" algn="ctr">
              <a:spcBef>
                <a:spcPts val="243"/>
              </a:spcBef>
            </a:pPr>
            <a:r>
              <a:rPr sz="706" spc="4" dirty="0">
                <a:solidFill>
                  <a:srgbClr val="FDFFFF"/>
                </a:solidFill>
                <a:latin typeface="Calibri"/>
                <a:cs typeface="Calibri"/>
              </a:rPr>
              <a:t>Lucas compares numbers  from </a:t>
            </a:r>
            <a:r>
              <a:rPr sz="706" spc="-4" dirty="0">
                <a:solidFill>
                  <a:srgbClr val="FDFFFF"/>
                </a:solidFill>
                <a:latin typeface="Calibri"/>
                <a:cs typeface="Calibri"/>
              </a:rPr>
              <a:t>SPSS </a:t>
            </a:r>
            <a:r>
              <a:rPr sz="706" spc="9" dirty="0">
                <a:solidFill>
                  <a:srgbClr val="FDFFFF"/>
                </a:solidFill>
                <a:latin typeface="Calibri"/>
                <a:cs typeface="Calibri"/>
              </a:rPr>
              <a:t>and</a:t>
            </a:r>
            <a:r>
              <a:rPr sz="706" spc="-115" dirty="0">
                <a:solidFill>
                  <a:srgbClr val="FDFFFF"/>
                </a:solidFill>
                <a:latin typeface="Calibri"/>
                <a:cs typeface="Calibri"/>
              </a:rPr>
              <a:t> </a:t>
            </a:r>
            <a:r>
              <a:rPr sz="706" spc="-4" dirty="0">
                <a:solidFill>
                  <a:srgbClr val="FDFFFF"/>
                </a:solidFill>
                <a:latin typeface="Calibri"/>
                <a:cs typeface="Calibri"/>
              </a:rPr>
              <a:t>SQL processes  </a:t>
            </a:r>
            <a:r>
              <a:rPr sz="706" spc="18" dirty="0">
                <a:solidFill>
                  <a:srgbClr val="FDFFFF"/>
                </a:solidFill>
                <a:latin typeface="Calibri"/>
                <a:cs typeface="Calibri"/>
              </a:rPr>
              <a:t>to </a:t>
            </a:r>
            <a:r>
              <a:rPr sz="706" spc="-4" dirty="0">
                <a:solidFill>
                  <a:srgbClr val="FDFFFF"/>
                </a:solidFill>
                <a:latin typeface="Calibri"/>
                <a:cs typeface="Calibri"/>
              </a:rPr>
              <a:t>find errors </a:t>
            </a:r>
            <a:r>
              <a:rPr sz="706" spc="-13" dirty="0">
                <a:solidFill>
                  <a:srgbClr val="FDFFFF"/>
                </a:solidFill>
                <a:latin typeface="Calibri"/>
                <a:cs typeface="Calibri"/>
              </a:rPr>
              <a:t>in </a:t>
            </a:r>
            <a:r>
              <a:rPr sz="706" dirty="0">
                <a:solidFill>
                  <a:srgbClr val="FDFFFF"/>
                </a:solidFill>
                <a:latin typeface="Calibri"/>
                <a:cs typeface="Calibri"/>
              </a:rPr>
              <a:t>application  </a:t>
            </a:r>
            <a:r>
              <a:rPr sz="706" spc="13" dirty="0">
                <a:solidFill>
                  <a:srgbClr val="FDFFFF"/>
                </a:solidFill>
                <a:latin typeface="Calibri"/>
                <a:cs typeface="Calibri"/>
              </a:rPr>
              <a:t>of </a:t>
            </a:r>
            <a:r>
              <a:rPr sz="706" spc="-4" dirty="0">
                <a:solidFill>
                  <a:srgbClr val="FDFFFF"/>
                </a:solidFill>
                <a:latin typeface="Calibri"/>
                <a:cs typeface="Calibri"/>
              </a:rPr>
              <a:t>business rules. </a:t>
            </a:r>
            <a:r>
              <a:rPr sz="706" spc="4" dirty="0">
                <a:solidFill>
                  <a:srgbClr val="FDFFFF"/>
                </a:solidFill>
                <a:latin typeface="Calibri"/>
                <a:cs typeface="Calibri"/>
              </a:rPr>
              <a:t>Work with  Doug </a:t>
            </a:r>
            <a:r>
              <a:rPr sz="706" spc="18" dirty="0">
                <a:solidFill>
                  <a:srgbClr val="FDFFFF"/>
                </a:solidFill>
                <a:latin typeface="Calibri"/>
                <a:cs typeface="Calibri"/>
              </a:rPr>
              <a:t>to</a:t>
            </a:r>
            <a:r>
              <a:rPr sz="706" spc="-101" dirty="0">
                <a:solidFill>
                  <a:srgbClr val="FDFFFF"/>
                </a:solidFill>
                <a:latin typeface="Calibri"/>
                <a:cs typeface="Calibri"/>
              </a:rPr>
              <a:t> </a:t>
            </a:r>
            <a:r>
              <a:rPr sz="706" spc="-9" dirty="0">
                <a:solidFill>
                  <a:srgbClr val="FDFFFF"/>
                </a:solidFill>
                <a:latin typeface="Calibri"/>
                <a:cs typeface="Calibri"/>
              </a:rPr>
              <a:t>correct </a:t>
            </a:r>
            <a:r>
              <a:rPr sz="706" dirty="0">
                <a:solidFill>
                  <a:srgbClr val="FDFFFF"/>
                </a:solidFill>
                <a:latin typeface="Calibri"/>
                <a:cs typeface="Calibri"/>
              </a:rPr>
              <a:t>errors.</a:t>
            </a:r>
            <a:endParaRPr sz="706">
              <a:latin typeface="Calibri"/>
              <a:cs typeface="Calibri"/>
            </a:endParaRPr>
          </a:p>
        </p:txBody>
      </p:sp>
      <p:sp>
        <p:nvSpPr>
          <p:cNvPr id="98" name="object 98"/>
          <p:cNvSpPr/>
          <p:nvPr/>
        </p:nvSpPr>
        <p:spPr>
          <a:xfrm>
            <a:off x="2061883" y="5916706"/>
            <a:ext cx="1012731" cy="710172"/>
          </a:xfrm>
          <a:prstGeom prst="rect">
            <a:avLst/>
          </a:prstGeom>
          <a:blipFill>
            <a:blip r:embed="rId12" cstate="print"/>
            <a:stretch>
              <a:fillRect/>
            </a:stretch>
          </a:blipFill>
        </p:spPr>
        <p:txBody>
          <a:bodyPr wrap="square" lIns="0" tIns="0" rIns="0" bIns="0" rtlCol="0"/>
          <a:lstStyle/>
          <a:p>
            <a:endParaRPr sz="1588"/>
          </a:p>
        </p:txBody>
      </p:sp>
      <p:sp>
        <p:nvSpPr>
          <p:cNvPr id="99" name="object 99"/>
          <p:cNvSpPr txBox="1"/>
          <p:nvPr/>
        </p:nvSpPr>
        <p:spPr>
          <a:xfrm>
            <a:off x="2112309" y="5950325"/>
            <a:ext cx="907676" cy="471355"/>
          </a:xfrm>
          <a:prstGeom prst="rect">
            <a:avLst/>
          </a:prstGeom>
          <a:solidFill>
            <a:srgbClr val="5B9BD4"/>
          </a:solidFill>
          <a:ln w="3175">
            <a:solidFill>
              <a:srgbClr val="C7C7C7"/>
            </a:solidFill>
          </a:ln>
        </p:spPr>
        <p:txBody>
          <a:bodyPr vert="horz" wrap="square" lIns="0" tIns="2801" rIns="0" bIns="0" rtlCol="0">
            <a:spAutoFit/>
          </a:bodyPr>
          <a:lstStyle/>
          <a:p>
            <a:pPr>
              <a:spcBef>
                <a:spcPts val="22"/>
              </a:spcBef>
            </a:pPr>
            <a:endParaRPr sz="927">
              <a:latin typeface="Times New Roman"/>
              <a:cs typeface="Times New Roman"/>
            </a:endParaRPr>
          </a:p>
          <a:p>
            <a:pPr marL="70041" marR="59955" indent="2241" algn="just"/>
            <a:r>
              <a:rPr sz="706" spc="-9" dirty="0">
                <a:solidFill>
                  <a:srgbClr val="FDFFFF"/>
                </a:solidFill>
                <a:latin typeface="Calibri"/>
                <a:cs typeface="Calibri"/>
              </a:rPr>
              <a:t>Split </a:t>
            </a:r>
            <a:r>
              <a:rPr sz="706" spc="4" dirty="0">
                <a:solidFill>
                  <a:srgbClr val="FDFFFF"/>
                </a:solidFill>
                <a:latin typeface="Calibri"/>
                <a:cs typeface="Calibri"/>
              </a:rPr>
              <a:t>into </a:t>
            </a:r>
            <a:r>
              <a:rPr sz="706" spc="-4" dirty="0">
                <a:solidFill>
                  <a:srgbClr val="FDFFFF"/>
                </a:solidFill>
                <a:latin typeface="Calibri"/>
                <a:cs typeface="Calibri"/>
              </a:rPr>
              <a:t>one file </a:t>
            </a:r>
            <a:r>
              <a:rPr sz="706" dirty="0">
                <a:solidFill>
                  <a:srgbClr val="FDFFFF"/>
                </a:solidFill>
                <a:latin typeface="Calibri"/>
                <a:cs typeface="Calibri"/>
              </a:rPr>
              <a:t>per  </a:t>
            </a:r>
            <a:r>
              <a:rPr sz="706" spc="-4" dirty="0">
                <a:solidFill>
                  <a:srgbClr val="FDFFFF"/>
                </a:solidFill>
                <a:latin typeface="Calibri"/>
                <a:cs typeface="Calibri"/>
              </a:rPr>
              <a:t>district </a:t>
            </a:r>
            <a:r>
              <a:rPr sz="706" spc="4" dirty="0">
                <a:solidFill>
                  <a:srgbClr val="FDFFFF"/>
                </a:solidFill>
                <a:latin typeface="Calibri"/>
                <a:cs typeface="Calibri"/>
              </a:rPr>
              <a:t>and </a:t>
            </a:r>
            <a:r>
              <a:rPr sz="706" spc="-4" dirty="0">
                <a:solidFill>
                  <a:srgbClr val="FDFFFF"/>
                </a:solidFill>
                <a:latin typeface="Calibri"/>
                <a:cs typeface="Calibri"/>
              </a:rPr>
              <a:t>send </a:t>
            </a:r>
            <a:r>
              <a:rPr sz="706" spc="13" dirty="0">
                <a:solidFill>
                  <a:srgbClr val="FDFFFF"/>
                </a:solidFill>
                <a:latin typeface="Calibri"/>
                <a:cs typeface="Calibri"/>
              </a:rPr>
              <a:t>out  </a:t>
            </a:r>
            <a:r>
              <a:rPr sz="706" spc="-4" dirty="0">
                <a:solidFill>
                  <a:srgbClr val="FDFFFF"/>
                </a:solidFill>
                <a:latin typeface="Calibri"/>
                <a:cs typeface="Calibri"/>
              </a:rPr>
              <a:t>individualized</a:t>
            </a:r>
            <a:r>
              <a:rPr sz="706" spc="-53" dirty="0">
                <a:solidFill>
                  <a:srgbClr val="FDFFFF"/>
                </a:solidFill>
                <a:latin typeface="Calibri"/>
                <a:cs typeface="Calibri"/>
              </a:rPr>
              <a:t> </a:t>
            </a:r>
            <a:r>
              <a:rPr sz="706" dirty="0">
                <a:solidFill>
                  <a:srgbClr val="FDFFFF"/>
                </a:solidFill>
                <a:latin typeface="Calibri"/>
                <a:cs typeface="Calibri"/>
              </a:rPr>
              <a:t>results</a:t>
            </a:r>
            <a:endParaRPr sz="706">
              <a:latin typeface="Calibri"/>
              <a:cs typeface="Calibri"/>
            </a:endParaRPr>
          </a:p>
        </p:txBody>
      </p:sp>
      <p:sp>
        <p:nvSpPr>
          <p:cNvPr id="100" name="object 100"/>
          <p:cNvSpPr/>
          <p:nvPr/>
        </p:nvSpPr>
        <p:spPr>
          <a:xfrm>
            <a:off x="7519148" y="5446059"/>
            <a:ext cx="278466" cy="0"/>
          </a:xfrm>
          <a:custGeom>
            <a:avLst/>
            <a:gdLst/>
            <a:ahLst/>
            <a:cxnLst/>
            <a:rect l="l" t="t" r="r" b="b"/>
            <a:pathLst>
              <a:path w="315595">
                <a:moveTo>
                  <a:pt x="0" y="0"/>
                </a:moveTo>
                <a:lnTo>
                  <a:pt x="315468" y="0"/>
                </a:lnTo>
              </a:path>
            </a:pathLst>
          </a:custGeom>
          <a:ln w="12700">
            <a:solidFill>
              <a:srgbClr val="5B9BD4"/>
            </a:solidFill>
          </a:ln>
        </p:spPr>
        <p:txBody>
          <a:bodyPr wrap="square" lIns="0" tIns="0" rIns="0" bIns="0" rtlCol="0"/>
          <a:lstStyle/>
          <a:p>
            <a:endParaRPr sz="1588"/>
          </a:p>
        </p:txBody>
      </p:sp>
      <p:sp>
        <p:nvSpPr>
          <p:cNvPr id="101" name="object 101"/>
          <p:cNvSpPr/>
          <p:nvPr/>
        </p:nvSpPr>
        <p:spPr>
          <a:xfrm>
            <a:off x="7787642" y="5406616"/>
            <a:ext cx="79001" cy="79001"/>
          </a:xfrm>
          <a:custGeom>
            <a:avLst/>
            <a:gdLst/>
            <a:ahLst/>
            <a:cxnLst/>
            <a:rect l="l" t="t" r="r" b="b"/>
            <a:pathLst>
              <a:path w="89534"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02" name="object 102"/>
          <p:cNvSpPr/>
          <p:nvPr/>
        </p:nvSpPr>
        <p:spPr>
          <a:xfrm>
            <a:off x="6667500" y="5009030"/>
            <a:ext cx="903474" cy="911878"/>
          </a:xfrm>
          <a:prstGeom prst="rect">
            <a:avLst/>
          </a:prstGeom>
          <a:blipFill>
            <a:blip r:embed="rId14" cstate="print"/>
            <a:stretch>
              <a:fillRect/>
            </a:stretch>
          </a:blipFill>
        </p:spPr>
        <p:txBody>
          <a:bodyPr wrap="square" lIns="0" tIns="0" rIns="0" bIns="0" rtlCol="0"/>
          <a:lstStyle/>
          <a:p>
            <a:endParaRPr sz="1588"/>
          </a:p>
        </p:txBody>
      </p:sp>
      <p:sp>
        <p:nvSpPr>
          <p:cNvPr id="103" name="object 103"/>
          <p:cNvSpPr/>
          <p:nvPr/>
        </p:nvSpPr>
        <p:spPr>
          <a:xfrm>
            <a:off x="6712323" y="5042647"/>
            <a:ext cx="806824" cy="806824"/>
          </a:xfrm>
          <a:custGeom>
            <a:avLst/>
            <a:gdLst/>
            <a:ahLst/>
            <a:cxnLst/>
            <a:rect l="l" t="t" r="r" b="b"/>
            <a:pathLst>
              <a:path w="914400" h="914400">
                <a:moveTo>
                  <a:pt x="0" y="914400"/>
                </a:moveTo>
                <a:lnTo>
                  <a:pt x="914400" y="914400"/>
                </a:lnTo>
                <a:lnTo>
                  <a:pt x="914400" y="0"/>
                </a:lnTo>
                <a:lnTo>
                  <a:pt x="0" y="0"/>
                </a:lnTo>
                <a:lnTo>
                  <a:pt x="0" y="914400"/>
                </a:lnTo>
                <a:close/>
              </a:path>
            </a:pathLst>
          </a:custGeom>
          <a:ln w="3175">
            <a:solidFill>
              <a:srgbClr val="C7C7C7"/>
            </a:solidFill>
          </a:ln>
        </p:spPr>
        <p:txBody>
          <a:bodyPr wrap="square" lIns="0" tIns="0" rIns="0" bIns="0" rtlCol="0"/>
          <a:lstStyle/>
          <a:p>
            <a:endParaRPr sz="1588"/>
          </a:p>
        </p:txBody>
      </p:sp>
      <p:sp>
        <p:nvSpPr>
          <p:cNvPr id="104" name="object 104"/>
          <p:cNvSpPr txBox="1"/>
          <p:nvPr/>
        </p:nvSpPr>
        <p:spPr>
          <a:xfrm>
            <a:off x="6712323" y="5042647"/>
            <a:ext cx="806824" cy="730358"/>
          </a:xfrm>
          <a:prstGeom prst="rect">
            <a:avLst/>
          </a:prstGeom>
          <a:solidFill>
            <a:srgbClr val="5B9BD4"/>
          </a:solidFill>
        </p:spPr>
        <p:txBody>
          <a:bodyPr vert="horz" wrap="square" lIns="0" tIns="77881" rIns="0" bIns="0" rtlCol="0">
            <a:spAutoFit/>
          </a:bodyPr>
          <a:lstStyle/>
          <a:p>
            <a:pPr marL="57152" marR="39783" indent="1681" algn="ctr">
              <a:spcBef>
                <a:spcPts val="613"/>
              </a:spcBef>
            </a:pPr>
            <a:r>
              <a:rPr sz="706" spc="-4" dirty="0">
                <a:solidFill>
                  <a:srgbClr val="FDFFFF"/>
                </a:solidFill>
                <a:latin typeface="Calibri"/>
                <a:cs typeface="Calibri"/>
              </a:rPr>
              <a:t>Put </a:t>
            </a:r>
            <a:r>
              <a:rPr sz="706" spc="4" dirty="0">
                <a:solidFill>
                  <a:srgbClr val="FDFFFF"/>
                </a:solidFill>
                <a:latin typeface="Calibri"/>
                <a:cs typeface="Calibri"/>
              </a:rPr>
              <a:t>into </a:t>
            </a:r>
            <a:r>
              <a:rPr sz="706" spc="-4" dirty="0">
                <a:solidFill>
                  <a:srgbClr val="FDFFFF"/>
                </a:solidFill>
                <a:latin typeface="Calibri"/>
                <a:cs typeface="Calibri"/>
              </a:rPr>
              <a:t>preview  </a:t>
            </a:r>
            <a:r>
              <a:rPr sz="706" dirty="0">
                <a:solidFill>
                  <a:srgbClr val="FDFFFF"/>
                </a:solidFill>
                <a:latin typeface="Calibri"/>
                <a:cs typeface="Calibri"/>
              </a:rPr>
              <a:t>screen </a:t>
            </a:r>
            <a:r>
              <a:rPr sz="706" spc="4" dirty="0">
                <a:solidFill>
                  <a:srgbClr val="FDFFFF"/>
                </a:solidFill>
                <a:latin typeface="Calibri"/>
                <a:cs typeface="Calibri"/>
              </a:rPr>
              <a:t>for </a:t>
            </a:r>
            <a:r>
              <a:rPr sz="706" spc="-4" dirty="0">
                <a:solidFill>
                  <a:srgbClr val="FDFFFF"/>
                </a:solidFill>
                <a:latin typeface="Calibri"/>
                <a:cs typeface="Calibri"/>
              </a:rPr>
              <a:t>districts  </a:t>
            </a:r>
            <a:r>
              <a:rPr sz="706" spc="18" dirty="0">
                <a:solidFill>
                  <a:srgbClr val="FDFFFF"/>
                </a:solidFill>
                <a:latin typeface="Calibri"/>
                <a:cs typeface="Calibri"/>
              </a:rPr>
              <a:t>to </a:t>
            </a:r>
            <a:r>
              <a:rPr sz="706" dirty="0">
                <a:solidFill>
                  <a:srgbClr val="FDFFFF"/>
                </a:solidFill>
                <a:latin typeface="Calibri"/>
                <a:cs typeface="Calibri"/>
              </a:rPr>
              <a:t>check </a:t>
            </a:r>
            <a:r>
              <a:rPr sz="706" spc="4" dirty="0">
                <a:solidFill>
                  <a:srgbClr val="FDFFFF"/>
                </a:solidFill>
                <a:latin typeface="Calibri"/>
                <a:cs typeface="Calibri"/>
              </a:rPr>
              <a:t>over </a:t>
            </a:r>
            <a:r>
              <a:rPr sz="706" spc="-4" dirty="0">
                <a:solidFill>
                  <a:srgbClr val="FDFFFF"/>
                </a:solidFill>
                <a:latin typeface="Calibri"/>
                <a:cs typeface="Calibri"/>
              </a:rPr>
              <a:t>but  </a:t>
            </a:r>
            <a:r>
              <a:rPr sz="706" spc="-9" dirty="0">
                <a:solidFill>
                  <a:srgbClr val="FDFFFF"/>
                </a:solidFill>
                <a:latin typeface="Calibri"/>
                <a:cs typeface="Calibri"/>
              </a:rPr>
              <a:t>nothing should  </a:t>
            </a:r>
            <a:r>
              <a:rPr sz="706" dirty="0">
                <a:solidFill>
                  <a:srgbClr val="FDFFFF"/>
                </a:solidFill>
                <a:latin typeface="Calibri"/>
                <a:cs typeface="Calibri"/>
              </a:rPr>
              <a:t>change. </a:t>
            </a:r>
            <a:r>
              <a:rPr sz="706" spc="-9" dirty="0">
                <a:solidFill>
                  <a:srgbClr val="FDFFFF"/>
                </a:solidFill>
                <a:latin typeface="Calibri"/>
                <a:cs typeface="Calibri"/>
              </a:rPr>
              <a:t>Its </a:t>
            </a:r>
            <a:r>
              <a:rPr sz="706" dirty="0">
                <a:solidFill>
                  <a:srgbClr val="FDFFFF"/>
                </a:solidFill>
                <a:latin typeface="Calibri"/>
                <a:cs typeface="Calibri"/>
              </a:rPr>
              <a:t>more</a:t>
            </a:r>
            <a:r>
              <a:rPr sz="706" spc="-101" dirty="0">
                <a:solidFill>
                  <a:srgbClr val="FDFFFF"/>
                </a:solidFill>
                <a:latin typeface="Calibri"/>
                <a:cs typeface="Calibri"/>
              </a:rPr>
              <a:t> </a:t>
            </a:r>
            <a:r>
              <a:rPr sz="706" spc="13" dirty="0">
                <a:solidFill>
                  <a:srgbClr val="FDFFFF"/>
                </a:solidFill>
                <a:latin typeface="Calibri"/>
                <a:cs typeface="Calibri"/>
              </a:rPr>
              <a:t>of  </a:t>
            </a:r>
            <a:r>
              <a:rPr sz="706" spc="9" dirty="0">
                <a:solidFill>
                  <a:srgbClr val="FDFFFF"/>
                </a:solidFill>
                <a:latin typeface="Calibri"/>
                <a:cs typeface="Calibri"/>
              </a:rPr>
              <a:t>a </a:t>
            </a:r>
            <a:r>
              <a:rPr sz="706" spc="-9" dirty="0">
                <a:solidFill>
                  <a:srgbClr val="FDFFFF"/>
                </a:solidFill>
                <a:latin typeface="Calibri"/>
                <a:cs typeface="Calibri"/>
              </a:rPr>
              <a:t>heads</a:t>
            </a:r>
            <a:r>
              <a:rPr sz="706" spc="-49" dirty="0">
                <a:solidFill>
                  <a:srgbClr val="FDFFFF"/>
                </a:solidFill>
                <a:latin typeface="Calibri"/>
                <a:cs typeface="Calibri"/>
              </a:rPr>
              <a:t> </a:t>
            </a:r>
            <a:r>
              <a:rPr sz="706" spc="-4" dirty="0">
                <a:solidFill>
                  <a:srgbClr val="FDFFFF"/>
                </a:solidFill>
                <a:latin typeface="Calibri"/>
                <a:cs typeface="Calibri"/>
              </a:rPr>
              <a:t>up.</a:t>
            </a:r>
            <a:endParaRPr sz="706">
              <a:latin typeface="Calibri"/>
              <a:cs typeface="Calibri"/>
            </a:endParaRPr>
          </a:p>
        </p:txBody>
      </p:sp>
      <p:sp>
        <p:nvSpPr>
          <p:cNvPr id="105" name="object 105"/>
          <p:cNvSpPr txBox="1"/>
          <p:nvPr/>
        </p:nvSpPr>
        <p:spPr>
          <a:xfrm>
            <a:off x="2226890" y="2825226"/>
            <a:ext cx="995643" cy="325858"/>
          </a:xfrm>
          <a:prstGeom prst="rect">
            <a:avLst/>
          </a:prstGeom>
        </p:spPr>
        <p:txBody>
          <a:bodyPr vert="horz" wrap="square" lIns="0" tIns="0" rIns="0" bIns="0" rtlCol="0">
            <a:spAutoFit/>
          </a:bodyPr>
          <a:lstStyle/>
          <a:p>
            <a:pPr marL="10646" marR="4483" indent="1121" algn="ctr"/>
            <a:r>
              <a:rPr sz="706" dirty="0">
                <a:solidFill>
                  <a:srgbClr val="5B9BD4"/>
                </a:solidFill>
                <a:latin typeface="Calibri"/>
                <a:cs typeface="Calibri"/>
              </a:rPr>
              <a:t>Issues </a:t>
            </a:r>
            <a:r>
              <a:rPr sz="706" spc="-18" dirty="0">
                <a:solidFill>
                  <a:srgbClr val="5B9BD4"/>
                </a:solidFill>
                <a:latin typeface="Calibri"/>
                <a:cs typeface="Calibri"/>
              </a:rPr>
              <a:t>to </a:t>
            </a:r>
            <a:r>
              <a:rPr sz="706" spc="4" dirty="0">
                <a:solidFill>
                  <a:srgbClr val="5B9BD4"/>
                </a:solidFill>
                <a:latin typeface="Calibri"/>
                <a:cs typeface="Calibri"/>
              </a:rPr>
              <a:t>correct </a:t>
            </a:r>
            <a:r>
              <a:rPr sz="706" spc="-4" dirty="0">
                <a:solidFill>
                  <a:srgbClr val="5B9BD4"/>
                </a:solidFill>
                <a:latin typeface="Calibri"/>
                <a:cs typeface="Calibri"/>
              </a:rPr>
              <a:t>include  </a:t>
            </a:r>
            <a:r>
              <a:rPr sz="706" dirty="0">
                <a:solidFill>
                  <a:srgbClr val="5B9BD4"/>
                </a:solidFill>
                <a:latin typeface="Calibri"/>
                <a:cs typeface="Calibri"/>
              </a:rPr>
              <a:t>mobility </a:t>
            </a:r>
            <a:r>
              <a:rPr sz="706" spc="4" dirty="0">
                <a:solidFill>
                  <a:srgbClr val="5B9BD4"/>
                </a:solidFill>
                <a:latin typeface="Calibri"/>
                <a:cs typeface="Calibri"/>
              </a:rPr>
              <a:t>and </a:t>
            </a:r>
            <a:r>
              <a:rPr sz="706" spc="-9" dirty="0">
                <a:solidFill>
                  <a:srgbClr val="5B9BD4"/>
                </a:solidFill>
                <a:latin typeface="Calibri"/>
                <a:cs typeface="Calibri"/>
              </a:rPr>
              <a:t>students</a:t>
            </a:r>
            <a:r>
              <a:rPr sz="706" spc="-62" dirty="0">
                <a:solidFill>
                  <a:srgbClr val="5B9BD4"/>
                </a:solidFill>
                <a:latin typeface="Calibri"/>
                <a:cs typeface="Calibri"/>
              </a:rPr>
              <a:t> </a:t>
            </a:r>
            <a:r>
              <a:rPr sz="706" spc="-4" dirty="0">
                <a:solidFill>
                  <a:srgbClr val="5B9BD4"/>
                </a:solidFill>
                <a:latin typeface="Calibri"/>
                <a:cs typeface="Calibri"/>
              </a:rPr>
              <a:t>who  </a:t>
            </a:r>
            <a:r>
              <a:rPr sz="706" dirty="0">
                <a:solidFill>
                  <a:srgbClr val="5B9BD4"/>
                </a:solidFill>
                <a:latin typeface="Calibri"/>
                <a:cs typeface="Calibri"/>
              </a:rPr>
              <a:t>haven’t </a:t>
            </a:r>
            <a:r>
              <a:rPr sz="706" spc="-4" dirty="0">
                <a:solidFill>
                  <a:srgbClr val="5B9BD4"/>
                </a:solidFill>
                <a:latin typeface="Calibri"/>
                <a:cs typeface="Calibri"/>
              </a:rPr>
              <a:t>yet </a:t>
            </a:r>
            <a:r>
              <a:rPr sz="706" dirty="0">
                <a:solidFill>
                  <a:srgbClr val="5B9BD4"/>
                </a:solidFill>
                <a:latin typeface="Calibri"/>
                <a:cs typeface="Calibri"/>
              </a:rPr>
              <a:t>taken</a:t>
            </a:r>
            <a:r>
              <a:rPr sz="706" spc="-84" dirty="0">
                <a:solidFill>
                  <a:srgbClr val="5B9BD4"/>
                </a:solidFill>
                <a:latin typeface="Calibri"/>
                <a:cs typeface="Calibri"/>
              </a:rPr>
              <a:t> </a:t>
            </a:r>
            <a:r>
              <a:rPr sz="706" spc="4" dirty="0">
                <a:solidFill>
                  <a:srgbClr val="5B9BD4"/>
                </a:solidFill>
                <a:latin typeface="Calibri"/>
                <a:cs typeface="Calibri"/>
              </a:rPr>
              <a:t>exams</a:t>
            </a:r>
            <a:endParaRPr sz="706">
              <a:latin typeface="Calibri"/>
              <a:cs typeface="Calibri"/>
            </a:endParaRPr>
          </a:p>
        </p:txBody>
      </p:sp>
      <p:sp>
        <p:nvSpPr>
          <p:cNvPr id="106" name="object 106"/>
          <p:cNvSpPr/>
          <p:nvPr/>
        </p:nvSpPr>
        <p:spPr>
          <a:xfrm>
            <a:off x="4248823" y="3707353"/>
            <a:ext cx="334496" cy="0"/>
          </a:xfrm>
          <a:custGeom>
            <a:avLst/>
            <a:gdLst/>
            <a:ahLst/>
            <a:cxnLst/>
            <a:rect l="l" t="t" r="r" b="b"/>
            <a:pathLst>
              <a:path w="379095">
                <a:moveTo>
                  <a:pt x="378968" y="0"/>
                </a:moveTo>
                <a:lnTo>
                  <a:pt x="0" y="0"/>
                </a:lnTo>
              </a:path>
            </a:pathLst>
          </a:custGeom>
          <a:ln w="12700">
            <a:solidFill>
              <a:srgbClr val="5B9BD4"/>
            </a:solidFill>
          </a:ln>
        </p:spPr>
        <p:txBody>
          <a:bodyPr wrap="square" lIns="0" tIns="0" rIns="0" bIns="0" rtlCol="0"/>
          <a:lstStyle/>
          <a:p>
            <a:endParaRPr sz="1588"/>
          </a:p>
        </p:txBody>
      </p:sp>
      <p:sp>
        <p:nvSpPr>
          <p:cNvPr id="107" name="object 107"/>
          <p:cNvSpPr/>
          <p:nvPr/>
        </p:nvSpPr>
        <p:spPr>
          <a:xfrm>
            <a:off x="4179796" y="3667911"/>
            <a:ext cx="79001" cy="79001"/>
          </a:xfrm>
          <a:custGeom>
            <a:avLst/>
            <a:gdLst/>
            <a:ahLst/>
            <a:cxnLst/>
            <a:rect l="l" t="t" r="r" b="b"/>
            <a:pathLst>
              <a:path w="89535" h="89535">
                <a:moveTo>
                  <a:pt x="89407" y="0"/>
                </a:moveTo>
                <a:lnTo>
                  <a:pt x="0" y="44703"/>
                </a:lnTo>
                <a:lnTo>
                  <a:pt x="89407" y="89408"/>
                </a:lnTo>
                <a:lnTo>
                  <a:pt x="89407" y="0"/>
                </a:lnTo>
                <a:close/>
              </a:path>
            </a:pathLst>
          </a:custGeom>
          <a:solidFill>
            <a:srgbClr val="5B9BD4"/>
          </a:solidFill>
        </p:spPr>
        <p:txBody>
          <a:bodyPr wrap="square" lIns="0" tIns="0" rIns="0" bIns="0" rtlCol="0"/>
          <a:lstStyle/>
          <a:p>
            <a:endParaRPr sz="1588"/>
          </a:p>
        </p:txBody>
      </p:sp>
      <p:sp>
        <p:nvSpPr>
          <p:cNvPr id="108" name="object 108"/>
          <p:cNvSpPr/>
          <p:nvPr/>
        </p:nvSpPr>
        <p:spPr>
          <a:xfrm>
            <a:off x="3038587" y="3707353"/>
            <a:ext cx="334496" cy="0"/>
          </a:xfrm>
          <a:custGeom>
            <a:avLst/>
            <a:gdLst/>
            <a:ahLst/>
            <a:cxnLst/>
            <a:rect l="l" t="t" r="r" b="b"/>
            <a:pathLst>
              <a:path w="379094">
                <a:moveTo>
                  <a:pt x="378968" y="0"/>
                </a:moveTo>
                <a:lnTo>
                  <a:pt x="0" y="0"/>
                </a:lnTo>
              </a:path>
            </a:pathLst>
          </a:custGeom>
          <a:ln w="12700">
            <a:solidFill>
              <a:srgbClr val="5B9BD4"/>
            </a:solidFill>
          </a:ln>
        </p:spPr>
        <p:txBody>
          <a:bodyPr wrap="square" lIns="0" tIns="0" rIns="0" bIns="0" rtlCol="0"/>
          <a:lstStyle/>
          <a:p>
            <a:endParaRPr sz="1588"/>
          </a:p>
        </p:txBody>
      </p:sp>
      <p:sp>
        <p:nvSpPr>
          <p:cNvPr id="109" name="object 109"/>
          <p:cNvSpPr/>
          <p:nvPr/>
        </p:nvSpPr>
        <p:spPr>
          <a:xfrm>
            <a:off x="2969561" y="3667911"/>
            <a:ext cx="79001" cy="79001"/>
          </a:xfrm>
          <a:custGeom>
            <a:avLst/>
            <a:gdLst/>
            <a:ahLst/>
            <a:cxnLst/>
            <a:rect l="l" t="t" r="r" b="b"/>
            <a:pathLst>
              <a:path w="89534" h="89535">
                <a:moveTo>
                  <a:pt x="89408" y="0"/>
                </a:moveTo>
                <a:lnTo>
                  <a:pt x="0" y="44703"/>
                </a:lnTo>
                <a:lnTo>
                  <a:pt x="89408" y="89408"/>
                </a:lnTo>
                <a:lnTo>
                  <a:pt x="89408" y="0"/>
                </a:lnTo>
                <a:close/>
              </a:path>
            </a:pathLst>
          </a:custGeom>
          <a:solidFill>
            <a:srgbClr val="5B9BD4"/>
          </a:solidFill>
        </p:spPr>
        <p:txBody>
          <a:bodyPr wrap="square" lIns="0" tIns="0" rIns="0" bIns="0" rtlCol="0"/>
          <a:lstStyle/>
          <a:p>
            <a:endParaRPr sz="1588"/>
          </a:p>
        </p:txBody>
      </p:sp>
      <p:sp>
        <p:nvSpPr>
          <p:cNvPr id="110" name="object 110"/>
          <p:cNvSpPr/>
          <p:nvPr/>
        </p:nvSpPr>
        <p:spPr>
          <a:xfrm>
            <a:off x="3776383" y="3122407"/>
            <a:ext cx="2622176" cy="282388"/>
          </a:xfrm>
          <a:custGeom>
            <a:avLst/>
            <a:gdLst/>
            <a:ahLst/>
            <a:cxnLst/>
            <a:rect l="l" t="t" r="r" b="b"/>
            <a:pathLst>
              <a:path w="2971800" h="320039">
                <a:moveTo>
                  <a:pt x="0" y="320039"/>
                </a:moveTo>
                <a:lnTo>
                  <a:pt x="0" y="0"/>
                </a:lnTo>
                <a:lnTo>
                  <a:pt x="2971800" y="0"/>
                </a:lnTo>
                <a:lnTo>
                  <a:pt x="2971800" y="241808"/>
                </a:lnTo>
              </a:path>
            </a:pathLst>
          </a:custGeom>
          <a:ln w="12700">
            <a:solidFill>
              <a:srgbClr val="5B9BD4"/>
            </a:solidFill>
          </a:ln>
        </p:spPr>
        <p:txBody>
          <a:bodyPr wrap="square" lIns="0" tIns="0" rIns="0" bIns="0" rtlCol="0"/>
          <a:lstStyle/>
          <a:p>
            <a:endParaRPr sz="1588"/>
          </a:p>
        </p:txBody>
      </p:sp>
      <p:sp>
        <p:nvSpPr>
          <p:cNvPr id="111" name="object 111"/>
          <p:cNvSpPr/>
          <p:nvPr/>
        </p:nvSpPr>
        <p:spPr>
          <a:xfrm>
            <a:off x="6359116" y="3325907"/>
            <a:ext cx="79001" cy="79001"/>
          </a:xfrm>
          <a:custGeom>
            <a:avLst/>
            <a:gdLst/>
            <a:ahLst/>
            <a:cxnLst/>
            <a:rect l="l" t="t" r="r" b="b"/>
            <a:pathLst>
              <a:path w="89535" h="89535">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112" name="object 112"/>
          <p:cNvSpPr txBox="1"/>
          <p:nvPr/>
        </p:nvSpPr>
        <p:spPr>
          <a:xfrm>
            <a:off x="1891834" y="170553"/>
            <a:ext cx="1941979" cy="325858"/>
          </a:xfrm>
          <a:prstGeom prst="rect">
            <a:avLst/>
          </a:prstGeom>
        </p:spPr>
        <p:txBody>
          <a:bodyPr vert="horz" wrap="square" lIns="0" tIns="0" rIns="0" bIns="0" rtlCol="0">
            <a:spAutoFit/>
          </a:bodyPr>
          <a:lstStyle/>
          <a:p>
            <a:pPr marL="10646" marR="4483" indent="-8405" algn="ctr"/>
            <a:r>
              <a:rPr sz="706" spc="-9" dirty="0">
                <a:solidFill>
                  <a:srgbClr val="5B9BD4"/>
                </a:solidFill>
                <a:latin typeface="Calibri"/>
                <a:cs typeface="Calibri"/>
              </a:rPr>
              <a:t>Cedars </a:t>
            </a:r>
            <a:r>
              <a:rPr sz="706" spc="4" dirty="0">
                <a:solidFill>
                  <a:srgbClr val="5B9BD4"/>
                </a:solidFill>
                <a:latin typeface="Calibri"/>
                <a:cs typeface="Calibri"/>
              </a:rPr>
              <a:t>has </a:t>
            </a:r>
            <a:r>
              <a:rPr sz="706" spc="9" dirty="0">
                <a:solidFill>
                  <a:srgbClr val="5B9BD4"/>
                </a:solidFill>
                <a:latin typeface="Calibri"/>
                <a:cs typeface="Calibri"/>
              </a:rPr>
              <a:t>all </a:t>
            </a:r>
            <a:r>
              <a:rPr sz="706" spc="-4" dirty="0">
                <a:solidFill>
                  <a:srgbClr val="5B9BD4"/>
                </a:solidFill>
                <a:latin typeface="Calibri"/>
                <a:cs typeface="Calibri"/>
              </a:rPr>
              <a:t>the </a:t>
            </a:r>
            <a:r>
              <a:rPr sz="706" dirty="0">
                <a:solidFill>
                  <a:srgbClr val="5B9BD4"/>
                </a:solidFill>
                <a:latin typeface="Calibri"/>
                <a:cs typeface="Calibri"/>
              </a:rPr>
              <a:t>kids </a:t>
            </a:r>
            <a:r>
              <a:rPr sz="706" spc="-4" dirty="0">
                <a:solidFill>
                  <a:srgbClr val="5B9BD4"/>
                </a:solidFill>
                <a:latin typeface="Calibri"/>
                <a:cs typeface="Calibri"/>
              </a:rPr>
              <a:t>but </a:t>
            </a:r>
            <a:r>
              <a:rPr sz="706" spc="4" dirty="0">
                <a:solidFill>
                  <a:srgbClr val="5B9BD4"/>
                </a:solidFill>
                <a:latin typeface="Calibri"/>
                <a:cs typeface="Calibri"/>
              </a:rPr>
              <a:t>WAMS directs </a:t>
            </a:r>
            <a:r>
              <a:rPr sz="706" spc="-4" dirty="0">
                <a:solidFill>
                  <a:srgbClr val="5B9BD4"/>
                </a:solidFill>
                <a:latin typeface="Calibri"/>
                <a:cs typeface="Calibri"/>
              </a:rPr>
              <a:t>traffic </a:t>
            </a:r>
            <a:r>
              <a:rPr sz="706" spc="9" dirty="0">
                <a:solidFill>
                  <a:srgbClr val="5B9BD4"/>
                </a:solidFill>
                <a:latin typeface="Calibri"/>
                <a:cs typeface="Calibri"/>
              </a:rPr>
              <a:t>and  </a:t>
            </a:r>
            <a:r>
              <a:rPr sz="706" dirty="0">
                <a:solidFill>
                  <a:srgbClr val="5B9BD4"/>
                </a:solidFill>
                <a:latin typeface="Calibri"/>
                <a:cs typeface="Calibri"/>
              </a:rPr>
              <a:t>tells</a:t>
            </a:r>
            <a:r>
              <a:rPr sz="706" spc="-53" dirty="0">
                <a:solidFill>
                  <a:srgbClr val="5B9BD4"/>
                </a:solidFill>
                <a:latin typeface="Calibri"/>
                <a:cs typeface="Calibri"/>
              </a:rPr>
              <a:t> </a:t>
            </a:r>
            <a:r>
              <a:rPr sz="706" spc="9" dirty="0">
                <a:solidFill>
                  <a:srgbClr val="5B9BD4"/>
                </a:solidFill>
                <a:latin typeface="Calibri"/>
                <a:cs typeface="Calibri"/>
              </a:rPr>
              <a:t>them</a:t>
            </a:r>
            <a:r>
              <a:rPr sz="706" spc="-22" dirty="0">
                <a:solidFill>
                  <a:srgbClr val="5B9BD4"/>
                </a:solidFill>
                <a:latin typeface="Calibri"/>
                <a:cs typeface="Calibri"/>
              </a:rPr>
              <a:t> </a:t>
            </a:r>
            <a:r>
              <a:rPr sz="706" spc="-4" dirty="0">
                <a:solidFill>
                  <a:srgbClr val="5B9BD4"/>
                </a:solidFill>
                <a:latin typeface="Calibri"/>
                <a:cs typeface="Calibri"/>
              </a:rPr>
              <a:t>what</a:t>
            </a:r>
            <a:r>
              <a:rPr sz="706" spc="-13" dirty="0">
                <a:solidFill>
                  <a:srgbClr val="5B9BD4"/>
                </a:solidFill>
                <a:latin typeface="Calibri"/>
                <a:cs typeface="Calibri"/>
              </a:rPr>
              <a:t> </a:t>
            </a:r>
            <a:r>
              <a:rPr sz="706" dirty="0">
                <a:solidFill>
                  <a:srgbClr val="5B9BD4"/>
                </a:solidFill>
                <a:latin typeface="Calibri"/>
                <a:cs typeface="Calibri"/>
              </a:rPr>
              <a:t>type </a:t>
            </a:r>
            <a:r>
              <a:rPr sz="706" spc="-18" dirty="0">
                <a:solidFill>
                  <a:srgbClr val="5B9BD4"/>
                </a:solidFill>
                <a:latin typeface="Calibri"/>
                <a:cs typeface="Calibri"/>
              </a:rPr>
              <a:t>of</a:t>
            </a:r>
            <a:r>
              <a:rPr sz="706" spc="9" dirty="0">
                <a:solidFill>
                  <a:srgbClr val="5B9BD4"/>
                </a:solidFill>
                <a:latin typeface="Calibri"/>
                <a:cs typeface="Calibri"/>
              </a:rPr>
              <a:t> </a:t>
            </a:r>
            <a:r>
              <a:rPr sz="706" spc="-4" dirty="0">
                <a:solidFill>
                  <a:srgbClr val="5B9BD4"/>
                </a:solidFill>
                <a:latin typeface="Calibri"/>
                <a:cs typeface="Calibri"/>
              </a:rPr>
              <a:t>test</a:t>
            </a:r>
            <a:r>
              <a:rPr sz="706" spc="-13" dirty="0">
                <a:solidFill>
                  <a:srgbClr val="5B9BD4"/>
                </a:solidFill>
                <a:latin typeface="Calibri"/>
                <a:cs typeface="Calibri"/>
              </a:rPr>
              <a:t> </a:t>
            </a:r>
            <a:r>
              <a:rPr sz="706" spc="-4" dirty="0">
                <a:solidFill>
                  <a:srgbClr val="5B9BD4"/>
                </a:solidFill>
                <a:latin typeface="Calibri"/>
                <a:cs typeface="Calibri"/>
              </a:rPr>
              <a:t>they’ll</a:t>
            </a:r>
            <a:r>
              <a:rPr sz="706" dirty="0">
                <a:solidFill>
                  <a:srgbClr val="5B9BD4"/>
                </a:solidFill>
                <a:latin typeface="Calibri"/>
                <a:cs typeface="Calibri"/>
              </a:rPr>
              <a:t> need.</a:t>
            </a:r>
            <a:r>
              <a:rPr sz="706" spc="-13" dirty="0">
                <a:solidFill>
                  <a:srgbClr val="5B9BD4"/>
                </a:solidFill>
                <a:latin typeface="Calibri"/>
                <a:cs typeface="Calibri"/>
              </a:rPr>
              <a:t> </a:t>
            </a:r>
            <a:r>
              <a:rPr sz="706" spc="4" dirty="0">
                <a:solidFill>
                  <a:srgbClr val="5B9BD4"/>
                </a:solidFill>
                <a:latin typeface="Calibri"/>
                <a:cs typeface="Calibri"/>
              </a:rPr>
              <a:t>WAMS</a:t>
            </a:r>
            <a:r>
              <a:rPr sz="706" spc="-35" dirty="0">
                <a:solidFill>
                  <a:srgbClr val="5B9BD4"/>
                </a:solidFill>
                <a:latin typeface="Calibri"/>
                <a:cs typeface="Calibri"/>
              </a:rPr>
              <a:t> </a:t>
            </a:r>
            <a:r>
              <a:rPr sz="706" spc="22" dirty="0">
                <a:solidFill>
                  <a:srgbClr val="5B9BD4"/>
                </a:solidFill>
                <a:latin typeface="Calibri"/>
                <a:cs typeface="Calibri"/>
              </a:rPr>
              <a:t>is</a:t>
            </a:r>
            <a:r>
              <a:rPr sz="706" spc="-53" dirty="0">
                <a:solidFill>
                  <a:srgbClr val="5B9BD4"/>
                </a:solidFill>
                <a:latin typeface="Calibri"/>
                <a:cs typeface="Calibri"/>
              </a:rPr>
              <a:t> </a:t>
            </a:r>
            <a:r>
              <a:rPr sz="706" spc="22" dirty="0">
                <a:solidFill>
                  <a:srgbClr val="5B9BD4"/>
                </a:solidFill>
                <a:latin typeface="Calibri"/>
                <a:cs typeface="Calibri"/>
              </a:rPr>
              <a:t>in  </a:t>
            </a:r>
            <a:r>
              <a:rPr sz="706" spc="4" dirty="0">
                <a:solidFill>
                  <a:srgbClr val="5B9BD4"/>
                </a:solidFill>
                <a:latin typeface="Calibri"/>
                <a:cs typeface="Calibri"/>
              </a:rPr>
              <a:t>EDS</a:t>
            </a:r>
            <a:endParaRPr sz="706">
              <a:latin typeface="Calibri"/>
              <a:cs typeface="Calibri"/>
            </a:endParaRPr>
          </a:p>
        </p:txBody>
      </p:sp>
      <p:sp>
        <p:nvSpPr>
          <p:cNvPr id="113" name="object 113"/>
          <p:cNvSpPr/>
          <p:nvPr/>
        </p:nvSpPr>
        <p:spPr>
          <a:xfrm>
            <a:off x="3515847" y="4706414"/>
            <a:ext cx="1323639" cy="710172"/>
          </a:xfrm>
          <a:prstGeom prst="rect">
            <a:avLst/>
          </a:prstGeom>
          <a:blipFill>
            <a:blip r:embed="rId15" cstate="print"/>
            <a:stretch>
              <a:fillRect/>
            </a:stretch>
          </a:blipFill>
        </p:spPr>
        <p:txBody>
          <a:bodyPr wrap="square" lIns="0" tIns="0" rIns="0" bIns="0" rtlCol="0"/>
          <a:lstStyle/>
          <a:p>
            <a:endParaRPr sz="1588"/>
          </a:p>
        </p:txBody>
      </p:sp>
      <p:sp>
        <p:nvSpPr>
          <p:cNvPr id="114" name="object 114"/>
          <p:cNvSpPr/>
          <p:nvPr/>
        </p:nvSpPr>
        <p:spPr>
          <a:xfrm>
            <a:off x="3563472" y="4740088"/>
            <a:ext cx="1221441" cy="605118"/>
          </a:xfrm>
          <a:custGeom>
            <a:avLst/>
            <a:gdLst/>
            <a:ahLst/>
            <a:cxnLst/>
            <a:rect l="l" t="t" r="r" b="b"/>
            <a:pathLst>
              <a:path w="1384300" h="685800">
                <a:moveTo>
                  <a:pt x="0" y="685800"/>
                </a:moveTo>
                <a:lnTo>
                  <a:pt x="1384300" y="685800"/>
                </a:lnTo>
                <a:lnTo>
                  <a:pt x="13843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115" name="object 115"/>
          <p:cNvSpPr txBox="1"/>
          <p:nvPr/>
        </p:nvSpPr>
        <p:spPr>
          <a:xfrm>
            <a:off x="3563472" y="4740089"/>
            <a:ext cx="1221441" cy="573649"/>
          </a:xfrm>
          <a:prstGeom prst="rect">
            <a:avLst/>
          </a:prstGeom>
          <a:solidFill>
            <a:srgbClr val="5B9BD4"/>
          </a:solidFill>
        </p:spPr>
        <p:txBody>
          <a:bodyPr vert="horz" wrap="square" lIns="0" tIns="30256" rIns="0" bIns="0" rtlCol="0">
            <a:spAutoFit/>
          </a:bodyPr>
          <a:lstStyle/>
          <a:p>
            <a:pPr marL="50989" marR="38662" indent="-3922" algn="ctr">
              <a:spcBef>
                <a:spcPts val="238"/>
              </a:spcBef>
            </a:pPr>
            <a:r>
              <a:rPr sz="706" dirty="0">
                <a:solidFill>
                  <a:srgbClr val="FDFFFF"/>
                </a:solidFill>
                <a:latin typeface="Calibri"/>
                <a:cs typeface="Calibri"/>
              </a:rPr>
              <a:t>ETL: </a:t>
            </a:r>
            <a:r>
              <a:rPr sz="706" spc="-4" dirty="0">
                <a:solidFill>
                  <a:srgbClr val="FDFFFF"/>
                </a:solidFill>
                <a:latin typeface="Calibri"/>
                <a:cs typeface="Calibri"/>
              </a:rPr>
              <a:t>From the Final </a:t>
            </a:r>
            <a:r>
              <a:rPr sz="706" dirty="0">
                <a:solidFill>
                  <a:srgbClr val="FDFFFF"/>
                </a:solidFill>
                <a:latin typeface="Calibri"/>
                <a:cs typeface="Calibri"/>
              </a:rPr>
              <a:t>Score File  </a:t>
            </a:r>
            <a:r>
              <a:rPr sz="706" spc="-4" dirty="0">
                <a:solidFill>
                  <a:srgbClr val="FDFFFF"/>
                </a:solidFill>
                <a:latin typeface="Calibri"/>
                <a:cs typeface="Calibri"/>
              </a:rPr>
              <a:t>data </a:t>
            </a:r>
            <a:r>
              <a:rPr sz="706" dirty="0">
                <a:solidFill>
                  <a:srgbClr val="FDFFFF"/>
                </a:solidFill>
                <a:latin typeface="Calibri"/>
                <a:cs typeface="Calibri"/>
              </a:rPr>
              <a:t>Doug </a:t>
            </a:r>
            <a:r>
              <a:rPr sz="706" spc="-4" dirty="0">
                <a:solidFill>
                  <a:srgbClr val="FDFFFF"/>
                </a:solidFill>
                <a:latin typeface="Calibri"/>
                <a:cs typeface="Calibri"/>
              </a:rPr>
              <a:t>uses SQL </a:t>
            </a:r>
            <a:r>
              <a:rPr sz="706" spc="-18" dirty="0">
                <a:solidFill>
                  <a:srgbClr val="FDFFFF"/>
                </a:solidFill>
                <a:latin typeface="Calibri"/>
                <a:cs typeface="Calibri"/>
              </a:rPr>
              <a:t>to </a:t>
            </a:r>
            <a:r>
              <a:rPr sz="706" spc="-4" dirty="0">
                <a:solidFill>
                  <a:srgbClr val="FDFFFF"/>
                </a:solidFill>
                <a:latin typeface="Calibri"/>
                <a:cs typeface="Calibri"/>
              </a:rPr>
              <a:t>create  the Report </a:t>
            </a:r>
            <a:r>
              <a:rPr sz="706" dirty="0">
                <a:solidFill>
                  <a:srgbClr val="FDFFFF"/>
                </a:solidFill>
                <a:latin typeface="Calibri"/>
                <a:cs typeface="Calibri"/>
              </a:rPr>
              <a:t>Assessment</a:t>
            </a:r>
            <a:r>
              <a:rPr sz="706" spc="-44" dirty="0">
                <a:solidFill>
                  <a:srgbClr val="FDFFFF"/>
                </a:solidFill>
                <a:latin typeface="Calibri"/>
                <a:cs typeface="Calibri"/>
              </a:rPr>
              <a:t> </a:t>
            </a:r>
            <a:r>
              <a:rPr sz="706" spc="-4" dirty="0">
                <a:solidFill>
                  <a:srgbClr val="FDFFFF"/>
                </a:solidFill>
                <a:latin typeface="Calibri"/>
                <a:cs typeface="Calibri"/>
              </a:rPr>
              <a:t>Master  </a:t>
            </a:r>
            <a:r>
              <a:rPr sz="706" dirty="0">
                <a:solidFill>
                  <a:srgbClr val="FDFFFF"/>
                </a:solidFill>
                <a:latin typeface="Calibri"/>
                <a:cs typeface="Calibri"/>
              </a:rPr>
              <a:t>(a </a:t>
            </a:r>
            <a:r>
              <a:rPr sz="706" spc="-4" dirty="0">
                <a:solidFill>
                  <a:srgbClr val="FDFFFF"/>
                </a:solidFill>
                <a:latin typeface="Calibri"/>
                <a:cs typeface="Calibri"/>
              </a:rPr>
              <a:t>data </a:t>
            </a:r>
            <a:r>
              <a:rPr sz="706" spc="4" dirty="0">
                <a:solidFill>
                  <a:srgbClr val="FDFFFF"/>
                </a:solidFill>
                <a:latin typeface="Calibri"/>
                <a:cs typeface="Calibri"/>
              </a:rPr>
              <a:t>table </a:t>
            </a:r>
            <a:r>
              <a:rPr sz="706" spc="-18" dirty="0">
                <a:solidFill>
                  <a:srgbClr val="FDFFFF"/>
                </a:solidFill>
                <a:latin typeface="Calibri"/>
                <a:cs typeface="Calibri"/>
              </a:rPr>
              <a:t>on </a:t>
            </a:r>
            <a:r>
              <a:rPr sz="706" spc="-4" dirty="0">
                <a:solidFill>
                  <a:srgbClr val="FDFFFF"/>
                </a:solidFill>
                <a:latin typeface="Calibri"/>
                <a:cs typeface="Calibri"/>
              </a:rPr>
              <a:t>SQL </a:t>
            </a:r>
            <a:r>
              <a:rPr sz="706" spc="-9" dirty="0">
                <a:solidFill>
                  <a:srgbClr val="FDFFFF"/>
                </a:solidFill>
                <a:latin typeface="Calibri"/>
                <a:cs typeface="Calibri"/>
              </a:rPr>
              <a:t>03 </a:t>
            </a:r>
            <a:r>
              <a:rPr sz="706" spc="-4" dirty="0">
                <a:solidFill>
                  <a:srgbClr val="FDFFFF"/>
                </a:solidFill>
                <a:latin typeface="Calibri"/>
                <a:cs typeface="Calibri"/>
              </a:rPr>
              <a:t>that  aggregates test</a:t>
            </a:r>
            <a:r>
              <a:rPr sz="706" spc="-18" dirty="0">
                <a:solidFill>
                  <a:srgbClr val="FDFFFF"/>
                </a:solidFill>
                <a:latin typeface="Calibri"/>
                <a:cs typeface="Calibri"/>
              </a:rPr>
              <a:t> </a:t>
            </a:r>
            <a:r>
              <a:rPr sz="706" spc="-4" dirty="0">
                <a:solidFill>
                  <a:srgbClr val="FDFFFF"/>
                </a:solidFill>
                <a:latin typeface="Calibri"/>
                <a:cs typeface="Calibri"/>
              </a:rPr>
              <a:t>results)</a:t>
            </a:r>
            <a:endParaRPr sz="706">
              <a:latin typeface="Calibri"/>
              <a:cs typeface="Calibri"/>
            </a:endParaRPr>
          </a:p>
        </p:txBody>
      </p:sp>
      <p:sp>
        <p:nvSpPr>
          <p:cNvPr id="116" name="object 116"/>
          <p:cNvSpPr/>
          <p:nvPr/>
        </p:nvSpPr>
        <p:spPr>
          <a:xfrm>
            <a:off x="3524251" y="5614147"/>
            <a:ext cx="1315234" cy="710172"/>
          </a:xfrm>
          <a:prstGeom prst="rect">
            <a:avLst/>
          </a:prstGeom>
          <a:blipFill>
            <a:blip r:embed="rId16" cstate="print"/>
            <a:stretch>
              <a:fillRect/>
            </a:stretch>
          </a:blipFill>
        </p:spPr>
        <p:txBody>
          <a:bodyPr wrap="square" lIns="0" tIns="0" rIns="0" bIns="0" rtlCol="0"/>
          <a:lstStyle/>
          <a:p>
            <a:endParaRPr sz="1588"/>
          </a:p>
        </p:txBody>
      </p:sp>
      <p:sp>
        <p:nvSpPr>
          <p:cNvPr id="117" name="object 117"/>
          <p:cNvSpPr/>
          <p:nvPr/>
        </p:nvSpPr>
        <p:spPr>
          <a:xfrm>
            <a:off x="3574678" y="5647765"/>
            <a:ext cx="1210235" cy="605118"/>
          </a:xfrm>
          <a:custGeom>
            <a:avLst/>
            <a:gdLst/>
            <a:ahLst/>
            <a:cxnLst/>
            <a:rect l="l" t="t" r="r" b="b"/>
            <a:pathLst>
              <a:path w="1371600" h="685800">
                <a:moveTo>
                  <a:pt x="0" y="685800"/>
                </a:moveTo>
                <a:lnTo>
                  <a:pt x="1371600" y="685800"/>
                </a:lnTo>
                <a:lnTo>
                  <a:pt x="1371600" y="0"/>
                </a:lnTo>
                <a:lnTo>
                  <a:pt x="0" y="0"/>
                </a:lnTo>
                <a:lnTo>
                  <a:pt x="0" y="685800"/>
                </a:lnTo>
                <a:close/>
              </a:path>
            </a:pathLst>
          </a:custGeom>
          <a:ln w="3175">
            <a:solidFill>
              <a:srgbClr val="C7C7C7"/>
            </a:solidFill>
          </a:ln>
        </p:spPr>
        <p:txBody>
          <a:bodyPr wrap="square" lIns="0" tIns="0" rIns="0" bIns="0" rtlCol="0"/>
          <a:lstStyle/>
          <a:p>
            <a:endParaRPr sz="1588"/>
          </a:p>
        </p:txBody>
      </p:sp>
      <p:sp>
        <p:nvSpPr>
          <p:cNvPr id="118" name="object 118"/>
          <p:cNvSpPr txBox="1"/>
          <p:nvPr/>
        </p:nvSpPr>
        <p:spPr>
          <a:xfrm>
            <a:off x="3574678" y="5647766"/>
            <a:ext cx="1210235" cy="524533"/>
          </a:xfrm>
          <a:prstGeom prst="rect">
            <a:avLst/>
          </a:prstGeom>
          <a:solidFill>
            <a:srgbClr val="5B9BD4"/>
          </a:solidFill>
        </p:spPr>
        <p:txBody>
          <a:bodyPr vert="horz" wrap="square" lIns="0" tIns="1681" rIns="0" bIns="0" rtlCol="0">
            <a:spAutoFit/>
          </a:bodyPr>
          <a:lstStyle/>
          <a:p>
            <a:pPr>
              <a:spcBef>
                <a:spcPts val="13"/>
              </a:spcBef>
            </a:pPr>
            <a:endParaRPr sz="574">
              <a:latin typeface="Times New Roman"/>
              <a:cs typeface="Times New Roman"/>
            </a:endParaRPr>
          </a:p>
          <a:p>
            <a:pPr marL="84049" marR="73963" indent="3922" algn="ctr"/>
            <a:r>
              <a:rPr sz="706" dirty="0">
                <a:solidFill>
                  <a:srgbClr val="FDFFFF"/>
                </a:solidFill>
                <a:latin typeface="Calibri"/>
                <a:cs typeface="Calibri"/>
              </a:rPr>
              <a:t>ETL: </a:t>
            </a:r>
            <a:r>
              <a:rPr sz="706" spc="4" dirty="0">
                <a:solidFill>
                  <a:srgbClr val="FDFFFF"/>
                </a:solidFill>
                <a:latin typeface="Calibri"/>
                <a:cs typeface="Calibri"/>
              </a:rPr>
              <a:t>Lucas </a:t>
            </a:r>
            <a:r>
              <a:rPr sz="706" spc="-4" dirty="0">
                <a:solidFill>
                  <a:srgbClr val="FDFFFF"/>
                </a:solidFill>
                <a:latin typeface="Calibri"/>
                <a:cs typeface="Calibri"/>
              </a:rPr>
              <a:t>pulls </a:t>
            </a:r>
            <a:r>
              <a:rPr sz="706" spc="4" dirty="0">
                <a:solidFill>
                  <a:srgbClr val="FDFFFF"/>
                </a:solidFill>
                <a:latin typeface="Calibri"/>
                <a:cs typeface="Calibri"/>
              </a:rPr>
              <a:t>same  </a:t>
            </a:r>
            <a:r>
              <a:rPr sz="706" spc="-4" dirty="0">
                <a:solidFill>
                  <a:srgbClr val="FDFFFF"/>
                </a:solidFill>
                <a:latin typeface="Calibri"/>
                <a:cs typeface="Calibri"/>
              </a:rPr>
              <a:t>information</a:t>
            </a:r>
            <a:r>
              <a:rPr sz="706" spc="-22" dirty="0">
                <a:solidFill>
                  <a:srgbClr val="FDFFFF"/>
                </a:solidFill>
                <a:latin typeface="Calibri"/>
                <a:cs typeface="Calibri"/>
              </a:rPr>
              <a:t> </a:t>
            </a:r>
            <a:r>
              <a:rPr sz="706" spc="4" dirty="0">
                <a:solidFill>
                  <a:srgbClr val="FDFFFF"/>
                </a:solidFill>
                <a:latin typeface="Calibri"/>
                <a:cs typeface="Calibri"/>
              </a:rPr>
              <a:t>from</a:t>
            </a:r>
            <a:r>
              <a:rPr sz="706" spc="-84" dirty="0">
                <a:solidFill>
                  <a:srgbClr val="FDFFFF"/>
                </a:solidFill>
                <a:latin typeface="Calibri"/>
                <a:cs typeface="Calibri"/>
              </a:rPr>
              <a:t> </a:t>
            </a:r>
            <a:r>
              <a:rPr sz="706" spc="9" dirty="0">
                <a:solidFill>
                  <a:srgbClr val="FDFFFF"/>
                </a:solidFill>
                <a:latin typeface="Calibri"/>
                <a:cs typeface="Calibri"/>
              </a:rPr>
              <a:t>Final</a:t>
            </a:r>
            <a:r>
              <a:rPr sz="706" spc="-66" dirty="0">
                <a:solidFill>
                  <a:srgbClr val="FDFFFF"/>
                </a:solidFill>
                <a:latin typeface="Calibri"/>
                <a:cs typeface="Calibri"/>
              </a:rPr>
              <a:t> </a:t>
            </a:r>
            <a:r>
              <a:rPr sz="706" spc="4" dirty="0">
                <a:solidFill>
                  <a:srgbClr val="FDFFFF"/>
                </a:solidFill>
                <a:latin typeface="Calibri"/>
                <a:cs typeface="Calibri"/>
              </a:rPr>
              <a:t>Score  </a:t>
            </a:r>
            <a:r>
              <a:rPr sz="706" dirty="0">
                <a:solidFill>
                  <a:srgbClr val="FDFFFF"/>
                </a:solidFill>
                <a:latin typeface="Calibri"/>
                <a:cs typeface="Calibri"/>
              </a:rPr>
              <a:t>File </a:t>
            </a:r>
            <a:r>
              <a:rPr sz="706" spc="-13" dirty="0">
                <a:solidFill>
                  <a:srgbClr val="FDFFFF"/>
                </a:solidFill>
                <a:latin typeface="Calibri"/>
                <a:cs typeface="Calibri"/>
              </a:rPr>
              <a:t>and </a:t>
            </a:r>
            <a:r>
              <a:rPr sz="706" dirty="0">
                <a:solidFill>
                  <a:srgbClr val="FDFFFF"/>
                </a:solidFill>
                <a:latin typeface="Calibri"/>
                <a:cs typeface="Calibri"/>
              </a:rPr>
              <a:t>uses </a:t>
            </a:r>
            <a:r>
              <a:rPr sz="706" spc="-9" dirty="0">
                <a:solidFill>
                  <a:srgbClr val="FDFFFF"/>
                </a:solidFill>
                <a:latin typeface="Calibri"/>
                <a:cs typeface="Calibri"/>
              </a:rPr>
              <a:t>ETL </a:t>
            </a:r>
            <a:r>
              <a:rPr sz="706" spc="22" dirty="0">
                <a:solidFill>
                  <a:srgbClr val="FDFFFF"/>
                </a:solidFill>
                <a:latin typeface="Calibri"/>
                <a:cs typeface="Calibri"/>
              </a:rPr>
              <a:t>in </a:t>
            </a:r>
            <a:r>
              <a:rPr sz="706" spc="-4" dirty="0">
                <a:solidFill>
                  <a:srgbClr val="FDFFFF"/>
                </a:solidFill>
                <a:latin typeface="Calibri"/>
                <a:cs typeface="Calibri"/>
              </a:rPr>
              <a:t>SPSS </a:t>
            </a:r>
            <a:r>
              <a:rPr sz="706" spc="18" dirty="0">
                <a:solidFill>
                  <a:srgbClr val="FDFFFF"/>
                </a:solidFill>
                <a:latin typeface="Calibri"/>
                <a:cs typeface="Calibri"/>
              </a:rPr>
              <a:t>to  </a:t>
            </a:r>
            <a:r>
              <a:rPr sz="706" spc="-4" dirty="0">
                <a:solidFill>
                  <a:srgbClr val="FDFFFF"/>
                </a:solidFill>
                <a:latin typeface="Calibri"/>
                <a:cs typeface="Calibri"/>
              </a:rPr>
              <a:t>create </a:t>
            </a:r>
            <a:r>
              <a:rPr sz="706" dirty="0">
                <a:solidFill>
                  <a:srgbClr val="FDFFFF"/>
                </a:solidFill>
                <a:latin typeface="Calibri"/>
                <a:cs typeface="Calibri"/>
              </a:rPr>
              <a:t>his </a:t>
            </a:r>
            <a:r>
              <a:rPr sz="706" spc="-4" dirty="0">
                <a:solidFill>
                  <a:srgbClr val="FDFFFF"/>
                </a:solidFill>
                <a:latin typeface="Calibri"/>
                <a:cs typeface="Calibri"/>
              </a:rPr>
              <a:t>own</a:t>
            </a:r>
            <a:r>
              <a:rPr sz="706" spc="-44" dirty="0">
                <a:solidFill>
                  <a:srgbClr val="FDFFFF"/>
                </a:solidFill>
                <a:latin typeface="Calibri"/>
                <a:cs typeface="Calibri"/>
              </a:rPr>
              <a:t> </a:t>
            </a:r>
            <a:r>
              <a:rPr sz="706" spc="-4" dirty="0">
                <a:solidFill>
                  <a:srgbClr val="FDFFFF"/>
                </a:solidFill>
                <a:latin typeface="Calibri"/>
                <a:cs typeface="Calibri"/>
              </a:rPr>
              <a:t>file</a:t>
            </a:r>
            <a:endParaRPr sz="706">
              <a:latin typeface="Calibri"/>
              <a:cs typeface="Calibri"/>
            </a:endParaRPr>
          </a:p>
        </p:txBody>
      </p:sp>
      <p:sp>
        <p:nvSpPr>
          <p:cNvPr id="119" name="object 119"/>
          <p:cNvSpPr/>
          <p:nvPr/>
        </p:nvSpPr>
        <p:spPr>
          <a:xfrm>
            <a:off x="2566147" y="5748618"/>
            <a:ext cx="0" cy="132790"/>
          </a:xfrm>
          <a:custGeom>
            <a:avLst/>
            <a:gdLst/>
            <a:ahLst/>
            <a:cxnLst/>
            <a:rect l="l" t="t" r="r" b="b"/>
            <a:pathLst>
              <a:path h="150495">
                <a:moveTo>
                  <a:pt x="0" y="0"/>
                </a:moveTo>
                <a:lnTo>
                  <a:pt x="0" y="150368"/>
                </a:lnTo>
              </a:path>
            </a:pathLst>
          </a:custGeom>
          <a:ln w="12700">
            <a:solidFill>
              <a:srgbClr val="5B9BD4"/>
            </a:solidFill>
          </a:ln>
        </p:spPr>
        <p:txBody>
          <a:bodyPr wrap="square" lIns="0" tIns="0" rIns="0" bIns="0" rtlCol="0"/>
          <a:lstStyle/>
          <a:p>
            <a:endParaRPr sz="1588"/>
          </a:p>
        </p:txBody>
      </p:sp>
      <p:sp>
        <p:nvSpPr>
          <p:cNvPr id="120" name="object 120"/>
          <p:cNvSpPr/>
          <p:nvPr/>
        </p:nvSpPr>
        <p:spPr>
          <a:xfrm>
            <a:off x="2526704" y="5871436"/>
            <a:ext cx="79001" cy="79001"/>
          </a:xfrm>
          <a:custGeom>
            <a:avLst/>
            <a:gdLst/>
            <a:ahLst/>
            <a:cxnLst/>
            <a:rect l="l" t="t" r="r" b="b"/>
            <a:pathLst>
              <a:path w="89534" h="89534">
                <a:moveTo>
                  <a:pt x="89407" y="0"/>
                </a:moveTo>
                <a:lnTo>
                  <a:pt x="0" y="0"/>
                </a:lnTo>
                <a:lnTo>
                  <a:pt x="44703" y="89407"/>
                </a:lnTo>
                <a:lnTo>
                  <a:pt x="89407" y="0"/>
                </a:lnTo>
                <a:close/>
              </a:path>
            </a:pathLst>
          </a:custGeom>
          <a:solidFill>
            <a:srgbClr val="5B9BD4"/>
          </a:solidFill>
        </p:spPr>
        <p:txBody>
          <a:bodyPr wrap="square" lIns="0" tIns="0" rIns="0" bIns="0" rtlCol="0"/>
          <a:lstStyle/>
          <a:p>
            <a:endParaRPr sz="1588"/>
          </a:p>
        </p:txBody>
      </p:sp>
      <p:sp>
        <p:nvSpPr>
          <p:cNvPr id="121" name="object 121"/>
          <p:cNvSpPr/>
          <p:nvPr/>
        </p:nvSpPr>
        <p:spPr>
          <a:xfrm>
            <a:off x="3019987" y="5042647"/>
            <a:ext cx="474569" cy="403412"/>
          </a:xfrm>
          <a:custGeom>
            <a:avLst/>
            <a:gdLst/>
            <a:ahLst/>
            <a:cxnLst/>
            <a:rect l="l" t="t" r="r" b="b"/>
            <a:pathLst>
              <a:path w="537844" h="457200">
                <a:moveTo>
                  <a:pt x="0" y="457200"/>
                </a:moveTo>
                <a:lnTo>
                  <a:pt x="228600" y="457200"/>
                </a:lnTo>
                <a:lnTo>
                  <a:pt x="228600" y="0"/>
                </a:lnTo>
                <a:lnTo>
                  <a:pt x="537718" y="0"/>
                </a:lnTo>
              </a:path>
            </a:pathLst>
          </a:custGeom>
          <a:ln w="12700">
            <a:solidFill>
              <a:srgbClr val="5B9BD4"/>
            </a:solidFill>
          </a:ln>
        </p:spPr>
        <p:txBody>
          <a:bodyPr wrap="square" lIns="0" tIns="0" rIns="0" bIns="0" rtlCol="0"/>
          <a:lstStyle/>
          <a:p>
            <a:endParaRPr sz="1588"/>
          </a:p>
        </p:txBody>
      </p:sp>
      <p:sp>
        <p:nvSpPr>
          <p:cNvPr id="122" name="object 122"/>
          <p:cNvSpPr/>
          <p:nvPr/>
        </p:nvSpPr>
        <p:spPr>
          <a:xfrm>
            <a:off x="3484583" y="5003204"/>
            <a:ext cx="79001" cy="79001"/>
          </a:xfrm>
          <a:custGeom>
            <a:avLst/>
            <a:gdLst/>
            <a:ahLst/>
            <a:cxnLst/>
            <a:rect l="l" t="t" r="r" b="b"/>
            <a:pathLst>
              <a:path w="89535" h="89535">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23" name="object 123"/>
          <p:cNvSpPr/>
          <p:nvPr/>
        </p:nvSpPr>
        <p:spPr>
          <a:xfrm>
            <a:off x="3019987" y="5446060"/>
            <a:ext cx="485775" cy="504265"/>
          </a:xfrm>
          <a:custGeom>
            <a:avLst/>
            <a:gdLst/>
            <a:ahLst/>
            <a:cxnLst/>
            <a:rect l="l" t="t" r="r" b="b"/>
            <a:pathLst>
              <a:path w="550544" h="571500">
                <a:moveTo>
                  <a:pt x="0" y="0"/>
                </a:moveTo>
                <a:lnTo>
                  <a:pt x="228600" y="0"/>
                </a:lnTo>
                <a:lnTo>
                  <a:pt x="228600" y="571500"/>
                </a:lnTo>
                <a:lnTo>
                  <a:pt x="550418" y="571500"/>
                </a:lnTo>
              </a:path>
            </a:pathLst>
          </a:custGeom>
          <a:ln w="12700">
            <a:solidFill>
              <a:srgbClr val="5B9BD4"/>
            </a:solidFill>
          </a:ln>
        </p:spPr>
        <p:txBody>
          <a:bodyPr wrap="square" lIns="0" tIns="0" rIns="0" bIns="0" rtlCol="0"/>
          <a:lstStyle/>
          <a:p>
            <a:endParaRPr sz="1588"/>
          </a:p>
        </p:txBody>
      </p:sp>
      <p:sp>
        <p:nvSpPr>
          <p:cNvPr id="124" name="object 124"/>
          <p:cNvSpPr/>
          <p:nvPr/>
        </p:nvSpPr>
        <p:spPr>
          <a:xfrm>
            <a:off x="3495789" y="5910880"/>
            <a:ext cx="79001" cy="79001"/>
          </a:xfrm>
          <a:custGeom>
            <a:avLst/>
            <a:gdLst/>
            <a:ahLst/>
            <a:cxnLst/>
            <a:rect l="l" t="t" r="r" b="b"/>
            <a:pathLst>
              <a:path w="89535" h="89534">
                <a:moveTo>
                  <a:pt x="0" y="0"/>
                </a:moveTo>
                <a:lnTo>
                  <a:pt x="0" y="89407"/>
                </a:lnTo>
                <a:lnTo>
                  <a:pt x="89407" y="44703"/>
                </a:lnTo>
                <a:lnTo>
                  <a:pt x="0" y="0"/>
                </a:lnTo>
                <a:close/>
              </a:path>
            </a:pathLst>
          </a:custGeom>
          <a:solidFill>
            <a:srgbClr val="5B9BD4"/>
          </a:solidFill>
        </p:spPr>
        <p:txBody>
          <a:bodyPr wrap="square" lIns="0" tIns="0" rIns="0" bIns="0" rtlCol="0"/>
          <a:lstStyle/>
          <a:p>
            <a:endParaRPr sz="1588"/>
          </a:p>
        </p:txBody>
      </p:sp>
      <p:sp>
        <p:nvSpPr>
          <p:cNvPr id="125" name="object 125"/>
          <p:cNvSpPr/>
          <p:nvPr/>
        </p:nvSpPr>
        <p:spPr>
          <a:xfrm>
            <a:off x="4784913" y="5042647"/>
            <a:ext cx="390525" cy="403412"/>
          </a:xfrm>
          <a:custGeom>
            <a:avLst/>
            <a:gdLst/>
            <a:ahLst/>
            <a:cxnLst/>
            <a:rect l="l" t="t" r="r" b="b"/>
            <a:pathLst>
              <a:path w="442595" h="457200">
                <a:moveTo>
                  <a:pt x="0" y="0"/>
                </a:moveTo>
                <a:lnTo>
                  <a:pt x="228600" y="0"/>
                </a:lnTo>
                <a:lnTo>
                  <a:pt x="228600" y="457200"/>
                </a:lnTo>
                <a:lnTo>
                  <a:pt x="442467" y="457200"/>
                </a:lnTo>
              </a:path>
            </a:pathLst>
          </a:custGeom>
          <a:ln w="12700">
            <a:solidFill>
              <a:srgbClr val="5B9BD4"/>
            </a:solidFill>
          </a:ln>
        </p:spPr>
        <p:txBody>
          <a:bodyPr wrap="square" lIns="0" tIns="0" rIns="0" bIns="0" rtlCol="0"/>
          <a:lstStyle/>
          <a:p>
            <a:endParaRPr sz="1588"/>
          </a:p>
        </p:txBody>
      </p:sp>
      <p:sp>
        <p:nvSpPr>
          <p:cNvPr id="126" name="object 126"/>
          <p:cNvSpPr/>
          <p:nvPr/>
        </p:nvSpPr>
        <p:spPr>
          <a:xfrm>
            <a:off x="5165464"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127" name="object 127"/>
          <p:cNvSpPr/>
          <p:nvPr/>
        </p:nvSpPr>
        <p:spPr>
          <a:xfrm>
            <a:off x="4784913" y="5446060"/>
            <a:ext cx="390525" cy="504265"/>
          </a:xfrm>
          <a:custGeom>
            <a:avLst/>
            <a:gdLst/>
            <a:ahLst/>
            <a:cxnLst/>
            <a:rect l="l" t="t" r="r" b="b"/>
            <a:pathLst>
              <a:path w="442595" h="571500">
                <a:moveTo>
                  <a:pt x="0" y="571500"/>
                </a:moveTo>
                <a:lnTo>
                  <a:pt x="228600" y="571500"/>
                </a:lnTo>
                <a:lnTo>
                  <a:pt x="228600" y="0"/>
                </a:lnTo>
                <a:lnTo>
                  <a:pt x="442467" y="0"/>
                </a:lnTo>
              </a:path>
            </a:pathLst>
          </a:custGeom>
          <a:ln w="12700">
            <a:solidFill>
              <a:srgbClr val="5B9BD4"/>
            </a:solidFill>
          </a:ln>
        </p:spPr>
        <p:txBody>
          <a:bodyPr wrap="square" lIns="0" tIns="0" rIns="0" bIns="0" rtlCol="0"/>
          <a:lstStyle/>
          <a:p>
            <a:endParaRPr sz="1588"/>
          </a:p>
        </p:txBody>
      </p:sp>
      <p:sp>
        <p:nvSpPr>
          <p:cNvPr id="128" name="object 128"/>
          <p:cNvSpPr/>
          <p:nvPr/>
        </p:nvSpPr>
        <p:spPr>
          <a:xfrm>
            <a:off x="5165464" y="5406616"/>
            <a:ext cx="79001" cy="79001"/>
          </a:xfrm>
          <a:custGeom>
            <a:avLst/>
            <a:gdLst/>
            <a:ahLst/>
            <a:cxnLst/>
            <a:rect l="l" t="t" r="r" b="b"/>
            <a:pathLst>
              <a:path w="89535" h="89535">
                <a:moveTo>
                  <a:pt x="0" y="0"/>
                </a:moveTo>
                <a:lnTo>
                  <a:pt x="0" y="89407"/>
                </a:lnTo>
                <a:lnTo>
                  <a:pt x="89408" y="44703"/>
                </a:lnTo>
                <a:lnTo>
                  <a:pt x="0" y="0"/>
                </a:lnTo>
                <a:close/>
              </a:path>
            </a:pathLst>
          </a:custGeom>
          <a:solidFill>
            <a:srgbClr val="5B9BD4"/>
          </a:solidFill>
        </p:spPr>
        <p:txBody>
          <a:bodyPr wrap="square" lIns="0" tIns="0" rIns="0" bIns="0" rtlCol="0"/>
          <a:lstStyle/>
          <a:p>
            <a:endParaRPr sz="1588"/>
          </a:p>
        </p:txBody>
      </p:sp>
      <p:sp>
        <p:nvSpPr>
          <p:cNvPr id="129" name="object 129"/>
          <p:cNvSpPr txBox="1"/>
          <p:nvPr/>
        </p:nvSpPr>
        <p:spPr>
          <a:xfrm>
            <a:off x="5953686" y="2629123"/>
            <a:ext cx="1069601" cy="434478"/>
          </a:xfrm>
          <a:prstGeom prst="rect">
            <a:avLst/>
          </a:prstGeom>
        </p:spPr>
        <p:txBody>
          <a:bodyPr vert="horz" wrap="square" lIns="0" tIns="0" rIns="0" bIns="0" rtlCol="0">
            <a:spAutoFit/>
          </a:bodyPr>
          <a:lstStyle/>
          <a:p>
            <a:pPr marL="11206" marR="4483" algn="ctr"/>
            <a:r>
              <a:rPr sz="706" spc="-4" dirty="0">
                <a:solidFill>
                  <a:srgbClr val="5B9BD4"/>
                </a:solidFill>
                <a:latin typeface="Calibri"/>
                <a:cs typeface="Calibri"/>
              </a:rPr>
              <a:t>Vendor </a:t>
            </a:r>
            <a:r>
              <a:rPr sz="706" dirty="0">
                <a:solidFill>
                  <a:srgbClr val="5B9BD4"/>
                </a:solidFill>
                <a:latin typeface="Calibri"/>
                <a:cs typeface="Calibri"/>
              </a:rPr>
              <a:t>publishes </a:t>
            </a:r>
            <a:r>
              <a:rPr sz="706" spc="-4" dirty="0">
                <a:solidFill>
                  <a:srgbClr val="5B9BD4"/>
                </a:solidFill>
                <a:latin typeface="Calibri"/>
                <a:cs typeface="Calibri"/>
              </a:rPr>
              <a:t>spec  changes at </a:t>
            </a:r>
            <a:r>
              <a:rPr sz="706" spc="-9" dirty="0">
                <a:solidFill>
                  <a:srgbClr val="5B9BD4"/>
                </a:solidFill>
                <a:latin typeface="Calibri"/>
                <a:cs typeface="Calibri"/>
              </a:rPr>
              <a:t>start </a:t>
            </a:r>
            <a:r>
              <a:rPr sz="706" spc="13" dirty="0">
                <a:solidFill>
                  <a:srgbClr val="5B9BD4"/>
                </a:solidFill>
                <a:latin typeface="Calibri"/>
                <a:cs typeface="Calibri"/>
              </a:rPr>
              <a:t>of </a:t>
            </a:r>
            <a:r>
              <a:rPr sz="706" spc="-4" dirty="0">
                <a:solidFill>
                  <a:srgbClr val="5B9BD4"/>
                </a:solidFill>
                <a:latin typeface="Calibri"/>
                <a:cs typeface="Calibri"/>
              </a:rPr>
              <a:t>year </a:t>
            </a:r>
            <a:r>
              <a:rPr sz="706" spc="9" dirty="0">
                <a:solidFill>
                  <a:srgbClr val="5B9BD4"/>
                </a:solidFill>
                <a:latin typeface="Calibri"/>
                <a:cs typeface="Calibri"/>
              </a:rPr>
              <a:t>that  </a:t>
            </a:r>
            <a:r>
              <a:rPr sz="706" spc="4" dirty="0">
                <a:solidFill>
                  <a:srgbClr val="5B9BD4"/>
                </a:solidFill>
                <a:latin typeface="Calibri"/>
                <a:cs typeface="Calibri"/>
              </a:rPr>
              <a:t>drive </a:t>
            </a:r>
            <a:r>
              <a:rPr sz="706" spc="-4" dirty="0">
                <a:solidFill>
                  <a:srgbClr val="5B9BD4"/>
                </a:solidFill>
                <a:latin typeface="Calibri"/>
                <a:cs typeface="Calibri"/>
              </a:rPr>
              <a:t>changes </a:t>
            </a:r>
            <a:r>
              <a:rPr sz="706" spc="18" dirty="0">
                <a:solidFill>
                  <a:srgbClr val="5B9BD4"/>
                </a:solidFill>
                <a:latin typeface="Calibri"/>
                <a:cs typeface="Calibri"/>
              </a:rPr>
              <a:t>to </a:t>
            </a:r>
            <a:r>
              <a:rPr sz="706" spc="-4" dirty="0">
                <a:solidFill>
                  <a:srgbClr val="5B9BD4"/>
                </a:solidFill>
                <a:latin typeface="Calibri"/>
                <a:cs typeface="Calibri"/>
              </a:rPr>
              <a:t>the  application</a:t>
            </a:r>
            <a:endParaRPr sz="706">
              <a:latin typeface="Calibri"/>
              <a:cs typeface="Calibri"/>
            </a:endParaRPr>
          </a:p>
        </p:txBody>
      </p:sp>
      <p:sp>
        <p:nvSpPr>
          <p:cNvPr id="130" name="object 130"/>
          <p:cNvSpPr/>
          <p:nvPr/>
        </p:nvSpPr>
        <p:spPr>
          <a:xfrm>
            <a:off x="5143500" y="4009912"/>
            <a:ext cx="3227294" cy="201706"/>
          </a:xfrm>
          <a:custGeom>
            <a:avLst/>
            <a:gdLst/>
            <a:ahLst/>
            <a:cxnLst/>
            <a:rect l="l" t="t" r="r" b="b"/>
            <a:pathLst>
              <a:path w="3657600" h="228600">
                <a:moveTo>
                  <a:pt x="0" y="0"/>
                </a:moveTo>
                <a:lnTo>
                  <a:pt x="0" y="228599"/>
                </a:lnTo>
                <a:lnTo>
                  <a:pt x="3657600" y="228599"/>
                </a:lnTo>
                <a:lnTo>
                  <a:pt x="3657600" y="78231"/>
                </a:lnTo>
              </a:path>
            </a:pathLst>
          </a:custGeom>
          <a:ln w="12700">
            <a:solidFill>
              <a:srgbClr val="5B9BD4"/>
            </a:solidFill>
          </a:ln>
        </p:spPr>
        <p:txBody>
          <a:bodyPr wrap="square" lIns="0" tIns="0" rIns="0" bIns="0" rtlCol="0"/>
          <a:lstStyle/>
          <a:p>
            <a:endParaRPr sz="1588"/>
          </a:p>
        </p:txBody>
      </p:sp>
      <p:sp>
        <p:nvSpPr>
          <p:cNvPr id="131" name="object 131"/>
          <p:cNvSpPr/>
          <p:nvPr/>
        </p:nvSpPr>
        <p:spPr>
          <a:xfrm>
            <a:off x="8331350" y="4009914"/>
            <a:ext cx="79001" cy="79001"/>
          </a:xfrm>
          <a:custGeom>
            <a:avLst/>
            <a:gdLst/>
            <a:ahLst/>
            <a:cxnLst/>
            <a:rect l="l" t="t" r="r" b="b"/>
            <a:pathLst>
              <a:path w="89534" h="89535">
                <a:moveTo>
                  <a:pt x="44703" y="0"/>
                </a:moveTo>
                <a:lnTo>
                  <a:pt x="0" y="89407"/>
                </a:lnTo>
                <a:lnTo>
                  <a:pt x="89407" y="89407"/>
                </a:lnTo>
                <a:lnTo>
                  <a:pt x="44703" y="0"/>
                </a:lnTo>
                <a:close/>
              </a:path>
            </a:pathLst>
          </a:custGeom>
          <a:solidFill>
            <a:srgbClr val="5B9BD4"/>
          </a:solidFill>
        </p:spPr>
        <p:txBody>
          <a:bodyPr wrap="square" lIns="0" tIns="0" rIns="0" bIns="0" rtlCol="0"/>
          <a:lstStyle/>
          <a:p>
            <a:endParaRPr sz="1588"/>
          </a:p>
        </p:txBody>
      </p:sp>
      <p:sp>
        <p:nvSpPr>
          <p:cNvPr id="132" name="object 132"/>
          <p:cNvSpPr/>
          <p:nvPr/>
        </p:nvSpPr>
        <p:spPr>
          <a:xfrm>
            <a:off x="6048599" y="4157832"/>
            <a:ext cx="1416984" cy="107576"/>
          </a:xfrm>
          <a:custGeom>
            <a:avLst/>
            <a:gdLst/>
            <a:ahLst/>
            <a:cxnLst/>
            <a:rect l="l" t="t" r="r" b="b"/>
            <a:pathLst>
              <a:path w="1605915" h="121920">
                <a:moveTo>
                  <a:pt x="0" y="121918"/>
                </a:moveTo>
                <a:lnTo>
                  <a:pt x="1605915" y="121918"/>
                </a:lnTo>
                <a:lnTo>
                  <a:pt x="1605915" y="0"/>
                </a:lnTo>
                <a:lnTo>
                  <a:pt x="0" y="0"/>
                </a:lnTo>
                <a:lnTo>
                  <a:pt x="0" y="121918"/>
                </a:lnTo>
                <a:close/>
              </a:path>
            </a:pathLst>
          </a:custGeom>
          <a:solidFill>
            <a:srgbClr val="FFFFFF"/>
          </a:solidFill>
        </p:spPr>
        <p:txBody>
          <a:bodyPr wrap="square" lIns="0" tIns="0" rIns="0" bIns="0" rtlCol="0"/>
          <a:lstStyle/>
          <a:p>
            <a:endParaRPr sz="1588"/>
          </a:p>
        </p:txBody>
      </p:sp>
      <p:sp>
        <p:nvSpPr>
          <p:cNvPr id="133" name="object 133"/>
          <p:cNvSpPr txBox="1"/>
          <p:nvPr/>
        </p:nvSpPr>
        <p:spPr>
          <a:xfrm>
            <a:off x="6041651" y="4154022"/>
            <a:ext cx="1436034" cy="108619"/>
          </a:xfrm>
          <a:prstGeom prst="rect">
            <a:avLst/>
          </a:prstGeom>
        </p:spPr>
        <p:txBody>
          <a:bodyPr vert="horz" wrap="square" lIns="0" tIns="0" rIns="0" bIns="0" rtlCol="0">
            <a:spAutoFit/>
          </a:bodyPr>
          <a:lstStyle/>
          <a:p>
            <a:pPr marL="11206"/>
            <a:r>
              <a:rPr sz="706" spc="-4" dirty="0">
                <a:solidFill>
                  <a:srgbClr val="4F87BA"/>
                </a:solidFill>
                <a:latin typeface="Calibri"/>
                <a:cs typeface="Calibri"/>
              </a:rPr>
              <a:t>Data </a:t>
            </a:r>
            <a:r>
              <a:rPr sz="706" spc="-9" dirty="0">
                <a:solidFill>
                  <a:srgbClr val="4F87BA"/>
                </a:solidFill>
                <a:latin typeface="Calibri"/>
                <a:cs typeface="Calibri"/>
              </a:rPr>
              <a:t>from </a:t>
            </a:r>
            <a:r>
              <a:rPr sz="706" spc="-4" dirty="0">
                <a:solidFill>
                  <a:srgbClr val="4F87BA"/>
                </a:solidFill>
                <a:latin typeface="Calibri"/>
                <a:cs typeface="Calibri"/>
              </a:rPr>
              <a:t>vendor </a:t>
            </a:r>
            <a:r>
              <a:rPr sz="706" spc="4" dirty="0">
                <a:solidFill>
                  <a:srgbClr val="4F87BA"/>
                </a:solidFill>
                <a:latin typeface="Calibri"/>
                <a:cs typeface="Calibri"/>
              </a:rPr>
              <a:t>does </a:t>
            </a:r>
            <a:r>
              <a:rPr sz="706" spc="-4" dirty="0">
                <a:solidFill>
                  <a:srgbClr val="4F87BA"/>
                </a:solidFill>
                <a:latin typeface="Calibri"/>
                <a:cs typeface="Calibri"/>
              </a:rPr>
              <a:t>not meet</a:t>
            </a:r>
            <a:r>
              <a:rPr sz="706" spc="-31" dirty="0">
                <a:solidFill>
                  <a:srgbClr val="4F87BA"/>
                </a:solidFill>
                <a:latin typeface="Calibri"/>
                <a:cs typeface="Calibri"/>
              </a:rPr>
              <a:t> </a:t>
            </a:r>
            <a:r>
              <a:rPr sz="706" spc="-9" dirty="0">
                <a:solidFill>
                  <a:srgbClr val="4F87BA"/>
                </a:solidFill>
                <a:latin typeface="Calibri"/>
                <a:cs typeface="Calibri"/>
              </a:rPr>
              <a:t>specs</a:t>
            </a:r>
            <a:endParaRPr sz="706">
              <a:latin typeface="Calibri"/>
              <a:cs typeface="Calibri"/>
            </a:endParaRPr>
          </a:p>
        </p:txBody>
      </p:sp>
    </p:spTree>
    <p:extLst>
      <p:ext uri="{BB962C8B-B14F-4D97-AF65-F5344CB8AC3E}">
        <p14:creationId xmlns:p14="http://schemas.microsoft.com/office/powerpoint/2010/main" val="388657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3915199"/>
              </p:ext>
            </p:extLst>
          </p:nvPr>
        </p:nvGraphicFramePr>
        <p:xfrm>
          <a:off x="802257" y="612475"/>
          <a:ext cx="10593237" cy="5952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451886" y="148256"/>
            <a:ext cx="1309589" cy="369332"/>
          </a:xfrm>
          <a:prstGeom prst="rect">
            <a:avLst/>
          </a:prstGeom>
          <a:noFill/>
        </p:spPr>
        <p:txBody>
          <a:bodyPr wrap="none" rtlCol="0">
            <a:spAutoFit/>
          </a:bodyPr>
          <a:lstStyle/>
          <a:p>
            <a:r>
              <a:rPr lang="en-US" dirty="0"/>
              <a:t>AIR Systems</a:t>
            </a:r>
          </a:p>
        </p:txBody>
      </p:sp>
    </p:spTree>
    <p:extLst>
      <p:ext uri="{BB962C8B-B14F-4D97-AF65-F5344CB8AC3E}">
        <p14:creationId xmlns:p14="http://schemas.microsoft.com/office/powerpoint/2010/main" val="130087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3355</Words>
  <Application>Microsoft Office PowerPoint</Application>
  <PresentationFormat>Widescreen</PresentationFormat>
  <Paragraphs>438</Paragraphs>
  <Slides>36</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Calibri    </vt:lpstr>
      <vt:lpstr>Calibri Light</vt:lpstr>
      <vt:lpstr>Palatino Linotype</vt:lpstr>
      <vt:lpstr>Segoe UI</vt:lpstr>
      <vt:lpstr>Segoe UI Historic</vt:lpstr>
      <vt:lpstr>Segoe UI Light</vt:lpstr>
      <vt:lpstr>Times New Roman</vt:lpstr>
      <vt:lpstr>Wingdings</vt:lpstr>
      <vt:lpstr>Office Theme</vt:lpstr>
      <vt:lpstr>1_Office Theme</vt:lpstr>
      <vt:lpstr>Statewide Assessment Implementation: Understanding the Systems and Resources for a Successful Administration</vt:lpstr>
      <vt:lpstr>Four Sections</vt:lpstr>
      <vt:lpstr>Section 1: Assessment Overview and Process Cycles (50 minutes) </vt:lpstr>
      <vt:lpstr>Development of Tests and Test Items</vt:lpstr>
      <vt:lpstr>ELPA21 Development Process</vt:lpstr>
      <vt:lpstr>A Balanced Assessment System</vt:lpstr>
      <vt:lpstr>Assessment Functions</vt:lpstr>
      <vt:lpstr>PowerPoint Presentation</vt:lpstr>
      <vt:lpstr>PowerPoint Presentation</vt:lpstr>
      <vt:lpstr>PowerPoint Presentation</vt:lpstr>
      <vt:lpstr>PowerPoint Presentation</vt:lpstr>
      <vt:lpstr>Section 2: Breakout Groups (60 minutes, 20 minutes per discussion)</vt:lpstr>
      <vt:lpstr>Group Sessions and Topics</vt:lpstr>
      <vt:lpstr>10 Minute break</vt:lpstr>
      <vt:lpstr>Group Sessions and Topics</vt:lpstr>
      <vt:lpstr>Assessment Types</vt:lpstr>
      <vt:lpstr>What processes are in place in your district to ensure students are taking the right assessment type?</vt:lpstr>
      <vt:lpstr>Tools, Supports, and Accommodations</vt:lpstr>
      <vt:lpstr>What processes are in place in your district to ensure all student have the necessary tools, supports, and accommodations available for the instruction and assessment?</vt:lpstr>
      <vt:lpstr>Graduation Alternatives Breakout Session</vt:lpstr>
      <vt:lpstr>Diploma Requirements</vt:lpstr>
      <vt:lpstr>Pathways to CAA/CIA/Waiver</vt:lpstr>
      <vt:lpstr>Discussion Topics</vt:lpstr>
      <vt:lpstr>Assessment Purposes</vt:lpstr>
      <vt:lpstr>Formative Assessment</vt:lpstr>
      <vt:lpstr>PowerPoint Presentation</vt:lpstr>
      <vt:lpstr>Formative Assessment Cycle</vt:lpstr>
      <vt:lpstr>Conversation Questions</vt:lpstr>
      <vt:lpstr>Section 3: Reporting, Reporting Tools, Accountability with Query, Report Card, Online Reporting System (45 minutes)  </vt:lpstr>
      <vt:lpstr>Reporting</vt:lpstr>
      <vt:lpstr>TIDE – Start of Year Inputs</vt:lpstr>
      <vt:lpstr>Other Start of Year Inputs</vt:lpstr>
      <vt:lpstr>WCAP Support for Policy and Materials</vt:lpstr>
      <vt:lpstr>WCAP Support for Technology and System Issues</vt:lpstr>
      <vt:lpstr>WCAP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 Main</dc:creator>
  <cp:lastModifiedBy>Rick, Brian</cp:lastModifiedBy>
  <cp:revision>38</cp:revision>
  <cp:lastPrinted>2018-11-29T17:46:14Z</cp:lastPrinted>
  <dcterms:created xsi:type="dcterms:W3CDTF">2018-10-30T15:11:22Z</dcterms:created>
  <dcterms:modified xsi:type="dcterms:W3CDTF">2019-01-25T06:53:29Z</dcterms:modified>
</cp:coreProperties>
</file>