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44"/>
  </p:notesMasterIdLst>
  <p:sldIdLst>
    <p:sldId id="272" r:id="rId6"/>
    <p:sldId id="276" r:id="rId7"/>
    <p:sldId id="271" r:id="rId8"/>
    <p:sldId id="314" r:id="rId9"/>
    <p:sldId id="278" r:id="rId10"/>
    <p:sldId id="279" r:id="rId11"/>
    <p:sldId id="280" r:id="rId12"/>
    <p:sldId id="281" r:id="rId13"/>
    <p:sldId id="306" r:id="rId14"/>
    <p:sldId id="284" r:id="rId15"/>
    <p:sldId id="285" r:id="rId16"/>
    <p:sldId id="307" r:id="rId17"/>
    <p:sldId id="282" r:id="rId18"/>
    <p:sldId id="283" r:id="rId19"/>
    <p:sldId id="305" r:id="rId20"/>
    <p:sldId id="288" r:id="rId21"/>
    <p:sldId id="286" r:id="rId22"/>
    <p:sldId id="289" r:id="rId23"/>
    <p:sldId id="290" r:id="rId24"/>
    <p:sldId id="291" r:id="rId25"/>
    <p:sldId id="292" r:id="rId26"/>
    <p:sldId id="293" r:id="rId27"/>
    <p:sldId id="294" r:id="rId28"/>
    <p:sldId id="295" r:id="rId29"/>
    <p:sldId id="296" r:id="rId30"/>
    <p:sldId id="297" r:id="rId31"/>
    <p:sldId id="299" r:id="rId32"/>
    <p:sldId id="298" r:id="rId33"/>
    <p:sldId id="311" r:id="rId34"/>
    <p:sldId id="300" r:id="rId35"/>
    <p:sldId id="301" r:id="rId36"/>
    <p:sldId id="302" r:id="rId37"/>
    <p:sldId id="313" r:id="rId38"/>
    <p:sldId id="303" r:id="rId39"/>
    <p:sldId id="312" r:id="rId40"/>
    <p:sldId id="304" r:id="rId41"/>
    <p:sldId id="309" r:id="rId42"/>
    <p:sldId id="310"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iden" initials="SL" lastIdx="5" clrIdx="0">
    <p:extLst>
      <p:ext uri="{19B8F6BF-5375-455C-9EA6-DF929625EA0E}">
        <p15:presenceInfo xmlns:p15="http://schemas.microsoft.com/office/powerpoint/2012/main" userId="S-1-5-21-1606980848-1425521274-839522115-21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A5F"/>
    <a:srgbClr val="FF0000"/>
    <a:srgbClr val="FF00FF"/>
    <a:srgbClr val="06997E"/>
    <a:srgbClr val="3C85C6"/>
    <a:srgbClr val="FFB9FF"/>
    <a:srgbClr val="FFC9FF"/>
    <a:srgbClr val="FFD5FF"/>
    <a:srgbClr val="FFCCFF"/>
    <a:srgbClr val="494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59767" autoAdjust="0"/>
  </p:normalViewPr>
  <p:slideViewPr>
    <p:cSldViewPr snapToGrid="0">
      <p:cViewPr varScale="1">
        <p:scale>
          <a:sx n="86" d="100"/>
          <a:sy n="86" d="100"/>
        </p:scale>
        <p:origin x="490" y="62"/>
      </p:cViewPr>
      <p:guideLst/>
    </p:cSldViewPr>
  </p:slideViewPr>
  <p:notesTextViewPr>
    <p:cViewPr>
      <p:scale>
        <a:sx n="1" d="1"/>
        <a:sy n="1" d="1"/>
      </p:scale>
      <p:origin x="0" y="0"/>
    </p:cViewPr>
  </p:notesTextViewPr>
  <p:sorterViewPr>
    <p:cViewPr>
      <p:scale>
        <a:sx n="140" d="100"/>
        <a:sy n="140" d="100"/>
      </p:scale>
      <p:origin x="0" y="-19978"/>
    </p:cViewPr>
  </p:sorterViewPr>
  <p:notesViewPr>
    <p:cSldViewPr snapToGrid="0">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8C52A-A7DB-4520-AAFB-E68DC7508E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3E2A5E8-B862-4FC2-8836-93CBAD791C98}" type="asst">
      <dgm:prSet custT="1"/>
      <dgm:spPr/>
      <dgm:t>
        <a:bodyPr/>
        <a:lstStyle/>
        <a:p>
          <a:r>
            <a:rPr lang="en-US" sz="1200" b="0" dirty="0">
              <a:latin typeface="Segoe UI regular"/>
            </a:rPr>
            <a:t>TIDE</a:t>
          </a:r>
        </a:p>
        <a:p>
          <a:r>
            <a:rPr lang="en-US" sz="1200" b="0" dirty="0">
              <a:latin typeface="Segoe UI regular"/>
            </a:rPr>
            <a:t>Test Information Distribution Engine</a:t>
          </a:r>
        </a:p>
      </dgm:t>
    </dgm:pt>
    <dgm:pt modelId="{221D58E3-A73A-4ABA-BC38-2F7BCCE528B9}" type="parTrans" cxnId="{690A4EAE-413E-4C29-A019-300F2E48682C}">
      <dgm:prSet/>
      <dgm:spPr/>
      <dgm:t>
        <a:bodyPr/>
        <a:lstStyle/>
        <a:p>
          <a:endParaRPr lang="en-US"/>
        </a:p>
      </dgm:t>
    </dgm:pt>
    <dgm:pt modelId="{99F0032E-3F9E-460E-B6ED-03A3EE9F8E45}" type="sibTrans" cxnId="{690A4EAE-413E-4C29-A019-300F2E48682C}">
      <dgm:prSet/>
      <dgm:spPr/>
      <dgm:t>
        <a:bodyPr/>
        <a:lstStyle/>
        <a:p>
          <a:endParaRPr lang="en-US"/>
        </a:p>
      </dgm:t>
    </dgm:pt>
    <dgm:pt modelId="{9F6E6DA9-3391-4BCA-B48D-681EABD463F2}">
      <dgm:prSet custT="1"/>
      <dgm:spPr/>
      <dgm:t>
        <a:bodyPr/>
        <a:lstStyle/>
        <a:p>
          <a:r>
            <a:rPr lang="en-US" sz="1200" b="0" dirty="0">
              <a:latin typeface="Segoe UI regular"/>
            </a:rPr>
            <a:t>Practice and Training Tests</a:t>
          </a:r>
        </a:p>
      </dgm:t>
    </dgm:pt>
    <dgm:pt modelId="{1AC1FBCE-A6CC-457E-85A8-248B4C61A919}" type="parTrans" cxnId="{90C2CDE7-8A22-4B07-88E0-2D5BA990736A}">
      <dgm:prSet/>
      <dgm:spPr/>
      <dgm:t>
        <a:bodyPr/>
        <a:lstStyle/>
        <a:p>
          <a:endParaRPr lang="en-US"/>
        </a:p>
      </dgm:t>
    </dgm:pt>
    <dgm:pt modelId="{3A8AD398-886A-4FE4-A443-C76B20FAB13B}" type="sibTrans" cxnId="{90C2CDE7-8A22-4B07-88E0-2D5BA990736A}">
      <dgm:prSet/>
      <dgm:spPr/>
      <dgm:t>
        <a:bodyPr/>
        <a:lstStyle/>
        <a:p>
          <a:endParaRPr lang="en-US"/>
        </a:p>
      </dgm:t>
    </dgm:pt>
    <dgm:pt modelId="{F6C08168-9E38-4564-B640-442E88995AA6}">
      <dgm:prSet custT="1"/>
      <dgm:spPr/>
      <dgm:t>
        <a:bodyPr/>
        <a:lstStyle/>
        <a:p>
          <a:r>
            <a:rPr lang="en-US" sz="1200" b="0" dirty="0">
              <a:latin typeface="Segoe UI regular"/>
            </a:rPr>
            <a:t>Test Administration</a:t>
          </a:r>
        </a:p>
      </dgm:t>
    </dgm:pt>
    <dgm:pt modelId="{8C93641F-E567-4314-9BB9-5AF845C56397}" type="parTrans" cxnId="{79CE1954-1EC6-46DF-A610-12E38BFC2A95}">
      <dgm:prSet/>
      <dgm:spPr/>
      <dgm:t>
        <a:bodyPr/>
        <a:lstStyle/>
        <a:p>
          <a:endParaRPr lang="en-US"/>
        </a:p>
      </dgm:t>
    </dgm:pt>
    <dgm:pt modelId="{114F4B7B-650E-4FBB-B8D5-1FBC28460FE4}" type="sibTrans" cxnId="{79CE1954-1EC6-46DF-A610-12E38BFC2A95}">
      <dgm:prSet/>
      <dgm:spPr/>
      <dgm:t>
        <a:bodyPr/>
        <a:lstStyle/>
        <a:p>
          <a:endParaRPr lang="en-US"/>
        </a:p>
      </dgm:t>
    </dgm:pt>
    <dgm:pt modelId="{6D8161FD-0CA2-4D1A-A176-F6E87998E198}">
      <dgm:prSet custT="1"/>
      <dgm:spPr/>
      <dgm:t>
        <a:bodyPr/>
        <a:lstStyle/>
        <a:p>
          <a:r>
            <a:rPr lang="en-US" sz="1200" b="0" dirty="0">
              <a:latin typeface="Segoe UI regular"/>
            </a:rPr>
            <a:t>Summative  Assessments</a:t>
          </a:r>
        </a:p>
      </dgm:t>
    </dgm:pt>
    <dgm:pt modelId="{304BB29D-A2A4-494D-ACD3-4F82748F0E3A}" type="parTrans" cxnId="{41D3FFD9-76E6-4E66-82AD-81754821BE63}">
      <dgm:prSet/>
      <dgm:spPr/>
      <dgm:t>
        <a:bodyPr/>
        <a:lstStyle/>
        <a:p>
          <a:endParaRPr lang="en-US"/>
        </a:p>
      </dgm:t>
    </dgm:pt>
    <dgm:pt modelId="{DD3A560E-2DE7-4439-B47F-425AF070483D}" type="sibTrans" cxnId="{41D3FFD9-76E6-4E66-82AD-81754821BE63}">
      <dgm:prSet/>
      <dgm:spPr/>
      <dgm:t>
        <a:bodyPr/>
        <a:lstStyle/>
        <a:p>
          <a:endParaRPr lang="en-US"/>
        </a:p>
      </dgm:t>
    </dgm:pt>
    <dgm:pt modelId="{9B7401F7-C064-4A4A-A3F3-AC746AFA007C}">
      <dgm:prSet custT="1"/>
      <dgm:spPr/>
      <dgm:t>
        <a:bodyPr/>
        <a:lstStyle/>
        <a:p>
          <a:r>
            <a:rPr lang="en-US" sz="1200" b="0" dirty="0">
              <a:latin typeface="Segoe UI regular"/>
            </a:rPr>
            <a:t>Interim Assessments</a:t>
          </a:r>
        </a:p>
      </dgm:t>
    </dgm:pt>
    <dgm:pt modelId="{7A87505F-6E05-498B-BE41-B0213F1BCD16}" type="parTrans" cxnId="{168ED575-F13F-4FA1-A026-D1491781A858}">
      <dgm:prSet/>
      <dgm:spPr/>
      <dgm:t>
        <a:bodyPr/>
        <a:lstStyle/>
        <a:p>
          <a:endParaRPr lang="en-US"/>
        </a:p>
      </dgm:t>
    </dgm:pt>
    <dgm:pt modelId="{CD025FE6-ED87-4391-BD5C-3E62732BEAD9}" type="sibTrans" cxnId="{168ED575-F13F-4FA1-A026-D1491781A858}">
      <dgm:prSet/>
      <dgm:spPr/>
      <dgm:t>
        <a:bodyPr/>
        <a:lstStyle/>
        <a:p>
          <a:endParaRPr lang="en-US"/>
        </a:p>
      </dgm:t>
    </dgm:pt>
    <dgm:pt modelId="{0995ED89-F237-470E-8881-985346F5660C}">
      <dgm:prSet custT="1"/>
      <dgm:spPr/>
      <dgm:t>
        <a:bodyPr/>
        <a:lstStyle/>
        <a:p>
          <a:r>
            <a:rPr lang="en-US" sz="1200" b="0" dirty="0">
              <a:latin typeface="Segoe UI regular"/>
            </a:rPr>
            <a:t>DEI</a:t>
          </a:r>
        </a:p>
        <a:p>
          <a:r>
            <a:rPr lang="en-US" sz="1200" b="0" dirty="0">
              <a:latin typeface="Segoe UI regular"/>
            </a:rPr>
            <a:t>Data Entry Interface</a:t>
          </a:r>
        </a:p>
      </dgm:t>
    </dgm:pt>
    <dgm:pt modelId="{CBFFB817-BA19-4D5F-A2AB-4260DB3140CF}" type="parTrans" cxnId="{6B218C85-DDE5-4445-8B15-CD4385969653}">
      <dgm:prSet/>
      <dgm:spPr/>
      <dgm:t>
        <a:bodyPr/>
        <a:lstStyle/>
        <a:p>
          <a:endParaRPr lang="en-US"/>
        </a:p>
      </dgm:t>
    </dgm:pt>
    <dgm:pt modelId="{D7C14D78-3F34-431E-9090-B690AA96DFC0}" type="sibTrans" cxnId="{6B218C85-DDE5-4445-8B15-CD4385969653}">
      <dgm:prSet/>
      <dgm:spPr/>
      <dgm:t>
        <a:bodyPr/>
        <a:lstStyle/>
        <a:p>
          <a:endParaRPr lang="en-US"/>
        </a:p>
      </dgm:t>
    </dgm:pt>
    <dgm:pt modelId="{4C2514D6-83DA-41F9-A4D3-F182E97D5BB3}">
      <dgm:prSet custT="1"/>
      <dgm:spPr/>
      <dgm:t>
        <a:bodyPr/>
        <a:lstStyle/>
        <a:p>
          <a:r>
            <a:rPr lang="en-US" sz="1200" b="0" dirty="0">
              <a:latin typeface="Segoe UI regular"/>
            </a:rPr>
            <a:t>AVA </a:t>
          </a:r>
        </a:p>
        <a:p>
          <a:r>
            <a:rPr lang="en-US" sz="1200" b="0" dirty="0">
              <a:latin typeface="Segoe UI regular"/>
            </a:rPr>
            <a:t>Assessment Viewing Application</a:t>
          </a:r>
        </a:p>
      </dgm:t>
    </dgm:pt>
    <dgm:pt modelId="{317A6054-3B8F-4FE1-889E-85C31B862C5A}" type="parTrans" cxnId="{F7A62044-F8DE-43EC-A561-1F7877DDC68A}">
      <dgm:prSet/>
      <dgm:spPr/>
      <dgm:t>
        <a:bodyPr/>
        <a:lstStyle/>
        <a:p>
          <a:endParaRPr lang="en-US"/>
        </a:p>
      </dgm:t>
    </dgm:pt>
    <dgm:pt modelId="{49262286-9505-4C9A-8855-22325D278EC1}" type="sibTrans" cxnId="{F7A62044-F8DE-43EC-A561-1F7877DDC68A}">
      <dgm:prSet/>
      <dgm:spPr/>
      <dgm:t>
        <a:bodyPr/>
        <a:lstStyle/>
        <a:p>
          <a:endParaRPr lang="en-US"/>
        </a:p>
      </dgm:t>
    </dgm:pt>
    <dgm:pt modelId="{D625B261-35C1-4120-A479-0449356AF226}">
      <dgm:prSet custT="1"/>
      <dgm:spPr/>
      <dgm:t>
        <a:bodyPr/>
        <a:lstStyle/>
        <a:p>
          <a:r>
            <a:rPr lang="en-US" sz="1200" b="0" dirty="0">
              <a:latin typeface="Segoe UI regular"/>
            </a:rPr>
            <a:t>AIRWays Reporting </a:t>
          </a:r>
        </a:p>
      </dgm:t>
    </dgm:pt>
    <dgm:pt modelId="{139BDE92-2C65-449E-9338-D5CF7164A1F4}" type="parTrans" cxnId="{CC8F3983-122B-4AD9-B796-63C2F28E2912}">
      <dgm:prSet/>
      <dgm:spPr/>
      <dgm:t>
        <a:bodyPr/>
        <a:lstStyle/>
        <a:p>
          <a:endParaRPr lang="en-US"/>
        </a:p>
      </dgm:t>
    </dgm:pt>
    <dgm:pt modelId="{B608251A-F1EC-4A46-AD37-DCFDEBF6B988}" type="sibTrans" cxnId="{CC8F3983-122B-4AD9-B796-63C2F28E2912}">
      <dgm:prSet/>
      <dgm:spPr/>
      <dgm:t>
        <a:bodyPr/>
        <a:lstStyle/>
        <a:p>
          <a:endParaRPr lang="en-US"/>
        </a:p>
      </dgm:t>
    </dgm:pt>
    <dgm:pt modelId="{E046989F-0D0C-41E7-AC1C-4E09FAD4E8A9}">
      <dgm:prSet custT="1"/>
      <dgm:spPr/>
      <dgm:t>
        <a:bodyPr/>
        <a:lstStyle/>
        <a:p>
          <a:r>
            <a:rPr lang="en-US" sz="1200" b="0" dirty="0">
              <a:latin typeface="Segoe UI regular"/>
            </a:rPr>
            <a:t>ORS</a:t>
          </a:r>
        </a:p>
        <a:p>
          <a:r>
            <a:rPr lang="en-US" sz="1200" b="0" dirty="0">
              <a:latin typeface="Segoe UI regular"/>
            </a:rPr>
            <a:t>Online Reporting System</a:t>
          </a:r>
        </a:p>
      </dgm:t>
    </dgm:pt>
    <dgm:pt modelId="{300BEE8E-CE90-434F-B713-F8B90CB7997E}" type="parTrans" cxnId="{AAD3BE07-B1B1-404F-BE02-1413BD1EB1BE}">
      <dgm:prSet/>
      <dgm:spPr/>
      <dgm:t>
        <a:bodyPr/>
        <a:lstStyle/>
        <a:p>
          <a:endParaRPr lang="en-US"/>
        </a:p>
      </dgm:t>
    </dgm:pt>
    <dgm:pt modelId="{78F4BE11-4DCC-47CE-8D4F-36EDC9D29DB2}" type="sibTrans" cxnId="{AAD3BE07-B1B1-404F-BE02-1413BD1EB1BE}">
      <dgm:prSet/>
      <dgm:spPr/>
      <dgm:t>
        <a:bodyPr/>
        <a:lstStyle/>
        <a:p>
          <a:endParaRPr lang="en-US"/>
        </a:p>
      </dgm:t>
    </dgm:pt>
    <dgm:pt modelId="{9EAA8E2F-B771-49A8-8CB7-3B76B7504A1F}">
      <dgm:prSet custT="1"/>
      <dgm:spPr/>
      <dgm:t>
        <a:bodyPr/>
        <a:lstStyle/>
        <a:p>
          <a:r>
            <a:rPr lang="en-US" sz="1200" b="0" dirty="0">
              <a:latin typeface="Segoe UI regular"/>
            </a:rPr>
            <a:t>Used to transcribe  student assessment responses from paper-pencil accommodated forms for WCAS and ELPA21 assessments for scoring.</a:t>
          </a:r>
        </a:p>
      </dgm:t>
    </dgm:pt>
    <dgm:pt modelId="{FE2A779B-0880-452B-9231-B79F4EDC4914}" type="parTrans" cxnId="{1282EAB2-9A83-480C-ABE5-FA6963F29B40}">
      <dgm:prSet/>
      <dgm:spPr/>
      <dgm:t>
        <a:bodyPr/>
        <a:lstStyle/>
        <a:p>
          <a:endParaRPr lang="en-US"/>
        </a:p>
      </dgm:t>
    </dgm:pt>
    <dgm:pt modelId="{BD217528-4565-4B5E-B96D-23FE438595CD}" type="sibTrans" cxnId="{1282EAB2-9A83-480C-ABE5-FA6963F29B40}">
      <dgm:prSet/>
      <dgm:spPr/>
      <dgm:t>
        <a:bodyPr/>
        <a:lstStyle/>
        <a:p>
          <a:endParaRPr lang="en-US"/>
        </a:p>
      </dgm:t>
    </dgm:pt>
    <dgm:pt modelId="{4D67C49A-815C-4C08-A6E0-DCDBDEB3F4F1}">
      <dgm:prSet custT="1"/>
      <dgm:spPr/>
      <dgm:t>
        <a:bodyPr/>
        <a:lstStyle/>
        <a:p>
          <a:r>
            <a:rPr lang="en-US" sz="1200" b="0" dirty="0">
              <a:latin typeface="Segoe UI regular"/>
            </a:rPr>
            <a:t>Provides score reports for each student who takes  a WCAP  assessment.</a:t>
          </a:r>
        </a:p>
      </dgm:t>
    </dgm:pt>
    <dgm:pt modelId="{ACE725FC-CDC3-4443-BB8A-58801EE7E346}" type="parTrans" cxnId="{557401F6-35B8-48EC-AD58-3B1D387FABA1}">
      <dgm:prSet/>
      <dgm:spPr/>
      <dgm:t>
        <a:bodyPr/>
        <a:lstStyle/>
        <a:p>
          <a:endParaRPr lang="en-US"/>
        </a:p>
      </dgm:t>
    </dgm:pt>
    <dgm:pt modelId="{F5C82750-4B5B-4D95-9810-B05FD291386A}" type="sibTrans" cxnId="{557401F6-35B8-48EC-AD58-3B1D387FABA1}">
      <dgm:prSet/>
      <dgm:spPr/>
      <dgm:t>
        <a:bodyPr/>
        <a:lstStyle/>
        <a:p>
          <a:endParaRPr lang="en-US"/>
        </a:p>
      </dgm:t>
    </dgm:pt>
    <dgm:pt modelId="{80D1477F-BFDB-431C-8852-5BDE8665DF58}">
      <dgm:prSet custT="1"/>
      <dgm:spPr/>
      <dgm:t>
        <a:bodyPr/>
        <a:lstStyle/>
        <a:p>
          <a:r>
            <a:rPr lang="en-US" sz="1200" b="0" dirty="0">
              <a:latin typeface="Segoe UI regular"/>
            </a:rPr>
            <a:t>Provides student performance reports for Smarter Balanced interim assessments.</a:t>
          </a:r>
        </a:p>
      </dgm:t>
    </dgm:pt>
    <dgm:pt modelId="{E710D88A-29D7-40D0-A6E5-50B042636F31}" type="parTrans" cxnId="{172452E9-5EA0-4A04-9945-7ACA4AA05370}">
      <dgm:prSet/>
      <dgm:spPr/>
      <dgm:t>
        <a:bodyPr/>
        <a:lstStyle/>
        <a:p>
          <a:endParaRPr lang="en-US"/>
        </a:p>
      </dgm:t>
    </dgm:pt>
    <dgm:pt modelId="{8376973A-4B0F-4182-9D9A-67C2E8B15DC9}" type="sibTrans" cxnId="{172452E9-5EA0-4A04-9945-7ACA4AA05370}">
      <dgm:prSet/>
      <dgm:spPr/>
      <dgm:t>
        <a:bodyPr/>
        <a:lstStyle/>
        <a:p>
          <a:endParaRPr lang="en-US"/>
        </a:p>
      </dgm:t>
    </dgm:pt>
    <dgm:pt modelId="{0083E577-77EC-4E41-BD79-41765253293B}">
      <dgm:prSet custT="1"/>
      <dgm:spPr/>
      <dgm:t>
        <a:bodyPr/>
        <a:lstStyle/>
        <a:p>
          <a:r>
            <a:rPr lang="en-US" sz="1200" b="0" dirty="0">
              <a:latin typeface="Segoe UI regular"/>
            </a:rPr>
            <a:t>Allows users to review Smarter Balanced ICAs and IABs for administrative and instructional purposes.</a:t>
          </a:r>
        </a:p>
      </dgm:t>
    </dgm:pt>
    <dgm:pt modelId="{EBF496CE-4FEC-4923-AFD3-016D218A450D}" type="parTrans" cxnId="{B9B0F8E9-EA9A-4D4A-A616-881FEA823DCA}">
      <dgm:prSet/>
      <dgm:spPr/>
      <dgm:t>
        <a:bodyPr/>
        <a:lstStyle/>
        <a:p>
          <a:endParaRPr lang="en-US"/>
        </a:p>
      </dgm:t>
    </dgm:pt>
    <dgm:pt modelId="{1B02ED56-D9F5-425B-8D6D-87E589E38AAB}" type="sibTrans" cxnId="{B9B0F8E9-EA9A-4D4A-A616-881FEA823DCA}">
      <dgm:prSet/>
      <dgm:spPr/>
      <dgm:t>
        <a:bodyPr/>
        <a:lstStyle/>
        <a:p>
          <a:endParaRPr lang="en-US"/>
        </a:p>
      </dgm:t>
    </dgm:pt>
    <dgm:pt modelId="{9A6DB80D-E9C3-46BF-A353-92DBB26F4900}">
      <dgm:prSet custT="1"/>
      <dgm:spPr/>
      <dgm:t>
        <a:bodyPr/>
        <a:lstStyle/>
        <a:p>
          <a:r>
            <a:rPr lang="en-US" sz="1200" b="0" dirty="0">
              <a:latin typeface="Segoe UI regular"/>
            </a:rPr>
            <a:t>Secure site that students practice using the accessibility supports and testing formats used during summative assessments.</a:t>
          </a:r>
        </a:p>
      </dgm:t>
    </dgm:pt>
    <dgm:pt modelId="{84E64666-FC97-4983-8D25-404AE7E02D9A}" type="parTrans" cxnId="{5676D4B2-6055-4189-9526-CF29BFB4CB40}">
      <dgm:prSet/>
      <dgm:spPr/>
      <dgm:t>
        <a:bodyPr/>
        <a:lstStyle/>
        <a:p>
          <a:endParaRPr lang="en-US"/>
        </a:p>
      </dgm:t>
    </dgm:pt>
    <dgm:pt modelId="{3AD8D6D3-67F9-4D45-8DB5-D75D07ABB66E}" type="sibTrans" cxnId="{5676D4B2-6055-4189-9526-CF29BFB4CB40}">
      <dgm:prSet/>
      <dgm:spPr/>
      <dgm:t>
        <a:bodyPr/>
        <a:lstStyle/>
        <a:p>
          <a:endParaRPr lang="en-US"/>
        </a:p>
      </dgm:t>
    </dgm:pt>
    <dgm:pt modelId="{94B6713F-CAB8-49CB-B3BD-5481BCC81A73}" type="pres">
      <dgm:prSet presAssocID="{5018C52A-A7DB-4520-AAFB-E68DC7508E1A}" presName="hierChild1" presStyleCnt="0">
        <dgm:presLayoutVars>
          <dgm:chPref val="1"/>
          <dgm:dir/>
          <dgm:animOne val="branch"/>
          <dgm:animLvl val="lvl"/>
          <dgm:resizeHandles/>
        </dgm:presLayoutVars>
      </dgm:prSet>
      <dgm:spPr/>
    </dgm:pt>
    <dgm:pt modelId="{0F82DA3A-85BB-4E29-BF9E-F2D3D95D5028}" type="pres">
      <dgm:prSet presAssocID="{43E2A5E8-B862-4FC2-8836-93CBAD791C98}" presName="hierRoot1" presStyleCnt="0"/>
      <dgm:spPr/>
    </dgm:pt>
    <dgm:pt modelId="{B9102B8A-32D2-401C-843B-29685100EEC1}" type="pres">
      <dgm:prSet presAssocID="{43E2A5E8-B862-4FC2-8836-93CBAD791C98}" presName="composite" presStyleCnt="0"/>
      <dgm:spPr/>
    </dgm:pt>
    <dgm:pt modelId="{5CBA4834-CD9E-41B5-82C7-CAF9A0F3F9CD}" type="pres">
      <dgm:prSet presAssocID="{43E2A5E8-B862-4FC2-8836-93CBAD791C98}" presName="background" presStyleLbl="node0" presStyleIdx="0" presStyleCnt="1"/>
      <dgm:spPr/>
    </dgm:pt>
    <dgm:pt modelId="{72432A53-5D44-4139-9847-D63240266B90}" type="pres">
      <dgm:prSet presAssocID="{43E2A5E8-B862-4FC2-8836-93CBAD791C98}" presName="text" presStyleLbl="fgAcc0" presStyleIdx="0" presStyleCnt="1" custLinFactNeighborX="-5004" custLinFactNeighborY="-7097">
        <dgm:presLayoutVars>
          <dgm:chPref val="3"/>
        </dgm:presLayoutVars>
      </dgm:prSet>
      <dgm:spPr/>
    </dgm:pt>
    <dgm:pt modelId="{F61F7A8B-5918-4525-A7D0-E356778533B9}" type="pres">
      <dgm:prSet presAssocID="{43E2A5E8-B862-4FC2-8836-93CBAD791C98}" presName="hierChild2" presStyleCnt="0"/>
      <dgm:spPr/>
    </dgm:pt>
    <dgm:pt modelId="{BB910B7C-1A32-4563-BBAA-263F9C538A00}" type="pres">
      <dgm:prSet presAssocID="{1AC1FBCE-A6CC-457E-85A8-248B4C61A919}" presName="Name10" presStyleLbl="parChTrans1D2" presStyleIdx="0" presStyleCnt="3"/>
      <dgm:spPr/>
    </dgm:pt>
    <dgm:pt modelId="{454CB2EF-BBB8-4565-B0CC-E596088F5FBD}" type="pres">
      <dgm:prSet presAssocID="{9F6E6DA9-3391-4BCA-B48D-681EABD463F2}" presName="hierRoot2" presStyleCnt="0"/>
      <dgm:spPr/>
    </dgm:pt>
    <dgm:pt modelId="{1CD36EA2-EEBF-4B8A-831C-E590AB6FA9A4}" type="pres">
      <dgm:prSet presAssocID="{9F6E6DA9-3391-4BCA-B48D-681EABD463F2}" presName="composite2" presStyleCnt="0"/>
      <dgm:spPr/>
    </dgm:pt>
    <dgm:pt modelId="{9500C0CD-93FB-4C3F-9D55-C3F768CD5372}" type="pres">
      <dgm:prSet presAssocID="{9F6E6DA9-3391-4BCA-B48D-681EABD463F2}" presName="background2" presStyleLbl="node2" presStyleIdx="0" presStyleCnt="3"/>
      <dgm:spPr/>
    </dgm:pt>
    <dgm:pt modelId="{DA87B484-96D6-4B82-ADE5-97FD1938E404}" type="pres">
      <dgm:prSet presAssocID="{9F6E6DA9-3391-4BCA-B48D-681EABD463F2}" presName="text2" presStyleLbl="fgAcc2" presStyleIdx="0" presStyleCnt="3" custLinFactNeighborX="27897" custLinFactNeighborY="-21215">
        <dgm:presLayoutVars>
          <dgm:chPref val="3"/>
        </dgm:presLayoutVars>
      </dgm:prSet>
      <dgm:spPr/>
    </dgm:pt>
    <dgm:pt modelId="{A993F6BA-1317-4455-8003-A78B44C3B48F}" type="pres">
      <dgm:prSet presAssocID="{9F6E6DA9-3391-4BCA-B48D-681EABD463F2}" presName="hierChild3" presStyleCnt="0"/>
      <dgm:spPr/>
    </dgm:pt>
    <dgm:pt modelId="{0AE8B24D-620D-40E1-8EB3-7954C7AEA4E2}" type="pres">
      <dgm:prSet presAssocID="{84E64666-FC97-4983-8D25-404AE7E02D9A}" presName="Name17" presStyleLbl="parChTrans1D3" presStyleIdx="0" presStyleCnt="4"/>
      <dgm:spPr/>
    </dgm:pt>
    <dgm:pt modelId="{07276A08-16C5-4FFB-86E9-0E14A843DFCD}" type="pres">
      <dgm:prSet presAssocID="{9A6DB80D-E9C3-46BF-A353-92DBB26F4900}" presName="hierRoot3" presStyleCnt="0"/>
      <dgm:spPr/>
    </dgm:pt>
    <dgm:pt modelId="{ABB58C10-C863-400E-86C5-E3485F88D921}" type="pres">
      <dgm:prSet presAssocID="{9A6DB80D-E9C3-46BF-A353-92DBB26F4900}" presName="composite3" presStyleCnt="0"/>
      <dgm:spPr/>
    </dgm:pt>
    <dgm:pt modelId="{62D3427A-8514-4473-8436-DBA5F3EFA742}" type="pres">
      <dgm:prSet presAssocID="{9A6DB80D-E9C3-46BF-A353-92DBB26F4900}" presName="background3" presStyleLbl="node3" presStyleIdx="0" presStyleCnt="4"/>
      <dgm:spPr/>
    </dgm:pt>
    <dgm:pt modelId="{FFB9A16C-B81F-47F2-B511-20882AA28917}" type="pres">
      <dgm:prSet presAssocID="{9A6DB80D-E9C3-46BF-A353-92DBB26F4900}" presName="text3" presStyleLbl="fgAcc3" presStyleIdx="0" presStyleCnt="4" custScaleX="174177" custLinFactNeighborX="-21095" custLinFactNeighborY="-29375">
        <dgm:presLayoutVars>
          <dgm:chPref val="3"/>
        </dgm:presLayoutVars>
      </dgm:prSet>
      <dgm:spPr/>
    </dgm:pt>
    <dgm:pt modelId="{8308F438-7923-407A-B74C-2FEE4EC475F4}" type="pres">
      <dgm:prSet presAssocID="{9A6DB80D-E9C3-46BF-A353-92DBB26F4900}" presName="hierChild4" presStyleCnt="0"/>
      <dgm:spPr/>
    </dgm:pt>
    <dgm:pt modelId="{BECB1C94-F585-48DF-8704-52DE37566C12}" type="pres">
      <dgm:prSet presAssocID="{8C93641F-E567-4314-9BB9-5AF845C56397}" presName="Name10" presStyleLbl="parChTrans1D2" presStyleIdx="1" presStyleCnt="3"/>
      <dgm:spPr/>
    </dgm:pt>
    <dgm:pt modelId="{325AFA83-BA6C-4BCF-9ED1-BF653C28E593}" type="pres">
      <dgm:prSet presAssocID="{F6C08168-9E38-4564-B640-442E88995AA6}" presName="hierRoot2" presStyleCnt="0"/>
      <dgm:spPr/>
    </dgm:pt>
    <dgm:pt modelId="{D3F4DD09-CF6B-4412-9F22-8E4627C060C0}" type="pres">
      <dgm:prSet presAssocID="{F6C08168-9E38-4564-B640-442E88995AA6}" presName="composite2" presStyleCnt="0"/>
      <dgm:spPr/>
    </dgm:pt>
    <dgm:pt modelId="{B52683BB-C95E-4AE5-8483-737D54AF2464}" type="pres">
      <dgm:prSet presAssocID="{F6C08168-9E38-4564-B640-442E88995AA6}" presName="background2" presStyleLbl="node2" presStyleIdx="1" presStyleCnt="3"/>
      <dgm:spPr/>
    </dgm:pt>
    <dgm:pt modelId="{28A0DCC5-38F7-4158-8860-08B4A0C6CCB0}" type="pres">
      <dgm:prSet presAssocID="{F6C08168-9E38-4564-B640-442E88995AA6}" presName="text2" presStyleLbl="fgAcc2" presStyleIdx="1" presStyleCnt="3" custLinFactNeighborX="-22796" custLinFactNeighborY="-4896">
        <dgm:presLayoutVars>
          <dgm:chPref val="3"/>
        </dgm:presLayoutVars>
      </dgm:prSet>
      <dgm:spPr/>
    </dgm:pt>
    <dgm:pt modelId="{9908A401-CD4C-4977-BD90-C8E9B92E3FD7}" type="pres">
      <dgm:prSet presAssocID="{F6C08168-9E38-4564-B640-442E88995AA6}" presName="hierChild3" presStyleCnt="0"/>
      <dgm:spPr/>
    </dgm:pt>
    <dgm:pt modelId="{3047DBB0-4398-4A5C-A0EB-8EBA1B63A433}" type="pres">
      <dgm:prSet presAssocID="{7A87505F-6E05-498B-BE41-B0213F1BCD16}" presName="Name17" presStyleLbl="parChTrans1D3" presStyleIdx="1" presStyleCnt="4"/>
      <dgm:spPr/>
    </dgm:pt>
    <dgm:pt modelId="{78857627-D370-4F38-8CD4-8A3BC51AC6B4}" type="pres">
      <dgm:prSet presAssocID="{9B7401F7-C064-4A4A-A3F3-AC746AFA007C}" presName="hierRoot3" presStyleCnt="0"/>
      <dgm:spPr/>
    </dgm:pt>
    <dgm:pt modelId="{28F8FBD6-0800-43F5-9C6B-97C56C064684}" type="pres">
      <dgm:prSet presAssocID="{9B7401F7-C064-4A4A-A3F3-AC746AFA007C}" presName="composite3" presStyleCnt="0"/>
      <dgm:spPr/>
    </dgm:pt>
    <dgm:pt modelId="{92E5739E-AC11-471E-9A34-2EE5C39771E9}" type="pres">
      <dgm:prSet presAssocID="{9B7401F7-C064-4A4A-A3F3-AC746AFA007C}" presName="background3" presStyleLbl="node3" presStyleIdx="1" presStyleCnt="4"/>
      <dgm:spPr/>
    </dgm:pt>
    <dgm:pt modelId="{D3E1F7E8-A503-48BD-8CEC-BB563A153ECE}" type="pres">
      <dgm:prSet presAssocID="{9B7401F7-C064-4A4A-A3F3-AC746AFA007C}" presName="text3" presStyleLbl="fgAcc3" presStyleIdx="1" presStyleCnt="4" custLinFactNeighborX="29012" custLinFactNeighborY="-3264">
        <dgm:presLayoutVars>
          <dgm:chPref val="3"/>
        </dgm:presLayoutVars>
      </dgm:prSet>
      <dgm:spPr/>
    </dgm:pt>
    <dgm:pt modelId="{B30E3F47-3A04-48D0-838A-E29927410691}" type="pres">
      <dgm:prSet presAssocID="{9B7401F7-C064-4A4A-A3F3-AC746AFA007C}" presName="hierChild4" presStyleCnt="0"/>
      <dgm:spPr/>
    </dgm:pt>
    <dgm:pt modelId="{BFEE2CC6-014A-45E9-8E4C-61A8A6049F0F}" type="pres">
      <dgm:prSet presAssocID="{317A6054-3B8F-4FE1-889E-85C31B862C5A}" presName="Name23" presStyleLbl="parChTrans1D4" presStyleIdx="0" presStyleCnt="6"/>
      <dgm:spPr/>
    </dgm:pt>
    <dgm:pt modelId="{E250F749-C93E-49A7-825A-EB5BF158AF1A}" type="pres">
      <dgm:prSet presAssocID="{4C2514D6-83DA-41F9-A4D3-F182E97D5BB3}" presName="hierRoot4" presStyleCnt="0"/>
      <dgm:spPr/>
    </dgm:pt>
    <dgm:pt modelId="{888BF471-B078-46E5-948D-E7FE160E7797}" type="pres">
      <dgm:prSet presAssocID="{4C2514D6-83DA-41F9-A4D3-F182E97D5BB3}" presName="composite4" presStyleCnt="0"/>
      <dgm:spPr/>
    </dgm:pt>
    <dgm:pt modelId="{6962230D-BFB5-405A-B995-13460D0225F2}" type="pres">
      <dgm:prSet presAssocID="{4C2514D6-83DA-41F9-A4D3-F182E97D5BB3}" presName="background4" presStyleLbl="node4" presStyleIdx="0" presStyleCnt="6"/>
      <dgm:spPr/>
    </dgm:pt>
    <dgm:pt modelId="{686C9867-F4AC-4EFC-8EA9-9DFF742A8DF8}" type="pres">
      <dgm:prSet presAssocID="{4C2514D6-83DA-41F9-A4D3-F182E97D5BB3}" presName="text4" presStyleLbl="fgAcc4" presStyleIdx="0" presStyleCnt="6" custLinFactNeighborY="1632">
        <dgm:presLayoutVars>
          <dgm:chPref val="3"/>
        </dgm:presLayoutVars>
      </dgm:prSet>
      <dgm:spPr/>
    </dgm:pt>
    <dgm:pt modelId="{EE7C06D7-AF06-49DE-ADE5-F53CF76D50CC}" type="pres">
      <dgm:prSet presAssocID="{4C2514D6-83DA-41F9-A4D3-F182E97D5BB3}" presName="hierChild5" presStyleCnt="0"/>
      <dgm:spPr/>
    </dgm:pt>
    <dgm:pt modelId="{4763C96A-4F2E-4E23-B560-1F56591EF564}" type="pres">
      <dgm:prSet presAssocID="{EBF496CE-4FEC-4923-AFD3-016D218A450D}" presName="Name23" presStyleLbl="parChTrans1D4" presStyleIdx="1" presStyleCnt="6"/>
      <dgm:spPr/>
    </dgm:pt>
    <dgm:pt modelId="{B531687D-7D6C-421D-88F0-2DBF0A577E7C}" type="pres">
      <dgm:prSet presAssocID="{0083E577-77EC-4E41-BD79-41765253293B}" presName="hierRoot4" presStyleCnt="0"/>
      <dgm:spPr/>
    </dgm:pt>
    <dgm:pt modelId="{70420604-EDCA-4319-B458-F1983E78EE0E}" type="pres">
      <dgm:prSet presAssocID="{0083E577-77EC-4E41-BD79-41765253293B}" presName="composite4" presStyleCnt="0"/>
      <dgm:spPr/>
    </dgm:pt>
    <dgm:pt modelId="{854749C7-3FA0-4DDD-BBAB-704A7B3AEF9E}" type="pres">
      <dgm:prSet presAssocID="{0083E577-77EC-4E41-BD79-41765253293B}" presName="background4" presStyleLbl="node4" presStyleIdx="1" presStyleCnt="6"/>
      <dgm:spPr/>
    </dgm:pt>
    <dgm:pt modelId="{E9429110-38F1-4600-AFFE-C817AD2AF6F7}" type="pres">
      <dgm:prSet presAssocID="{0083E577-77EC-4E41-BD79-41765253293B}" presName="text4" presStyleLbl="fgAcc4" presStyleIdx="1" presStyleCnt="6" custScaleX="160763" custLinFactNeighborX="-2447" custLinFactNeighborY="140">
        <dgm:presLayoutVars>
          <dgm:chPref val="3"/>
        </dgm:presLayoutVars>
      </dgm:prSet>
      <dgm:spPr/>
    </dgm:pt>
    <dgm:pt modelId="{7E77CE3E-BC0E-44E3-B5F2-138DE457E9E9}" type="pres">
      <dgm:prSet presAssocID="{0083E577-77EC-4E41-BD79-41765253293B}" presName="hierChild5" presStyleCnt="0"/>
      <dgm:spPr/>
    </dgm:pt>
    <dgm:pt modelId="{912B22AC-21AE-4DDB-A42F-D2B6A40EA487}" type="pres">
      <dgm:prSet presAssocID="{139BDE92-2C65-449E-9338-D5CF7164A1F4}" presName="Name23" presStyleLbl="parChTrans1D4" presStyleIdx="2" presStyleCnt="6"/>
      <dgm:spPr/>
    </dgm:pt>
    <dgm:pt modelId="{8BCEEB3D-7AC2-4B2E-84F2-2CFA97F8D741}" type="pres">
      <dgm:prSet presAssocID="{D625B261-35C1-4120-A479-0449356AF226}" presName="hierRoot4" presStyleCnt="0"/>
      <dgm:spPr/>
    </dgm:pt>
    <dgm:pt modelId="{4F489E9C-FC51-4629-A009-C2AFDD5C1D91}" type="pres">
      <dgm:prSet presAssocID="{D625B261-35C1-4120-A479-0449356AF226}" presName="composite4" presStyleCnt="0"/>
      <dgm:spPr/>
    </dgm:pt>
    <dgm:pt modelId="{2A49FAD0-04A6-4980-AC92-EE37AC664AB0}" type="pres">
      <dgm:prSet presAssocID="{D625B261-35C1-4120-A479-0449356AF226}" presName="background4" presStyleLbl="node4" presStyleIdx="2" presStyleCnt="6"/>
      <dgm:spPr/>
    </dgm:pt>
    <dgm:pt modelId="{DBF07D09-5E40-4D9C-9731-4B3108CA995A}" type="pres">
      <dgm:prSet presAssocID="{D625B261-35C1-4120-A479-0449356AF226}" presName="text4" presStyleLbl="fgAcc4" presStyleIdx="2" presStyleCnt="6" custLinFactNeighborX="5181" custLinFactNeighborY="1632">
        <dgm:presLayoutVars>
          <dgm:chPref val="3"/>
        </dgm:presLayoutVars>
      </dgm:prSet>
      <dgm:spPr/>
    </dgm:pt>
    <dgm:pt modelId="{6AF5CF07-62F0-47CE-BE64-CB07C23C0B43}" type="pres">
      <dgm:prSet presAssocID="{D625B261-35C1-4120-A479-0449356AF226}" presName="hierChild5" presStyleCnt="0"/>
      <dgm:spPr/>
    </dgm:pt>
    <dgm:pt modelId="{E59BCEAD-7CA3-4DCE-B936-20734C857A8D}" type="pres">
      <dgm:prSet presAssocID="{E710D88A-29D7-40D0-A6E5-50B042636F31}" presName="Name23" presStyleLbl="parChTrans1D4" presStyleIdx="3" presStyleCnt="6"/>
      <dgm:spPr/>
    </dgm:pt>
    <dgm:pt modelId="{4313B376-1F3E-4450-AA77-32221EA2FD32}" type="pres">
      <dgm:prSet presAssocID="{80D1477F-BFDB-431C-8852-5BDE8665DF58}" presName="hierRoot4" presStyleCnt="0"/>
      <dgm:spPr/>
    </dgm:pt>
    <dgm:pt modelId="{E8C80669-A713-4841-88B1-833ACC26B876}" type="pres">
      <dgm:prSet presAssocID="{80D1477F-BFDB-431C-8852-5BDE8665DF58}" presName="composite4" presStyleCnt="0"/>
      <dgm:spPr/>
    </dgm:pt>
    <dgm:pt modelId="{0D1EA127-E6FD-4E9C-BF3E-6E796B10BD51}" type="pres">
      <dgm:prSet presAssocID="{80D1477F-BFDB-431C-8852-5BDE8665DF58}" presName="background4" presStyleLbl="node4" presStyleIdx="3" presStyleCnt="6"/>
      <dgm:spPr/>
    </dgm:pt>
    <dgm:pt modelId="{2DAB19C6-1DDE-47C7-9997-06673091EF5B}" type="pres">
      <dgm:prSet presAssocID="{80D1477F-BFDB-431C-8852-5BDE8665DF58}" presName="text4" presStyleLbl="fgAcc4" presStyleIdx="3" presStyleCnt="6" custScaleX="136119" custLinFactNeighborX="60105" custLinFactNeighborY="3403">
        <dgm:presLayoutVars>
          <dgm:chPref val="3"/>
        </dgm:presLayoutVars>
      </dgm:prSet>
      <dgm:spPr/>
    </dgm:pt>
    <dgm:pt modelId="{9ECF6C6C-96F5-4DD7-AC82-A58FA04624AB}" type="pres">
      <dgm:prSet presAssocID="{80D1477F-BFDB-431C-8852-5BDE8665DF58}" presName="hierChild5" presStyleCnt="0"/>
      <dgm:spPr/>
    </dgm:pt>
    <dgm:pt modelId="{A5ACE3F0-53AD-4700-A67C-85C18993776D}" type="pres">
      <dgm:prSet presAssocID="{304BB29D-A2A4-494D-ACD3-4F82748F0E3A}" presName="Name17" presStyleLbl="parChTrans1D3" presStyleIdx="2" presStyleCnt="4"/>
      <dgm:spPr/>
    </dgm:pt>
    <dgm:pt modelId="{1C99B2E2-747C-43AB-AF35-DC5E42A7D06E}" type="pres">
      <dgm:prSet presAssocID="{6D8161FD-0CA2-4D1A-A176-F6E87998E198}" presName="hierRoot3" presStyleCnt="0"/>
      <dgm:spPr/>
    </dgm:pt>
    <dgm:pt modelId="{366C6345-D06F-49CA-9B12-F01DDAC92EEF}" type="pres">
      <dgm:prSet presAssocID="{6D8161FD-0CA2-4D1A-A176-F6E87998E198}" presName="composite3" presStyleCnt="0"/>
      <dgm:spPr/>
    </dgm:pt>
    <dgm:pt modelId="{949E14EC-C9DA-4832-B9AE-EE0869C7157B}" type="pres">
      <dgm:prSet presAssocID="{6D8161FD-0CA2-4D1A-A176-F6E87998E198}" presName="background3" presStyleLbl="node3" presStyleIdx="2" presStyleCnt="4"/>
      <dgm:spPr/>
    </dgm:pt>
    <dgm:pt modelId="{BD94F332-10E8-4CB4-8923-77A6DEF4CA89}" type="pres">
      <dgm:prSet presAssocID="{6D8161FD-0CA2-4D1A-A176-F6E87998E198}" presName="text3" presStyleLbl="fgAcc3" presStyleIdx="2" presStyleCnt="4" custLinFactNeighborX="-71680" custLinFactNeighborY="804">
        <dgm:presLayoutVars>
          <dgm:chPref val="3"/>
        </dgm:presLayoutVars>
      </dgm:prSet>
      <dgm:spPr/>
    </dgm:pt>
    <dgm:pt modelId="{5A408458-4BC7-4563-9E67-2104CFDF24D9}" type="pres">
      <dgm:prSet presAssocID="{6D8161FD-0CA2-4D1A-A176-F6E87998E198}" presName="hierChild4" presStyleCnt="0"/>
      <dgm:spPr/>
    </dgm:pt>
    <dgm:pt modelId="{3B652E63-43A1-49B1-9FF8-641A0D7BDA5D}" type="pres">
      <dgm:prSet presAssocID="{300BEE8E-CE90-434F-B713-F8B90CB7997E}" presName="Name23" presStyleLbl="parChTrans1D4" presStyleIdx="4" presStyleCnt="6"/>
      <dgm:spPr/>
    </dgm:pt>
    <dgm:pt modelId="{69CBFEC4-4598-47D0-9E0B-97EE2B622064}" type="pres">
      <dgm:prSet presAssocID="{E046989F-0D0C-41E7-AC1C-4E09FAD4E8A9}" presName="hierRoot4" presStyleCnt="0"/>
      <dgm:spPr/>
    </dgm:pt>
    <dgm:pt modelId="{1B1D6C63-31F5-48F7-8186-BE1834BF895B}" type="pres">
      <dgm:prSet presAssocID="{E046989F-0D0C-41E7-AC1C-4E09FAD4E8A9}" presName="composite4" presStyleCnt="0"/>
      <dgm:spPr/>
    </dgm:pt>
    <dgm:pt modelId="{6D6C0D8F-70A9-4C9B-B54E-346FC22224B3}" type="pres">
      <dgm:prSet presAssocID="{E046989F-0D0C-41E7-AC1C-4E09FAD4E8A9}" presName="background4" presStyleLbl="node4" presStyleIdx="4" presStyleCnt="6"/>
      <dgm:spPr/>
    </dgm:pt>
    <dgm:pt modelId="{FF05EFCA-EF22-4F2E-B62A-B7A0046B9666}" type="pres">
      <dgm:prSet presAssocID="{E046989F-0D0C-41E7-AC1C-4E09FAD4E8A9}" presName="text4" presStyleLbl="fgAcc4" presStyleIdx="4" presStyleCnt="6" custLinFactNeighborX="96374" custLinFactNeighborY="-1632">
        <dgm:presLayoutVars>
          <dgm:chPref val="3"/>
        </dgm:presLayoutVars>
      </dgm:prSet>
      <dgm:spPr/>
    </dgm:pt>
    <dgm:pt modelId="{5335587C-0872-4991-A0A6-64A5992641CB}" type="pres">
      <dgm:prSet presAssocID="{E046989F-0D0C-41E7-AC1C-4E09FAD4E8A9}" presName="hierChild5" presStyleCnt="0"/>
      <dgm:spPr/>
    </dgm:pt>
    <dgm:pt modelId="{7BAD3D6F-F920-4A2A-A393-F4D68C67382B}" type="pres">
      <dgm:prSet presAssocID="{ACE725FC-CDC3-4443-BB8A-58801EE7E346}" presName="Name23" presStyleLbl="parChTrans1D4" presStyleIdx="5" presStyleCnt="6"/>
      <dgm:spPr/>
    </dgm:pt>
    <dgm:pt modelId="{B3B37B01-B07E-4FE5-BBA5-B39E6DD0BBEE}" type="pres">
      <dgm:prSet presAssocID="{4D67C49A-815C-4C08-A6E0-DCDBDEB3F4F1}" presName="hierRoot4" presStyleCnt="0"/>
      <dgm:spPr/>
    </dgm:pt>
    <dgm:pt modelId="{18002598-BD79-48BC-A192-86A7E2BA564C}" type="pres">
      <dgm:prSet presAssocID="{4D67C49A-815C-4C08-A6E0-DCDBDEB3F4F1}" presName="composite4" presStyleCnt="0"/>
      <dgm:spPr/>
    </dgm:pt>
    <dgm:pt modelId="{2C0E9965-8356-49AF-B601-1F64100D19FE}" type="pres">
      <dgm:prSet presAssocID="{4D67C49A-815C-4C08-A6E0-DCDBDEB3F4F1}" presName="background4" presStyleLbl="node4" presStyleIdx="5" presStyleCnt="6"/>
      <dgm:spPr/>
    </dgm:pt>
    <dgm:pt modelId="{DAA1516A-338F-45DD-B3AD-3F50907B2761}" type="pres">
      <dgm:prSet presAssocID="{4D67C49A-815C-4C08-A6E0-DCDBDEB3F4F1}" presName="text4" presStyleLbl="fgAcc4" presStyleIdx="5" presStyleCnt="6" custScaleX="142389" custLinFactX="23173" custLinFactNeighborX="100000" custLinFactNeighborY="140">
        <dgm:presLayoutVars>
          <dgm:chPref val="3"/>
        </dgm:presLayoutVars>
      </dgm:prSet>
      <dgm:spPr/>
    </dgm:pt>
    <dgm:pt modelId="{D2B2E887-0365-45C7-BE1A-93432F87CD59}" type="pres">
      <dgm:prSet presAssocID="{4D67C49A-815C-4C08-A6E0-DCDBDEB3F4F1}" presName="hierChild5" presStyleCnt="0"/>
      <dgm:spPr/>
    </dgm:pt>
    <dgm:pt modelId="{B61F0E61-63CB-4AF5-A4FB-6D5556E7EAB5}" type="pres">
      <dgm:prSet presAssocID="{CBFFB817-BA19-4D5F-A2AB-4260DB3140CF}" presName="Name10" presStyleLbl="parChTrans1D2" presStyleIdx="2" presStyleCnt="3"/>
      <dgm:spPr/>
    </dgm:pt>
    <dgm:pt modelId="{98C7F514-E5D8-4976-B776-D7D68208D765}" type="pres">
      <dgm:prSet presAssocID="{0995ED89-F237-470E-8881-985346F5660C}" presName="hierRoot2" presStyleCnt="0"/>
      <dgm:spPr/>
    </dgm:pt>
    <dgm:pt modelId="{9A8B7B69-E16C-4F51-AA41-447DAE6075B8}" type="pres">
      <dgm:prSet presAssocID="{0995ED89-F237-470E-8881-985346F5660C}" presName="composite2" presStyleCnt="0"/>
      <dgm:spPr/>
    </dgm:pt>
    <dgm:pt modelId="{2572B50B-A9B9-41F5-919B-F445A34E222E}" type="pres">
      <dgm:prSet presAssocID="{0995ED89-F237-470E-8881-985346F5660C}" presName="background2" presStyleLbl="node2" presStyleIdx="2" presStyleCnt="3"/>
      <dgm:spPr/>
    </dgm:pt>
    <dgm:pt modelId="{9244DCEB-0C79-480F-919F-8F341602E696}" type="pres">
      <dgm:prSet presAssocID="{0995ED89-F237-470E-8881-985346F5660C}" presName="text2" presStyleLbl="fgAcc2" presStyleIdx="2" presStyleCnt="3" custLinFactNeighborX="-76168" custLinFactNeighborY="-22848">
        <dgm:presLayoutVars>
          <dgm:chPref val="3"/>
        </dgm:presLayoutVars>
      </dgm:prSet>
      <dgm:spPr/>
    </dgm:pt>
    <dgm:pt modelId="{ADB4D10F-F6C9-4EEB-8F20-B892E63B2FC4}" type="pres">
      <dgm:prSet presAssocID="{0995ED89-F237-470E-8881-985346F5660C}" presName="hierChild3" presStyleCnt="0"/>
      <dgm:spPr/>
    </dgm:pt>
    <dgm:pt modelId="{DF6B9A2B-1CFA-4EB2-A036-B1F6AECB9441}" type="pres">
      <dgm:prSet presAssocID="{FE2A779B-0880-452B-9231-B79F4EDC4914}" presName="Name17" presStyleLbl="parChTrans1D3" presStyleIdx="3" presStyleCnt="4"/>
      <dgm:spPr/>
    </dgm:pt>
    <dgm:pt modelId="{86CEA6EE-2C1F-4A10-A0D4-889DF8E59A3F}" type="pres">
      <dgm:prSet presAssocID="{9EAA8E2F-B771-49A8-8CB7-3B76B7504A1F}" presName="hierRoot3" presStyleCnt="0"/>
      <dgm:spPr/>
    </dgm:pt>
    <dgm:pt modelId="{1DD19322-0B17-4F35-9F0B-0813D5966C3C}" type="pres">
      <dgm:prSet presAssocID="{9EAA8E2F-B771-49A8-8CB7-3B76B7504A1F}" presName="composite3" presStyleCnt="0"/>
      <dgm:spPr/>
    </dgm:pt>
    <dgm:pt modelId="{F707D10C-6640-42A5-8448-D32A8585719A}" type="pres">
      <dgm:prSet presAssocID="{9EAA8E2F-B771-49A8-8CB7-3B76B7504A1F}" presName="background3" presStyleLbl="node3" presStyleIdx="3" presStyleCnt="4"/>
      <dgm:spPr/>
    </dgm:pt>
    <dgm:pt modelId="{2A53AE53-8686-4C99-808F-93F6640FA797}" type="pres">
      <dgm:prSet presAssocID="{9EAA8E2F-B771-49A8-8CB7-3B76B7504A1F}" presName="text3" presStyleLbl="fgAcc3" presStyleIdx="3" presStyleCnt="4" custScaleX="176697" custLinFactNeighborX="-42117" custLinFactNeighborY="-13056">
        <dgm:presLayoutVars>
          <dgm:chPref val="3"/>
        </dgm:presLayoutVars>
      </dgm:prSet>
      <dgm:spPr/>
    </dgm:pt>
    <dgm:pt modelId="{F65C31C3-5190-4525-822F-9530E7755EBC}" type="pres">
      <dgm:prSet presAssocID="{9EAA8E2F-B771-49A8-8CB7-3B76B7504A1F}" presName="hierChild4" presStyleCnt="0"/>
      <dgm:spPr/>
    </dgm:pt>
  </dgm:ptLst>
  <dgm:cxnLst>
    <dgm:cxn modelId="{AAD3BE07-B1B1-404F-BE02-1413BD1EB1BE}" srcId="{6D8161FD-0CA2-4D1A-A176-F6E87998E198}" destId="{E046989F-0D0C-41E7-AC1C-4E09FAD4E8A9}" srcOrd="0" destOrd="0" parTransId="{300BEE8E-CE90-434F-B713-F8B90CB7997E}" sibTransId="{78F4BE11-4DCC-47CE-8D4F-36EDC9D29DB2}"/>
    <dgm:cxn modelId="{4F0C3E0B-2DB4-468D-ABBF-DE4A63F4C778}" type="presOf" srcId="{9B7401F7-C064-4A4A-A3F3-AC746AFA007C}" destId="{D3E1F7E8-A503-48BD-8CEC-BB563A153ECE}" srcOrd="0" destOrd="0" presId="urn:microsoft.com/office/officeart/2005/8/layout/hierarchy1"/>
    <dgm:cxn modelId="{8428D81A-A9E8-4584-BC8E-53E58B719B07}" type="presOf" srcId="{F6C08168-9E38-4564-B640-442E88995AA6}" destId="{28A0DCC5-38F7-4158-8860-08B4A0C6CCB0}" srcOrd="0" destOrd="0" presId="urn:microsoft.com/office/officeart/2005/8/layout/hierarchy1"/>
    <dgm:cxn modelId="{3E228423-01CE-4521-A0B7-D84BECE7B045}" type="presOf" srcId="{5018C52A-A7DB-4520-AAFB-E68DC7508E1A}" destId="{94B6713F-CAB8-49CB-B3BD-5481BCC81A73}" srcOrd="0" destOrd="0" presId="urn:microsoft.com/office/officeart/2005/8/layout/hierarchy1"/>
    <dgm:cxn modelId="{054A8D25-F3E3-4338-85EE-5203BDD72C2C}" type="presOf" srcId="{9EAA8E2F-B771-49A8-8CB7-3B76B7504A1F}" destId="{2A53AE53-8686-4C99-808F-93F6640FA797}" srcOrd="0" destOrd="0" presId="urn:microsoft.com/office/officeart/2005/8/layout/hierarchy1"/>
    <dgm:cxn modelId="{29C19A29-28CA-413B-8185-FC1106733F0A}" type="presOf" srcId="{9A6DB80D-E9C3-46BF-A353-92DBB26F4900}" destId="{FFB9A16C-B81F-47F2-B511-20882AA28917}" srcOrd="0" destOrd="0" presId="urn:microsoft.com/office/officeart/2005/8/layout/hierarchy1"/>
    <dgm:cxn modelId="{D0D75E2C-D21C-480E-9E45-F4E7F645FF0E}" type="presOf" srcId="{0995ED89-F237-470E-8881-985346F5660C}" destId="{9244DCEB-0C79-480F-919F-8F341602E696}" srcOrd="0" destOrd="0" presId="urn:microsoft.com/office/officeart/2005/8/layout/hierarchy1"/>
    <dgm:cxn modelId="{3A7EF02D-2862-4D0F-86F0-2151C7B38E3F}" type="presOf" srcId="{6D8161FD-0CA2-4D1A-A176-F6E87998E198}" destId="{BD94F332-10E8-4CB4-8923-77A6DEF4CA89}" srcOrd="0" destOrd="0" presId="urn:microsoft.com/office/officeart/2005/8/layout/hierarchy1"/>
    <dgm:cxn modelId="{C2A37B30-3691-46D4-B76F-A406A0D676C5}" type="presOf" srcId="{300BEE8E-CE90-434F-B713-F8B90CB7997E}" destId="{3B652E63-43A1-49B1-9FF8-641A0D7BDA5D}" srcOrd="0" destOrd="0" presId="urn:microsoft.com/office/officeart/2005/8/layout/hierarchy1"/>
    <dgm:cxn modelId="{F7A62044-F8DE-43EC-A561-1F7877DDC68A}" srcId="{9B7401F7-C064-4A4A-A3F3-AC746AFA007C}" destId="{4C2514D6-83DA-41F9-A4D3-F182E97D5BB3}" srcOrd="0" destOrd="0" parTransId="{317A6054-3B8F-4FE1-889E-85C31B862C5A}" sibTransId="{49262286-9505-4C9A-8855-22325D278EC1}"/>
    <dgm:cxn modelId="{5B3CF46D-BF80-447E-9D4F-805BF125ACD2}" type="presOf" srcId="{FE2A779B-0880-452B-9231-B79F4EDC4914}" destId="{DF6B9A2B-1CFA-4EB2-A036-B1F6AECB9441}" srcOrd="0" destOrd="0" presId="urn:microsoft.com/office/officeart/2005/8/layout/hierarchy1"/>
    <dgm:cxn modelId="{8EE5BC50-0F8C-4537-8D81-D1A7995161EE}" type="presOf" srcId="{ACE725FC-CDC3-4443-BB8A-58801EE7E346}" destId="{7BAD3D6F-F920-4A2A-A393-F4D68C67382B}" srcOrd="0" destOrd="0" presId="urn:microsoft.com/office/officeart/2005/8/layout/hierarchy1"/>
    <dgm:cxn modelId="{A5862273-6358-4B08-A959-6F06C7C2CCFE}" type="presOf" srcId="{43E2A5E8-B862-4FC2-8836-93CBAD791C98}" destId="{72432A53-5D44-4139-9847-D63240266B90}" srcOrd="0" destOrd="0" presId="urn:microsoft.com/office/officeart/2005/8/layout/hierarchy1"/>
    <dgm:cxn modelId="{79CE1954-1EC6-46DF-A610-12E38BFC2A95}" srcId="{43E2A5E8-B862-4FC2-8836-93CBAD791C98}" destId="{F6C08168-9E38-4564-B640-442E88995AA6}" srcOrd="1" destOrd="0" parTransId="{8C93641F-E567-4314-9BB9-5AF845C56397}" sibTransId="{114F4B7B-650E-4FBB-B8D5-1FBC28460FE4}"/>
    <dgm:cxn modelId="{168ED575-F13F-4FA1-A026-D1491781A858}" srcId="{F6C08168-9E38-4564-B640-442E88995AA6}" destId="{9B7401F7-C064-4A4A-A3F3-AC746AFA007C}" srcOrd="0" destOrd="0" parTransId="{7A87505F-6E05-498B-BE41-B0213F1BCD16}" sibTransId="{CD025FE6-ED87-4391-BD5C-3E62732BEAD9}"/>
    <dgm:cxn modelId="{F058FC55-6B9D-4B56-B37B-A3859E6D709F}" type="presOf" srcId="{4C2514D6-83DA-41F9-A4D3-F182E97D5BB3}" destId="{686C9867-F4AC-4EFC-8EA9-9DFF742A8DF8}" srcOrd="0" destOrd="0" presId="urn:microsoft.com/office/officeart/2005/8/layout/hierarchy1"/>
    <dgm:cxn modelId="{6D95BE77-3749-47F5-A1F8-7E14C6919310}" type="presOf" srcId="{139BDE92-2C65-449E-9338-D5CF7164A1F4}" destId="{912B22AC-21AE-4DDB-A42F-D2B6A40EA487}" srcOrd="0" destOrd="0" presId="urn:microsoft.com/office/officeart/2005/8/layout/hierarchy1"/>
    <dgm:cxn modelId="{DC0CE177-76F2-4395-9E0D-781FC6224B80}" type="presOf" srcId="{9F6E6DA9-3391-4BCA-B48D-681EABD463F2}" destId="{DA87B484-96D6-4B82-ADE5-97FD1938E404}" srcOrd="0" destOrd="0" presId="urn:microsoft.com/office/officeart/2005/8/layout/hierarchy1"/>
    <dgm:cxn modelId="{CB6D0183-6A05-4933-95CC-4361E5C198A6}" type="presOf" srcId="{0083E577-77EC-4E41-BD79-41765253293B}" destId="{E9429110-38F1-4600-AFFE-C817AD2AF6F7}" srcOrd="0" destOrd="0" presId="urn:microsoft.com/office/officeart/2005/8/layout/hierarchy1"/>
    <dgm:cxn modelId="{CC8F3983-122B-4AD9-B796-63C2F28E2912}" srcId="{9B7401F7-C064-4A4A-A3F3-AC746AFA007C}" destId="{D625B261-35C1-4120-A479-0449356AF226}" srcOrd="1" destOrd="0" parTransId="{139BDE92-2C65-449E-9338-D5CF7164A1F4}" sibTransId="{B608251A-F1EC-4A46-AD37-DCFDEBF6B988}"/>
    <dgm:cxn modelId="{6B218C85-DDE5-4445-8B15-CD4385969653}" srcId="{43E2A5E8-B862-4FC2-8836-93CBAD791C98}" destId="{0995ED89-F237-470E-8881-985346F5660C}" srcOrd="2" destOrd="0" parTransId="{CBFFB817-BA19-4D5F-A2AB-4260DB3140CF}" sibTransId="{D7C14D78-3F34-431E-9090-B690AA96DFC0}"/>
    <dgm:cxn modelId="{DBB04B88-1952-45E0-A428-60E934293992}" type="presOf" srcId="{E046989F-0D0C-41E7-AC1C-4E09FAD4E8A9}" destId="{FF05EFCA-EF22-4F2E-B62A-B7A0046B9666}" srcOrd="0" destOrd="0" presId="urn:microsoft.com/office/officeart/2005/8/layout/hierarchy1"/>
    <dgm:cxn modelId="{7A8ABE88-A5F5-42A1-BC61-ED29A63DDF53}" type="presOf" srcId="{80D1477F-BFDB-431C-8852-5BDE8665DF58}" destId="{2DAB19C6-1DDE-47C7-9997-06673091EF5B}" srcOrd="0" destOrd="0" presId="urn:microsoft.com/office/officeart/2005/8/layout/hierarchy1"/>
    <dgm:cxn modelId="{F682638B-0126-4981-8C77-9408B486CDCF}" type="presOf" srcId="{D625B261-35C1-4120-A479-0449356AF226}" destId="{DBF07D09-5E40-4D9C-9731-4B3108CA995A}" srcOrd="0" destOrd="0" presId="urn:microsoft.com/office/officeart/2005/8/layout/hierarchy1"/>
    <dgm:cxn modelId="{9B4A2495-EFC6-4405-BC13-EC7CC6530D17}" type="presOf" srcId="{7A87505F-6E05-498B-BE41-B0213F1BCD16}" destId="{3047DBB0-4398-4A5C-A0EB-8EBA1B63A433}" srcOrd="0" destOrd="0" presId="urn:microsoft.com/office/officeart/2005/8/layout/hierarchy1"/>
    <dgm:cxn modelId="{EFA74B9F-9631-4A60-A1EF-702FA69D9BCF}" type="presOf" srcId="{84E64666-FC97-4983-8D25-404AE7E02D9A}" destId="{0AE8B24D-620D-40E1-8EB3-7954C7AEA4E2}" srcOrd="0" destOrd="0" presId="urn:microsoft.com/office/officeart/2005/8/layout/hierarchy1"/>
    <dgm:cxn modelId="{CAB029AB-12CD-4126-BD94-2484FC4A79DD}" type="presOf" srcId="{1AC1FBCE-A6CC-457E-85A8-248B4C61A919}" destId="{BB910B7C-1A32-4563-BBAA-263F9C538A00}" srcOrd="0" destOrd="0" presId="urn:microsoft.com/office/officeart/2005/8/layout/hierarchy1"/>
    <dgm:cxn modelId="{690A4EAE-413E-4C29-A019-300F2E48682C}" srcId="{5018C52A-A7DB-4520-AAFB-E68DC7508E1A}" destId="{43E2A5E8-B862-4FC2-8836-93CBAD791C98}" srcOrd="0" destOrd="0" parTransId="{221D58E3-A73A-4ABA-BC38-2F7BCCE528B9}" sibTransId="{99F0032E-3F9E-460E-B6ED-03A3EE9F8E45}"/>
    <dgm:cxn modelId="{5676D4B2-6055-4189-9526-CF29BFB4CB40}" srcId="{9F6E6DA9-3391-4BCA-B48D-681EABD463F2}" destId="{9A6DB80D-E9C3-46BF-A353-92DBB26F4900}" srcOrd="0" destOrd="0" parTransId="{84E64666-FC97-4983-8D25-404AE7E02D9A}" sibTransId="{3AD8D6D3-67F9-4D45-8DB5-D75D07ABB66E}"/>
    <dgm:cxn modelId="{1282EAB2-9A83-480C-ABE5-FA6963F29B40}" srcId="{0995ED89-F237-470E-8881-985346F5660C}" destId="{9EAA8E2F-B771-49A8-8CB7-3B76B7504A1F}" srcOrd="0" destOrd="0" parTransId="{FE2A779B-0880-452B-9231-B79F4EDC4914}" sibTransId="{BD217528-4565-4B5E-B96D-23FE438595CD}"/>
    <dgm:cxn modelId="{16DB14CB-25E1-48A4-A1E4-CE74161E1766}" type="presOf" srcId="{4D67C49A-815C-4C08-A6E0-DCDBDEB3F4F1}" destId="{DAA1516A-338F-45DD-B3AD-3F50907B2761}" srcOrd="0" destOrd="0" presId="urn:microsoft.com/office/officeart/2005/8/layout/hierarchy1"/>
    <dgm:cxn modelId="{DEB35BCB-3268-46B3-B346-B8D130F44298}" type="presOf" srcId="{EBF496CE-4FEC-4923-AFD3-016D218A450D}" destId="{4763C96A-4F2E-4E23-B560-1F56591EF564}" srcOrd="0" destOrd="0" presId="urn:microsoft.com/office/officeart/2005/8/layout/hierarchy1"/>
    <dgm:cxn modelId="{208E27CF-F394-4D7F-9616-97B56EC7FDAB}" type="presOf" srcId="{304BB29D-A2A4-494D-ACD3-4F82748F0E3A}" destId="{A5ACE3F0-53AD-4700-A67C-85C18993776D}" srcOrd="0" destOrd="0" presId="urn:microsoft.com/office/officeart/2005/8/layout/hierarchy1"/>
    <dgm:cxn modelId="{9E76EDCF-C238-4652-80D7-AD72768EED3E}" type="presOf" srcId="{CBFFB817-BA19-4D5F-A2AB-4260DB3140CF}" destId="{B61F0E61-63CB-4AF5-A4FB-6D5556E7EAB5}" srcOrd="0" destOrd="0" presId="urn:microsoft.com/office/officeart/2005/8/layout/hierarchy1"/>
    <dgm:cxn modelId="{468F40D0-C1B0-4033-8499-5000309C1B1F}" type="presOf" srcId="{317A6054-3B8F-4FE1-889E-85C31B862C5A}" destId="{BFEE2CC6-014A-45E9-8E4C-61A8A6049F0F}" srcOrd="0" destOrd="0" presId="urn:microsoft.com/office/officeart/2005/8/layout/hierarchy1"/>
    <dgm:cxn modelId="{9E733CD9-0018-49C7-A273-AC3B5A79D6B5}" type="presOf" srcId="{8C93641F-E567-4314-9BB9-5AF845C56397}" destId="{BECB1C94-F585-48DF-8704-52DE37566C12}" srcOrd="0" destOrd="0" presId="urn:microsoft.com/office/officeart/2005/8/layout/hierarchy1"/>
    <dgm:cxn modelId="{41D3FFD9-76E6-4E66-82AD-81754821BE63}" srcId="{F6C08168-9E38-4564-B640-442E88995AA6}" destId="{6D8161FD-0CA2-4D1A-A176-F6E87998E198}" srcOrd="1" destOrd="0" parTransId="{304BB29D-A2A4-494D-ACD3-4F82748F0E3A}" sibTransId="{DD3A560E-2DE7-4439-B47F-425AF070483D}"/>
    <dgm:cxn modelId="{90C2CDE7-8A22-4B07-88E0-2D5BA990736A}" srcId="{43E2A5E8-B862-4FC2-8836-93CBAD791C98}" destId="{9F6E6DA9-3391-4BCA-B48D-681EABD463F2}" srcOrd="0" destOrd="0" parTransId="{1AC1FBCE-A6CC-457E-85A8-248B4C61A919}" sibTransId="{3A8AD398-886A-4FE4-A443-C76B20FAB13B}"/>
    <dgm:cxn modelId="{172452E9-5EA0-4A04-9945-7ACA4AA05370}" srcId="{D625B261-35C1-4120-A479-0449356AF226}" destId="{80D1477F-BFDB-431C-8852-5BDE8665DF58}" srcOrd="0" destOrd="0" parTransId="{E710D88A-29D7-40D0-A6E5-50B042636F31}" sibTransId="{8376973A-4B0F-4182-9D9A-67C2E8B15DC9}"/>
    <dgm:cxn modelId="{B9B0F8E9-EA9A-4D4A-A616-881FEA823DCA}" srcId="{4C2514D6-83DA-41F9-A4D3-F182E97D5BB3}" destId="{0083E577-77EC-4E41-BD79-41765253293B}" srcOrd="0" destOrd="0" parTransId="{EBF496CE-4FEC-4923-AFD3-016D218A450D}" sibTransId="{1B02ED56-D9F5-425B-8D6D-87E589E38AAB}"/>
    <dgm:cxn modelId="{07A6E0EC-1C68-44CF-87CC-DA8F36B30556}" type="presOf" srcId="{E710D88A-29D7-40D0-A6E5-50B042636F31}" destId="{E59BCEAD-7CA3-4DCE-B936-20734C857A8D}" srcOrd="0" destOrd="0" presId="urn:microsoft.com/office/officeart/2005/8/layout/hierarchy1"/>
    <dgm:cxn modelId="{557401F6-35B8-48EC-AD58-3B1D387FABA1}" srcId="{E046989F-0D0C-41E7-AC1C-4E09FAD4E8A9}" destId="{4D67C49A-815C-4C08-A6E0-DCDBDEB3F4F1}" srcOrd="0" destOrd="0" parTransId="{ACE725FC-CDC3-4443-BB8A-58801EE7E346}" sibTransId="{F5C82750-4B5B-4D95-9810-B05FD291386A}"/>
    <dgm:cxn modelId="{DBB0C07F-096E-43AF-90F9-C67A5AF62E53}" type="presParOf" srcId="{94B6713F-CAB8-49CB-B3BD-5481BCC81A73}" destId="{0F82DA3A-85BB-4E29-BF9E-F2D3D95D5028}" srcOrd="0" destOrd="0" presId="urn:microsoft.com/office/officeart/2005/8/layout/hierarchy1"/>
    <dgm:cxn modelId="{E27DB576-BDCF-4CED-8E4D-3BBAC9E313AD}" type="presParOf" srcId="{0F82DA3A-85BB-4E29-BF9E-F2D3D95D5028}" destId="{B9102B8A-32D2-401C-843B-29685100EEC1}" srcOrd="0" destOrd="0" presId="urn:microsoft.com/office/officeart/2005/8/layout/hierarchy1"/>
    <dgm:cxn modelId="{31BD5CA8-63EE-43D0-AA3A-4DD85278482F}" type="presParOf" srcId="{B9102B8A-32D2-401C-843B-29685100EEC1}" destId="{5CBA4834-CD9E-41B5-82C7-CAF9A0F3F9CD}" srcOrd="0" destOrd="0" presId="urn:microsoft.com/office/officeart/2005/8/layout/hierarchy1"/>
    <dgm:cxn modelId="{77B2462A-3F92-4E28-B6BC-FA1996348330}" type="presParOf" srcId="{B9102B8A-32D2-401C-843B-29685100EEC1}" destId="{72432A53-5D44-4139-9847-D63240266B90}" srcOrd="1" destOrd="0" presId="urn:microsoft.com/office/officeart/2005/8/layout/hierarchy1"/>
    <dgm:cxn modelId="{D2D06E34-BA82-49A6-B579-A797818B873D}" type="presParOf" srcId="{0F82DA3A-85BB-4E29-BF9E-F2D3D95D5028}" destId="{F61F7A8B-5918-4525-A7D0-E356778533B9}" srcOrd="1" destOrd="0" presId="urn:microsoft.com/office/officeart/2005/8/layout/hierarchy1"/>
    <dgm:cxn modelId="{3B7D5580-3AB3-4E9B-843B-413537F30A02}" type="presParOf" srcId="{F61F7A8B-5918-4525-A7D0-E356778533B9}" destId="{BB910B7C-1A32-4563-BBAA-263F9C538A00}" srcOrd="0" destOrd="0" presId="urn:microsoft.com/office/officeart/2005/8/layout/hierarchy1"/>
    <dgm:cxn modelId="{602396F9-E8F5-4E1B-B3EB-B1E226255125}" type="presParOf" srcId="{F61F7A8B-5918-4525-A7D0-E356778533B9}" destId="{454CB2EF-BBB8-4565-B0CC-E596088F5FBD}" srcOrd="1" destOrd="0" presId="urn:microsoft.com/office/officeart/2005/8/layout/hierarchy1"/>
    <dgm:cxn modelId="{39B778DB-B7A7-4606-83A2-B01DDE667A1E}" type="presParOf" srcId="{454CB2EF-BBB8-4565-B0CC-E596088F5FBD}" destId="{1CD36EA2-EEBF-4B8A-831C-E590AB6FA9A4}" srcOrd="0" destOrd="0" presId="urn:microsoft.com/office/officeart/2005/8/layout/hierarchy1"/>
    <dgm:cxn modelId="{316CAAFE-A647-4CEA-9B0B-A6C34C9E6BEF}" type="presParOf" srcId="{1CD36EA2-EEBF-4B8A-831C-E590AB6FA9A4}" destId="{9500C0CD-93FB-4C3F-9D55-C3F768CD5372}" srcOrd="0" destOrd="0" presId="urn:microsoft.com/office/officeart/2005/8/layout/hierarchy1"/>
    <dgm:cxn modelId="{DDC071E9-AE47-4325-B385-5DFF1B955582}" type="presParOf" srcId="{1CD36EA2-EEBF-4B8A-831C-E590AB6FA9A4}" destId="{DA87B484-96D6-4B82-ADE5-97FD1938E404}" srcOrd="1" destOrd="0" presId="urn:microsoft.com/office/officeart/2005/8/layout/hierarchy1"/>
    <dgm:cxn modelId="{B7C0F3B1-4600-43A6-BB9C-931B982C0A7F}" type="presParOf" srcId="{454CB2EF-BBB8-4565-B0CC-E596088F5FBD}" destId="{A993F6BA-1317-4455-8003-A78B44C3B48F}" srcOrd="1" destOrd="0" presId="urn:microsoft.com/office/officeart/2005/8/layout/hierarchy1"/>
    <dgm:cxn modelId="{7F3ECF08-8CE1-4882-B4AE-5466AC823DAD}" type="presParOf" srcId="{A993F6BA-1317-4455-8003-A78B44C3B48F}" destId="{0AE8B24D-620D-40E1-8EB3-7954C7AEA4E2}" srcOrd="0" destOrd="0" presId="urn:microsoft.com/office/officeart/2005/8/layout/hierarchy1"/>
    <dgm:cxn modelId="{9E592528-7711-4EE9-BB76-064E04D4BC3F}" type="presParOf" srcId="{A993F6BA-1317-4455-8003-A78B44C3B48F}" destId="{07276A08-16C5-4FFB-86E9-0E14A843DFCD}" srcOrd="1" destOrd="0" presId="urn:microsoft.com/office/officeart/2005/8/layout/hierarchy1"/>
    <dgm:cxn modelId="{F2CC83FA-9E15-415D-BC31-62D8C2225866}" type="presParOf" srcId="{07276A08-16C5-4FFB-86E9-0E14A843DFCD}" destId="{ABB58C10-C863-400E-86C5-E3485F88D921}" srcOrd="0" destOrd="0" presId="urn:microsoft.com/office/officeart/2005/8/layout/hierarchy1"/>
    <dgm:cxn modelId="{8B6AF734-B1E6-4E1B-8D4D-5874DEDFB18F}" type="presParOf" srcId="{ABB58C10-C863-400E-86C5-E3485F88D921}" destId="{62D3427A-8514-4473-8436-DBA5F3EFA742}" srcOrd="0" destOrd="0" presId="urn:microsoft.com/office/officeart/2005/8/layout/hierarchy1"/>
    <dgm:cxn modelId="{ACD000BA-CB34-4D92-BABB-68FDEDF4058A}" type="presParOf" srcId="{ABB58C10-C863-400E-86C5-E3485F88D921}" destId="{FFB9A16C-B81F-47F2-B511-20882AA28917}" srcOrd="1" destOrd="0" presId="urn:microsoft.com/office/officeart/2005/8/layout/hierarchy1"/>
    <dgm:cxn modelId="{853324F9-BA05-4EEE-A43C-837CCBBDD327}" type="presParOf" srcId="{07276A08-16C5-4FFB-86E9-0E14A843DFCD}" destId="{8308F438-7923-407A-B74C-2FEE4EC475F4}" srcOrd="1" destOrd="0" presId="urn:microsoft.com/office/officeart/2005/8/layout/hierarchy1"/>
    <dgm:cxn modelId="{EF087B34-9844-4C21-9CC9-2E6B8DED4DD9}" type="presParOf" srcId="{F61F7A8B-5918-4525-A7D0-E356778533B9}" destId="{BECB1C94-F585-48DF-8704-52DE37566C12}" srcOrd="2" destOrd="0" presId="urn:microsoft.com/office/officeart/2005/8/layout/hierarchy1"/>
    <dgm:cxn modelId="{FAA291BD-4D16-42C3-89D2-6094D946BE26}" type="presParOf" srcId="{F61F7A8B-5918-4525-A7D0-E356778533B9}" destId="{325AFA83-BA6C-4BCF-9ED1-BF653C28E593}" srcOrd="3" destOrd="0" presId="urn:microsoft.com/office/officeart/2005/8/layout/hierarchy1"/>
    <dgm:cxn modelId="{290BD7A8-10B3-4E0C-9E07-3A1DEAD0559F}" type="presParOf" srcId="{325AFA83-BA6C-4BCF-9ED1-BF653C28E593}" destId="{D3F4DD09-CF6B-4412-9F22-8E4627C060C0}" srcOrd="0" destOrd="0" presId="urn:microsoft.com/office/officeart/2005/8/layout/hierarchy1"/>
    <dgm:cxn modelId="{2AE5EE46-A64C-4C9C-82FD-8E1B85C8B20A}" type="presParOf" srcId="{D3F4DD09-CF6B-4412-9F22-8E4627C060C0}" destId="{B52683BB-C95E-4AE5-8483-737D54AF2464}" srcOrd="0" destOrd="0" presId="urn:microsoft.com/office/officeart/2005/8/layout/hierarchy1"/>
    <dgm:cxn modelId="{9770F37E-2F5A-4D85-B438-E92DEF9043C9}" type="presParOf" srcId="{D3F4DD09-CF6B-4412-9F22-8E4627C060C0}" destId="{28A0DCC5-38F7-4158-8860-08B4A0C6CCB0}" srcOrd="1" destOrd="0" presId="urn:microsoft.com/office/officeart/2005/8/layout/hierarchy1"/>
    <dgm:cxn modelId="{3A7EB0B7-917F-4038-8FC6-1C7178D71ECE}" type="presParOf" srcId="{325AFA83-BA6C-4BCF-9ED1-BF653C28E593}" destId="{9908A401-CD4C-4977-BD90-C8E9B92E3FD7}" srcOrd="1" destOrd="0" presId="urn:microsoft.com/office/officeart/2005/8/layout/hierarchy1"/>
    <dgm:cxn modelId="{744470A2-0710-4F65-B81F-67D6308552C8}" type="presParOf" srcId="{9908A401-CD4C-4977-BD90-C8E9B92E3FD7}" destId="{3047DBB0-4398-4A5C-A0EB-8EBA1B63A433}" srcOrd="0" destOrd="0" presId="urn:microsoft.com/office/officeart/2005/8/layout/hierarchy1"/>
    <dgm:cxn modelId="{69DBF2C2-4053-4201-A535-C90D1E92BA06}" type="presParOf" srcId="{9908A401-CD4C-4977-BD90-C8E9B92E3FD7}" destId="{78857627-D370-4F38-8CD4-8A3BC51AC6B4}" srcOrd="1" destOrd="0" presId="urn:microsoft.com/office/officeart/2005/8/layout/hierarchy1"/>
    <dgm:cxn modelId="{E1D11C03-806F-4C49-A3DB-90F47AB53DEE}" type="presParOf" srcId="{78857627-D370-4F38-8CD4-8A3BC51AC6B4}" destId="{28F8FBD6-0800-43F5-9C6B-97C56C064684}" srcOrd="0" destOrd="0" presId="urn:microsoft.com/office/officeart/2005/8/layout/hierarchy1"/>
    <dgm:cxn modelId="{1A490E33-7002-4C39-B2DA-FD801452E5E9}" type="presParOf" srcId="{28F8FBD6-0800-43F5-9C6B-97C56C064684}" destId="{92E5739E-AC11-471E-9A34-2EE5C39771E9}" srcOrd="0" destOrd="0" presId="urn:microsoft.com/office/officeart/2005/8/layout/hierarchy1"/>
    <dgm:cxn modelId="{82D29BB1-29E3-457D-A6C1-8760F981420C}" type="presParOf" srcId="{28F8FBD6-0800-43F5-9C6B-97C56C064684}" destId="{D3E1F7E8-A503-48BD-8CEC-BB563A153ECE}" srcOrd="1" destOrd="0" presId="urn:microsoft.com/office/officeart/2005/8/layout/hierarchy1"/>
    <dgm:cxn modelId="{55B250D5-6B46-4C31-8271-77E7493E0324}" type="presParOf" srcId="{78857627-D370-4F38-8CD4-8A3BC51AC6B4}" destId="{B30E3F47-3A04-48D0-838A-E29927410691}" srcOrd="1" destOrd="0" presId="urn:microsoft.com/office/officeart/2005/8/layout/hierarchy1"/>
    <dgm:cxn modelId="{A789829F-5D4F-4029-80BE-4479E66BFAFB}" type="presParOf" srcId="{B30E3F47-3A04-48D0-838A-E29927410691}" destId="{BFEE2CC6-014A-45E9-8E4C-61A8A6049F0F}" srcOrd="0" destOrd="0" presId="urn:microsoft.com/office/officeart/2005/8/layout/hierarchy1"/>
    <dgm:cxn modelId="{E6C190C8-61B8-4018-BD41-DBB08201CBB5}" type="presParOf" srcId="{B30E3F47-3A04-48D0-838A-E29927410691}" destId="{E250F749-C93E-49A7-825A-EB5BF158AF1A}" srcOrd="1" destOrd="0" presId="urn:microsoft.com/office/officeart/2005/8/layout/hierarchy1"/>
    <dgm:cxn modelId="{A186C7A2-E946-4CD5-9866-C58F3C4E21A7}" type="presParOf" srcId="{E250F749-C93E-49A7-825A-EB5BF158AF1A}" destId="{888BF471-B078-46E5-948D-E7FE160E7797}" srcOrd="0" destOrd="0" presId="urn:microsoft.com/office/officeart/2005/8/layout/hierarchy1"/>
    <dgm:cxn modelId="{1908863B-00B9-4F5A-849B-49588C6812EE}" type="presParOf" srcId="{888BF471-B078-46E5-948D-E7FE160E7797}" destId="{6962230D-BFB5-405A-B995-13460D0225F2}" srcOrd="0" destOrd="0" presId="urn:microsoft.com/office/officeart/2005/8/layout/hierarchy1"/>
    <dgm:cxn modelId="{D8C44BA0-7829-4D00-B761-9C7D32B06EFB}" type="presParOf" srcId="{888BF471-B078-46E5-948D-E7FE160E7797}" destId="{686C9867-F4AC-4EFC-8EA9-9DFF742A8DF8}" srcOrd="1" destOrd="0" presId="urn:microsoft.com/office/officeart/2005/8/layout/hierarchy1"/>
    <dgm:cxn modelId="{7BE4C679-7800-435E-87DE-DBC352BD6293}" type="presParOf" srcId="{E250F749-C93E-49A7-825A-EB5BF158AF1A}" destId="{EE7C06D7-AF06-49DE-ADE5-F53CF76D50CC}" srcOrd="1" destOrd="0" presId="urn:microsoft.com/office/officeart/2005/8/layout/hierarchy1"/>
    <dgm:cxn modelId="{3A5CF01D-0485-461F-9F7C-6FCC3135C11D}" type="presParOf" srcId="{EE7C06D7-AF06-49DE-ADE5-F53CF76D50CC}" destId="{4763C96A-4F2E-4E23-B560-1F56591EF564}" srcOrd="0" destOrd="0" presId="urn:microsoft.com/office/officeart/2005/8/layout/hierarchy1"/>
    <dgm:cxn modelId="{61FF0F9C-36C3-4134-A103-B9D3FB78D23B}" type="presParOf" srcId="{EE7C06D7-AF06-49DE-ADE5-F53CF76D50CC}" destId="{B531687D-7D6C-421D-88F0-2DBF0A577E7C}" srcOrd="1" destOrd="0" presId="urn:microsoft.com/office/officeart/2005/8/layout/hierarchy1"/>
    <dgm:cxn modelId="{DCD76A13-BA62-4A4E-96AF-E1DB17FC3ABD}" type="presParOf" srcId="{B531687D-7D6C-421D-88F0-2DBF0A577E7C}" destId="{70420604-EDCA-4319-B458-F1983E78EE0E}" srcOrd="0" destOrd="0" presId="urn:microsoft.com/office/officeart/2005/8/layout/hierarchy1"/>
    <dgm:cxn modelId="{C9263101-0ACB-4213-81F6-7A4B206BAD8A}" type="presParOf" srcId="{70420604-EDCA-4319-B458-F1983E78EE0E}" destId="{854749C7-3FA0-4DDD-BBAB-704A7B3AEF9E}" srcOrd="0" destOrd="0" presId="urn:microsoft.com/office/officeart/2005/8/layout/hierarchy1"/>
    <dgm:cxn modelId="{BDFD5544-838E-4C91-BCD5-41C481258654}" type="presParOf" srcId="{70420604-EDCA-4319-B458-F1983E78EE0E}" destId="{E9429110-38F1-4600-AFFE-C817AD2AF6F7}" srcOrd="1" destOrd="0" presId="urn:microsoft.com/office/officeart/2005/8/layout/hierarchy1"/>
    <dgm:cxn modelId="{FF6DB2E3-5AB7-4758-8083-429325040EE5}" type="presParOf" srcId="{B531687D-7D6C-421D-88F0-2DBF0A577E7C}" destId="{7E77CE3E-BC0E-44E3-B5F2-138DE457E9E9}" srcOrd="1" destOrd="0" presId="urn:microsoft.com/office/officeart/2005/8/layout/hierarchy1"/>
    <dgm:cxn modelId="{B19C84C6-51E5-42BB-9798-31D6FB0051D1}" type="presParOf" srcId="{B30E3F47-3A04-48D0-838A-E29927410691}" destId="{912B22AC-21AE-4DDB-A42F-D2B6A40EA487}" srcOrd="2" destOrd="0" presId="urn:microsoft.com/office/officeart/2005/8/layout/hierarchy1"/>
    <dgm:cxn modelId="{FD41E078-3DD4-4113-BD19-326EC90807AC}" type="presParOf" srcId="{B30E3F47-3A04-48D0-838A-E29927410691}" destId="{8BCEEB3D-7AC2-4B2E-84F2-2CFA97F8D741}" srcOrd="3" destOrd="0" presId="urn:microsoft.com/office/officeart/2005/8/layout/hierarchy1"/>
    <dgm:cxn modelId="{0ACFC41E-8EEE-4152-87BE-6032BF58AFDA}" type="presParOf" srcId="{8BCEEB3D-7AC2-4B2E-84F2-2CFA97F8D741}" destId="{4F489E9C-FC51-4629-A009-C2AFDD5C1D91}" srcOrd="0" destOrd="0" presId="urn:microsoft.com/office/officeart/2005/8/layout/hierarchy1"/>
    <dgm:cxn modelId="{9F88BFCD-E8E3-40B0-AB95-9D5824ACB84A}" type="presParOf" srcId="{4F489E9C-FC51-4629-A009-C2AFDD5C1D91}" destId="{2A49FAD0-04A6-4980-AC92-EE37AC664AB0}" srcOrd="0" destOrd="0" presId="urn:microsoft.com/office/officeart/2005/8/layout/hierarchy1"/>
    <dgm:cxn modelId="{8DA24F80-ED26-4945-A069-45D18EF11017}" type="presParOf" srcId="{4F489E9C-FC51-4629-A009-C2AFDD5C1D91}" destId="{DBF07D09-5E40-4D9C-9731-4B3108CA995A}" srcOrd="1" destOrd="0" presId="urn:microsoft.com/office/officeart/2005/8/layout/hierarchy1"/>
    <dgm:cxn modelId="{FE1C6908-B9C9-4019-9722-CB47096A015B}" type="presParOf" srcId="{8BCEEB3D-7AC2-4B2E-84F2-2CFA97F8D741}" destId="{6AF5CF07-62F0-47CE-BE64-CB07C23C0B43}" srcOrd="1" destOrd="0" presId="urn:microsoft.com/office/officeart/2005/8/layout/hierarchy1"/>
    <dgm:cxn modelId="{64AF45D7-16CE-43E7-8C4F-E750F773AE6E}" type="presParOf" srcId="{6AF5CF07-62F0-47CE-BE64-CB07C23C0B43}" destId="{E59BCEAD-7CA3-4DCE-B936-20734C857A8D}" srcOrd="0" destOrd="0" presId="urn:microsoft.com/office/officeart/2005/8/layout/hierarchy1"/>
    <dgm:cxn modelId="{BD834CBD-99E8-449A-9323-C2C9D8F472F2}" type="presParOf" srcId="{6AF5CF07-62F0-47CE-BE64-CB07C23C0B43}" destId="{4313B376-1F3E-4450-AA77-32221EA2FD32}" srcOrd="1" destOrd="0" presId="urn:microsoft.com/office/officeart/2005/8/layout/hierarchy1"/>
    <dgm:cxn modelId="{3327C608-90E3-495F-A0E9-B20EAD0564CD}" type="presParOf" srcId="{4313B376-1F3E-4450-AA77-32221EA2FD32}" destId="{E8C80669-A713-4841-88B1-833ACC26B876}" srcOrd="0" destOrd="0" presId="urn:microsoft.com/office/officeart/2005/8/layout/hierarchy1"/>
    <dgm:cxn modelId="{E6960F6F-6C7A-474E-815F-EE08E66A1E3A}" type="presParOf" srcId="{E8C80669-A713-4841-88B1-833ACC26B876}" destId="{0D1EA127-E6FD-4E9C-BF3E-6E796B10BD51}" srcOrd="0" destOrd="0" presId="urn:microsoft.com/office/officeart/2005/8/layout/hierarchy1"/>
    <dgm:cxn modelId="{29B6FBA9-51A2-49AD-B55E-3D6912FBD8A6}" type="presParOf" srcId="{E8C80669-A713-4841-88B1-833ACC26B876}" destId="{2DAB19C6-1DDE-47C7-9997-06673091EF5B}" srcOrd="1" destOrd="0" presId="urn:microsoft.com/office/officeart/2005/8/layout/hierarchy1"/>
    <dgm:cxn modelId="{96FDDF80-419A-4919-93DE-E67DCDD34733}" type="presParOf" srcId="{4313B376-1F3E-4450-AA77-32221EA2FD32}" destId="{9ECF6C6C-96F5-4DD7-AC82-A58FA04624AB}" srcOrd="1" destOrd="0" presId="urn:microsoft.com/office/officeart/2005/8/layout/hierarchy1"/>
    <dgm:cxn modelId="{1168B54C-947E-4C7C-A70F-391235CB8557}" type="presParOf" srcId="{9908A401-CD4C-4977-BD90-C8E9B92E3FD7}" destId="{A5ACE3F0-53AD-4700-A67C-85C18993776D}" srcOrd="2" destOrd="0" presId="urn:microsoft.com/office/officeart/2005/8/layout/hierarchy1"/>
    <dgm:cxn modelId="{0F112057-A6E8-4128-848C-78837C46A496}" type="presParOf" srcId="{9908A401-CD4C-4977-BD90-C8E9B92E3FD7}" destId="{1C99B2E2-747C-43AB-AF35-DC5E42A7D06E}" srcOrd="3" destOrd="0" presId="urn:microsoft.com/office/officeart/2005/8/layout/hierarchy1"/>
    <dgm:cxn modelId="{D50953E4-3655-4519-8348-BECC15D16A54}" type="presParOf" srcId="{1C99B2E2-747C-43AB-AF35-DC5E42A7D06E}" destId="{366C6345-D06F-49CA-9B12-F01DDAC92EEF}" srcOrd="0" destOrd="0" presId="urn:microsoft.com/office/officeart/2005/8/layout/hierarchy1"/>
    <dgm:cxn modelId="{C4ABC8CF-A3ED-434D-A56A-33C6672C4F37}" type="presParOf" srcId="{366C6345-D06F-49CA-9B12-F01DDAC92EEF}" destId="{949E14EC-C9DA-4832-B9AE-EE0869C7157B}" srcOrd="0" destOrd="0" presId="urn:microsoft.com/office/officeart/2005/8/layout/hierarchy1"/>
    <dgm:cxn modelId="{9C91B81A-F1E5-475E-B201-E70B580B55DB}" type="presParOf" srcId="{366C6345-D06F-49CA-9B12-F01DDAC92EEF}" destId="{BD94F332-10E8-4CB4-8923-77A6DEF4CA89}" srcOrd="1" destOrd="0" presId="urn:microsoft.com/office/officeart/2005/8/layout/hierarchy1"/>
    <dgm:cxn modelId="{109D184F-AD93-4EA4-832B-7886F1664FB0}" type="presParOf" srcId="{1C99B2E2-747C-43AB-AF35-DC5E42A7D06E}" destId="{5A408458-4BC7-4563-9E67-2104CFDF24D9}" srcOrd="1" destOrd="0" presId="urn:microsoft.com/office/officeart/2005/8/layout/hierarchy1"/>
    <dgm:cxn modelId="{82E288EE-EFF1-488D-989D-BAD2CB00C40D}" type="presParOf" srcId="{5A408458-4BC7-4563-9E67-2104CFDF24D9}" destId="{3B652E63-43A1-49B1-9FF8-641A0D7BDA5D}" srcOrd="0" destOrd="0" presId="urn:microsoft.com/office/officeart/2005/8/layout/hierarchy1"/>
    <dgm:cxn modelId="{B173C411-AB24-4E5B-82D1-EABBE864B96D}" type="presParOf" srcId="{5A408458-4BC7-4563-9E67-2104CFDF24D9}" destId="{69CBFEC4-4598-47D0-9E0B-97EE2B622064}" srcOrd="1" destOrd="0" presId="urn:microsoft.com/office/officeart/2005/8/layout/hierarchy1"/>
    <dgm:cxn modelId="{C6420B7E-230E-4EAA-B908-D7744B9AD8C4}" type="presParOf" srcId="{69CBFEC4-4598-47D0-9E0B-97EE2B622064}" destId="{1B1D6C63-31F5-48F7-8186-BE1834BF895B}" srcOrd="0" destOrd="0" presId="urn:microsoft.com/office/officeart/2005/8/layout/hierarchy1"/>
    <dgm:cxn modelId="{0D6FBD7A-67BE-44B8-A959-C200A65ADE3E}" type="presParOf" srcId="{1B1D6C63-31F5-48F7-8186-BE1834BF895B}" destId="{6D6C0D8F-70A9-4C9B-B54E-346FC22224B3}" srcOrd="0" destOrd="0" presId="urn:microsoft.com/office/officeart/2005/8/layout/hierarchy1"/>
    <dgm:cxn modelId="{266BE419-4FF9-4572-B99E-F5EFBDB7B1E8}" type="presParOf" srcId="{1B1D6C63-31F5-48F7-8186-BE1834BF895B}" destId="{FF05EFCA-EF22-4F2E-B62A-B7A0046B9666}" srcOrd="1" destOrd="0" presId="urn:microsoft.com/office/officeart/2005/8/layout/hierarchy1"/>
    <dgm:cxn modelId="{599B65B1-FC28-4921-A192-989614D5AD50}" type="presParOf" srcId="{69CBFEC4-4598-47D0-9E0B-97EE2B622064}" destId="{5335587C-0872-4991-A0A6-64A5992641CB}" srcOrd="1" destOrd="0" presId="urn:microsoft.com/office/officeart/2005/8/layout/hierarchy1"/>
    <dgm:cxn modelId="{D81E9640-F814-49BC-AC9D-5ECC4CAD90C1}" type="presParOf" srcId="{5335587C-0872-4991-A0A6-64A5992641CB}" destId="{7BAD3D6F-F920-4A2A-A393-F4D68C67382B}" srcOrd="0" destOrd="0" presId="urn:microsoft.com/office/officeart/2005/8/layout/hierarchy1"/>
    <dgm:cxn modelId="{F3830C6B-6D49-43D6-BB70-2E7BE029E6F3}" type="presParOf" srcId="{5335587C-0872-4991-A0A6-64A5992641CB}" destId="{B3B37B01-B07E-4FE5-BBA5-B39E6DD0BBEE}" srcOrd="1" destOrd="0" presId="urn:microsoft.com/office/officeart/2005/8/layout/hierarchy1"/>
    <dgm:cxn modelId="{B85F120F-3228-4D07-BEE6-A10C8CDA4912}" type="presParOf" srcId="{B3B37B01-B07E-4FE5-BBA5-B39E6DD0BBEE}" destId="{18002598-BD79-48BC-A192-86A7E2BA564C}" srcOrd="0" destOrd="0" presId="urn:microsoft.com/office/officeart/2005/8/layout/hierarchy1"/>
    <dgm:cxn modelId="{2E5DA72E-2665-4D35-BB10-41BE9D8DA298}" type="presParOf" srcId="{18002598-BD79-48BC-A192-86A7E2BA564C}" destId="{2C0E9965-8356-49AF-B601-1F64100D19FE}" srcOrd="0" destOrd="0" presId="urn:microsoft.com/office/officeart/2005/8/layout/hierarchy1"/>
    <dgm:cxn modelId="{20298E20-0014-4AF6-BC71-861F78CE6CDB}" type="presParOf" srcId="{18002598-BD79-48BC-A192-86A7E2BA564C}" destId="{DAA1516A-338F-45DD-B3AD-3F50907B2761}" srcOrd="1" destOrd="0" presId="urn:microsoft.com/office/officeart/2005/8/layout/hierarchy1"/>
    <dgm:cxn modelId="{C91F6F30-16D8-4C9C-BE6F-82166933C978}" type="presParOf" srcId="{B3B37B01-B07E-4FE5-BBA5-B39E6DD0BBEE}" destId="{D2B2E887-0365-45C7-BE1A-93432F87CD59}" srcOrd="1" destOrd="0" presId="urn:microsoft.com/office/officeart/2005/8/layout/hierarchy1"/>
    <dgm:cxn modelId="{7FBFF4C5-2D79-4C13-9BE5-21AF73198D5F}" type="presParOf" srcId="{F61F7A8B-5918-4525-A7D0-E356778533B9}" destId="{B61F0E61-63CB-4AF5-A4FB-6D5556E7EAB5}" srcOrd="4" destOrd="0" presId="urn:microsoft.com/office/officeart/2005/8/layout/hierarchy1"/>
    <dgm:cxn modelId="{9006327E-9B3B-4280-971E-A171A0E9FF5E}" type="presParOf" srcId="{F61F7A8B-5918-4525-A7D0-E356778533B9}" destId="{98C7F514-E5D8-4976-B776-D7D68208D765}" srcOrd="5" destOrd="0" presId="urn:microsoft.com/office/officeart/2005/8/layout/hierarchy1"/>
    <dgm:cxn modelId="{40950C2F-A039-4560-A6A1-613B26ACBCA2}" type="presParOf" srcId="{98C7F514-E5D8-4976-B776-D7D68208D765}" destId="{9A8B7B69-E16C-4F51-AA41-447DAE6075B8}" srcOrd="0" destOrd="0" presId="urn:microsoft.com/office/officeart/2005/8/layout/hierarchy1"/>
    <dgm:cxn modelId="{2946ED14-8195-4496-975C-DC8DF0DAB1D9}" type="presParOf" srcId="{9A8B7B69-E16C-4F51-AA41-447DAE6075B8}" destId="{2572B50B-A9B9-41F5-919B-F445A34E222E}" srcOrd="0" destOrd="0" presId="urn:microsoft.com/office/officeart/2005/8/layout/hierarchy1"/>
    <dgm:cxn modelId="{8B3FF773-058F-48F2-92AA-7DB2523E6A96}" type="presParOf" srcId="{9A8B7B69-E16C-4F51-AA41-447DAE6075B8}" destId="{9244DCEB-0C79-480F-919F-8F341602E696}" srcOrd="1" destOrd="0" presId="urn:microsoft.com/office/officeart/2005/8/layout/hierarchy1"/>
    <dgm:cxn modelId="{04EB69BB-0861-4D28-8318-FED03CA07CB7}" type="presParOf" srcId="{98C7F514-E5D8-4976-B776-D7D68208D765}" destId="{ADB4D10F-F6C9-4EEB-8F20-B892E63B2FC4}" srcOrd="1" destOrd="0" presId="urn:microsoft.com/office/officeart/2005/8/layout/hierarchy1"/>
    <dgm:cxn modelId="{9530A386-2713-4F46-A89C-89A56D347ED7}" type="presParOf" srcId="{ADB4D10F-F6C9-4EEB-8F20-B892E63B2FC4}" destId="{DF6B9A2B-1CFA-4EB2-A036-B1F6AECB9441}" srcOrd="0" destOrd="0" presId="urn:microsoft.com/office/officeart/2005/8/layout/hierarchy1"/>
    <dgm:cxn modelId="{C1F3F1F1-1BC7-4C55-8E8C-E9F9CD1BB8D4}" type="presParOf" srcId="{ADB4D10F-F6C9-4EEB-8F20-B892E63B2FC4}" destId="{86CEA6EE-2C1F-4A10-A0D4-889DF8E59A3F}" srcOrd="1" destOrd="0" presId="urn:microsoft.com/office/officeart/2005/8/layout/hierarchy1"/>
    <dgm:cxn modelId="{BBD65159-71FA-4C09-B564-17C463593B67}" type="presParOf" srcId="{86CEA6EE-2C1F-4A10-A0D4-889DF8E59A3F}" destId="{1DD19322-0B17-4F35-9F0B-0813D5966C3C}" srcOrd="0" destOrd="0" presId="urn:microsoft.com/office/officeart/2005/8/layout/hierarchy1"/>
    <dgm:cxn modelId="{7F673DAD-E59E-4893-9CAE-7098FCF2A8DF}" type="presParOf" srcId="{1DD19322-0B17-4F35-9F0B-0813D5966C3C}" destId="{F707D10C-6640-42A5-8448-D32A8585719A}" srcOrd="0" destOrd="0" presId="urn:microsoft.com/office/officeart/2005/8/layout/hierarchy1"/>
    <dgm:cxn modelId="{3987840D-6066-454C-AA2E-A5301C9B2A4B}" type="presParOf" srcId="{1DD19322-0B17-4F35-9F0B-0813D5966C3C}" destId="{2A53AE53-8686-4C99-808F-93F6640FA797}" srcOrd="1" destOrd="0" presId="urn:microsoft.com/office/officeart/2005/8/layout/hierarchy1"/>
    <dgm:cxn modelId="{8A2864B1-33CD-4E1D-ABEF-8EA577EFD032}" type="presParOf" srcId="{86CEA6EE-2C1F-4A10-A0D4-889DF8E59A3F}" destId="{F65C31C3-5190-4525-822F-9530E7755EB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8C52A-A7DB-4520-AAFB-E68DC7508E1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3E2A5E8-B862-4FC2-8836-93CBAD791C98}" type="asst">
      <dgm:prSet custT="1"/>
      <dgm:spPr/>
      <dgm:t>
        <a:bodyPr/>
        <a:lstStyle/>
        <a:p>
          <a:pPr algn="ctr"/>
          <a:r>
            <a:rPr lang="en-US" sz="1600" dirty="0">
              <a:latin typeface="Segoe UI regular"/>
            </a:rPr>
            <a:t>WAMS</a:t>
          </a:r>
        </a:p>
        <a:p>
          <a:pPr algn="ctr"/>
          <a:r>
            <a:rPr lang="en-US" sz="1400" dirty="0">
              <a:latin typeface="Segoe UI regular"/>
            </a:rPr>
            <a:t>Washington Assessment Management System</a:t>
          </a:r>
        </a:p>
      </dgm:t>
    </dgm:pt>
    <dgm:pt modelId="{221D58E3-A73A-4ABA-BC38-2F7BCCE528B9}" type="parTrans" cxnId="{690A4EAE-413E-4C29-A019-300F2E48682C}">
      <dgm:prSet/>
      <dgm:spPr/>
      <dgm:t>
        <a:bodyPr/>
        <a:lstStyle/>
        <a:p>
          <a:pPr algn="ctr"/>
          <a:endParaRPr lang="en-US"/>
        </a:p>
      </dgm:t>
    </dgm:pt>
    <dgm:pt modelId="{99F0032E-3F9E-460E-B6ED-03A3EE9F8E45}" type="sibTrans" cxnId="{690A4EAE-413E-4C29-A019-300F2E48682C}">
      <dgm:prSet/>
      <dgm:spPr/>
      <dgm:t>
        <a:bodyPr/>
        <a:lstStyle/>
        <a:p>
          <a:pPr algn="ctr"/>
          <a:endParaRPr lang="en-US"/>
        </a:p>
      </dgm:t>
    </dgm:pt>
    <dgm:pt modelId="{3EDA4E18-E995-45B4-B013-06BB21007102}">
      <dgm:prSet custT="1"/>
      <dgm:spPr/>
      <dgm:t>
        <a:bodyPr/>
        <a:lstStyle/>
        <a:p>
          <a:pPr algn="ctr"/>
          <a:r>
            <a:rPr lang="en-US" sz="1600" dirty="0">
              <a:latin typeface="Segoe UI regular"/>
            </a:rPr>
            <a:t>CEDARS</a:t>
          </a:r>
        </a:p>
        <a:p>
          <a:pPr algn="ctr"/>
          <a:r>
            <a:rPr lang="en-US" sz="1400" dirty="0">
              <a:latin typeface="Segoe UI regular"/>
            </a:rPr>
            <a:t>Comprehensive  Educational Data and Research System</a:t>
          </a:r>
        </a:p>
      </dgm:t>
    </dgm:pt>
    <dgm:pt modelId="{BB6EDCF8-6D22-4911-A0C6-DD7E856226BF}" type="parTrans" cxnId="{622FFCCE-F3F4-4F39-B759-9781FA2E7A92}">
      <dgm:prSet/>
      <dgm:spPr/>
      <dgm:t>
        <a:bodyPr/>
        <a:lstStyle/>
        <a:p>
          <a:pPr algn="ctr"/>
          <a:endParaRPr lang="en-US"/>
        </a:p>
      </dgm:t>
    </dgm:pt>
    <dgm:pt modelId="{E1DA7E94-EBF1-4FD4-BDEC-50583CD517FF}" type="sibTrans" cxnId="{622FFCCE-F3F4-4F39-B759-9781FA2E7A92}">
      <dgm:prSet/>
      <dgm:spPr/>
      <dgm:t>
        <a:bodyPr/>
        <a:lstStyle/>
        <a:p>
          <a:pPr algn="ctr"/>
          <a:endParaRPr lang="en-US"/>
        </a:p>
      </dgm:t>
    </dgm:pt>
    <dgm:pt modelId="{C4F57189-8BFD-4D56-96EF-2498C84B1E50}" type="asst">
      <dgm:prSet custT="1"/>
      <dgm:spPr/>
      <dgm:t>
        <a:bodyPr/>
        <a:lstStyle/>
        <a:p>
          <a:pPr algn="ctr"/>
          <a:r>
            <a:rPr lang="en-US" sz="1600" dirty="0">
              <a:latin typeface="Segoe UI regular"/>
            </a:rPr>
            <a:t>ARMS</a:t>
          </a:r>
        </a:p>
        <a:p>
          <a:pPr algn="ctr"/>
          <a:r>
            <a:rPr lang="en-US" sz="1400" dirty="0">
              <a:latin typeface="Segoe UI regular"/>
            </a:rPr>
            <a:t>Assessment Records Management Systems</a:t>
          </a:r>
        </a:p>
      </dgm:t>
    </dgm:pt>
    <dgm:pt modelId="{2E606F17-EB17-45AA-AC21-2E92610DF1D1}" type="parTrans" cxnId="{91B096F1-9D13-4E1E-8DC1-5660098F62F8}">
      <dgm:prSet/>
      <dgm:spPr/>
      <dgm:t>
        <a:bodyPr/>
        <a:lstStyle/>
        <a:p>
          <a:pPr algn="ctr"/>
          <a:endParaRPr lang="en-US"/>
        </a:p>
      </dgm:t>
    </dgm:pt>
    <dgm:pt modelId="{16875DE3-0169-4682-9370-864F6E59AD5B}" type="sibTrans" cxnId="{91B096F1-9D13-4E1E-8DC1-5660098F62F8}">
      <dgm:prSet/>
      <dgm:spPr/>
      <dgm:t>
        <a:bodyPr/>
        <a:lstStyle/>
        <a:p>
          <a:pPr algn="ctr"/>
          <a:endParaRPr lang="en-US"/>
        </a:p>
      </dgm:t>
    </dgm:pt>
    <dgm:pt modelId="{B73F4E08-4B42-44FE-AA9D-E2D9EC1738FD}" type="asst">
      <dgm:prSet custT="1"/>
      <dgm:spPr/>
      <dgm:t>
        <a:bodyPr/>
        <a:lstStyle/>
        <a:p>
          <a:pPr algn="ctr">
            <a:spcAft>
              <a:spcPts val="600"/>
            </a:spcAft>
          </a:pPr>
          <a:r>
            <a:rPr lang="en-US" sz="1600" dirty="0">
              <a:latin typeface="Segoe UI regular"/>
            </a:rPr>
            <a:t>CIA/CAA</a:t>
          </a:r>
          <a:r>
            <a:rPr lang="en-US" sz="3100" dirty="0">
              <a:latin typeface="Segoe UI regular"/>
            </a:rPr>
            <a:t> </a:t>
          </a:r>
        </a:p>
        <a:p>
          <a:pPr algn="ctr">
            <a:spcAft>
              <a:spcPct val="35000"/>
            </a:spcAft>
          </a:pPr>
          <a:r>
            <a:rPr lang="en-US" sz="1400" dirty="0">
              <a:latin typeface="Segoe UI regular"/>
            </a:rPr>
            <a:t>Database</a:t>
          </a:r>
        </a:p>
      </dgm:t>
    </dgm:pt>
    <dgm:pt modelId="{A77DC253-E68B-469F-AAA8-64D6ACEF2491}" type="parTrans" cxnId="{3F0DB8C2-B309-4070-80D7-35C294D87D32}">
      <dgm:prSet/>
      <dgm:spPr/>
      <dgm:t>
        <a:bodyPr/>
        <a:lstStyle/>
        <a:p>
          <a:pPr algn="ctr"/>
          <a:endParaRPr lang="en-US"/>
        </a:p>
      </dgm:t>
    </dgm:pt>
    <dgm:pt modelId="{32B47151-65C1-422D-BF81-BAB7C7EB719D}" type="sibTrans" cxnId="{3F0DB8C2-B309-4070-80D7-35C294D87D32}">
      <dgm:prSet/>
      <dgm:spPr/>
      <dgm:t>
        <a:bodyPr/>
        <a:lstStyle/>
        <a:p>
          <a:pPr algn="ctr"/>
          <a:endParaRPr lang="en-US"/>
        </a:p>
      </dgm:t>
    </dgm:pt>
    <dgm:pt modelId="{17BE3385-FBBB-48F1-883D-BD5EF9B3F5B5}">
      <dgm:prSet custT="1"/>
      <dgm:spPr/>
      <dgm:t>
        <a:bodyPr/>
        <a:lstStyle/>
        <a:p>
          <a:pPr algn="ctr"/>
          <a:r>
            <a:rPr lang="en-US" sz="1300" dirty="0">
              <a:latin typeface="Segoe UI regular"/>
            </a:rPr>
            <a:t>Reports</a:t>
          </a:r>
        </a:p>
      </dgm:t>
    </dgm:pt>
    <dgm:pt modelId="{42B423BD-D233-4491-B387-084262280473}" type="parTrans" cxnId="{68C8CC03-96DD-4878-85E4-2CA0B36D24F1}">
      <dgm:prSet/>
      <dgm:spPr/>
      <dgm:t>
        <a:bodyPr/>
        <a:lstStyle/>
        <a:p>
          <a:pPr algn="ctr"/>
          <a:endParaRPr lang="en-US"/>
        </a:p>
      </dgm:t>
    </dgm:pt>
    <dgm:pt modelId="{D57939CB-38AC-4E76-8322-5C0E03C717D6}" type="sibTrans" cxnId="{68C8CC03-96DD-4878-85E4-2CA0B36D24F1}">
      <dgm:prSet/>
      <dgm:spPr/>
      <dgm:t>
        <a:bodyPr/>
        <a:lstStyle/>
        <a:p>
          <a:pPr algn="ctr"/>
          <a:endParaRPr lang="en-US"/>
        </a:p>
      </dgm:t>
    </dgm:pt>
    <dgm:pt modelId="{9F6E6DA9-3391-4BCA-B48D-681EABD463F2}">
      <dgm:prSet custT="1"/>
      <dgm:spPr/>
      <dgm:t>
        <a:bodyPr/>
        <a:lstStyle/>
        <a:p>
          <a:pPr algn="ctr"/>
          <a:r>
            <a:rPr lang="en-US" sz="1300" dirty="0">
              <a:latin typeface="Segoe UI regular"/>
            </a:rPr>
            <a:t>Profile </a:t>
          </a:r>
        </a:p>
      </dgm:t>
    </dgm:pt>
    <dgm:pt modelId="{1AC1FBCE-A6CC-457E-85A8-248B4C61A919}" type="parTrans" cxnId="{90C2CDE7-8A22-4B07-88E0-2D5BA990736A}">
      <dgm:prSet/>
      <dgm:spPr/>
      <dgm:t>
        <a:bodyPr/>
        <a:lstStyle/>
        <a:p>
          <a:pPr algn="ctr"/>
          <a:endParaRPr lang="en-US"/>
        </a:p>
      </dgm:t>
    </dgm:pt>
    <dgm:pt modelId="{3A8AD398-886A-4FE4-A443-C76B20FAB13B}" type="sibTrans" cxnId="{90C2CDE7-8A22-4B07-88E0-2D5BA990736A}">
      <dgm:prSet/>
      <dgm:spPr/>
      <dgm:t>
        <a:bodyPr/>
        <a:lstStyle/>
        <a:p>
          <a:pPr algn="ctr"/>
          <a:endParaRPr lang="en-US"/>
        </a:p>
      </dgm:t>
    </dgm:pt>
    <dgm:pt modelId="{2F97C344-9377-49C7-9754-111852F1B8FE}">
      <dgm:prSet custT="1"/>
      <dgm:spPr/>
      <dgm:t>
        <a:bodyPr/>
        <a:lstStyle/>
        <a:p>
          <a:pPr marL="0" indent="0" algn="ctr" defTabSz="1714500"/>
          <a:r>
            <a:rPr lang="en-US" sz="1300" dirty="0">
              <a:latin typeface="Segoe UI regular"/>
            </a:rPr>
            <a:t>Pre-ID</a:t>
          </a:r>
        </a:p>
      </dgm:t>
    </dgm:pt>
    <dgm:pt modelId="{FA3734FF-39C6-42BE-872D-19FF6EF8BE9E}" type="parTrans" cxnId="{F107C026-B031-41F1-B4AD-CAF6D841EBCE}">
      <dgm:prSet/>
      <dgm:spPr/>
      <dgm:t>
        <a:bodyPr/>
        <a:lstStyle/>
        <a:p>
          <a:pPr algn="ctr"/>
          <a:endParaRPr lang="en-US"/>
        </a:p>
      </dgm:t>
    </dgm:pt>
    <dgm:pt modelId="{C5118B8E-613D-429F-B9FC-3D73801D95B6}" type="sibTrans" cxnId="{F107C026-B031-41F1-B4AD-CAF6D841EBCE}">
      <dgm:prSet/>
      <dgm:spPr/>
      <dgm:t>
        <a:bodyPr/>
        <a:lstStyle/>
        <a:p>
          <a:pPr algn="ctr"/>
          <a:endParaRPr lang="en-US"/>
        </a:p>
      </dgm:t>
    </dgm:pt>
    <dgm:pt modelId="{773A18F5-A691-44D9-9A34-F22557F76EC2}">
      <dgm:prSet custT="1"/>
      <dgm:spPr/>
      <dgm:t>
        <a:bodyPr/>
        <a:lstStyle/>
        <a:p>
          <a:pPr marL="0" indent="0" algn="l" defTabSz="1714500"/>
          <a:r>
            <a:rPr lang="en-US" sz="1300" dirty="0">
              <a:latin typeface="Segoe UI regular"/>
            </a:rPr>
            <a:t> Nightly File Extracts</a:t>
          </a:r>
        </a:p>
      </dgm:t>
    </dgm:pt>
    <dgm:pt modelId="{775DE868-80D0-4B3F-B413-DF6B38B48AA4}" type="parTrans" cxnId="{0D5E80CF-1271-4BCD-A782-744BA444B1E3}">
      <dgm:prSet/>
      <dgm:spPr/>
      <dgm:t>
        <a:bodyPr/>
        <a:lstStyle/>
        <a:p>
          <a:pPr algn="ctr"/>
          <a:endParaRPr lang="en-US"/>
        </a:p>
      </dgm:t>
    </dgm:pt>
    <dgm:pt modelId="{0FE82A1F-54F0-4848-ABB9-F249EEB09934}" type="sibTrans" cxnId="{0D5E80CF-1271-4BCD-A782-744BA444B1E3}">
      <dgm:prSet/>
      <dgm:spPr/>
      <dgm:t>
        <a:bodyPr/>
        <a:lstStyle/>
        <a:p>
          <a:pPr algn="ctr"/>
          <a:endParaRPr lang="en-US"/>
        </a:p>
      </dgm:t>
    </dgm:pt>
    <dgm:pt modelId="{B6EEF6E3-DF29-43C0-B8C9-4C832AC6F53D}">
      <dgm:prSet custT="1"/>
      <dgm:spPr/>
      <dgm:t>
        <a:bodyPr/>
        <a:lstStyle/>
        <a:p>
          <a:pPr algn="ctr"/>
          <a:r>
            <a:rPr lang="en-US" sz="1300" dirty="0">
              <a:latin typeface="Segoe UI regular"/>
            </a:rPr>
            <a:t>Submissions</a:t>
          </a:r>
        </a:p>
      </dgm:t>
    </dgm:pt>
    <dgm:pt modelId="{01EF7EAB-65CB-4CB4-AA0C-FD683E0B3087}" type="parTrans" cxnId="{0999ADF5-8E26-41C5-A5CD-52B15F94643E}">
      <dgm:prSet/>
      <dgm:spPr/>
      <dgm:t>
        <a:bodyPr/>
        <a:lstStyle/>
        <a:p>
          <a:pPr algn="ctr"/>
          <a:endParaRPr lang="en-US"/>
        </a:p>
      </dgm:t>
    </dgm:pt>
    <dgm:pt modelId="{4AFC58A9-75A1-49CA-ADAD-DC57014DD59F}" type="sibTrans" cxnId="{0999ADF5-8E26-41C5-A5CD-52B15F94643E}">
      <dgm:prSet/>
      <dgm:spPr/>
      <dgm:t>
        <a:bodyPr/>
        <a:lstStyle/>
        <a:p>
          <a:pPr algn="ctr"/>
          <a:endParaRPr lang="en-US"/>
        </a:p>
      </dgm:t>
    </dgm:pt>
    <dgm:pt modelId="{D007BE20-397A-4AC9-AD53-A117268D1B17}">
      <dgm:prSet custT="1"/>
      <dgm:spPr/>
      <dgm:t>
        <a:bodyPr/>
        <a:lstStyle/>
        <a:p>
          <a:pPr algn="ctr"/>
          <a:r>
            <a:rPr lang="en-US" sz="1300" dirty="0">
              <a:latin typeface="Segoe UI regular"/>
            </a:rPr>
            <a:t>Students</a:t>
          </a:r>
        </a:p>
      </dgm:t>
    </dgm:pt>
    <dgm:pt modelId="{6BDA2448-39D1-434E-ADB7-CFDA538644C9}" type="parTrans" cxnId="{7C4D487E-7EF8-4A31-B939-36A80775BB87}">
      <dgm:prSet/>
      <dgm:spPr/>
      <dgm:t>
        <a:bodyPr/>
        <a:lstStyle/>
        <a:p>
          <a:pPr algn="ctr"/>
          <a:endParaRPr lang="en-US"/>
        </a:p>
      </dgm:t>
    </dgm:pt>
    <dgm:pt modelId="{BE3E4C9D-BF21-461F-833F-5090555E8A3B}" type="sibTrans" cxnId="{7C4D487E-7EF8-4A31-B939-36A80775BB87}">
      <dgm:prSet/>
      <dgm:spPr/>
      <dgm:t>
        <a:bodyPr/>
        <a:lstStyle/>
        <a:p>
          <a:pPr algn="ctr"/>
          <a:endParaRPr lang="en-US"/>
        </a:p>
      </dgm:t>
    </dgm:pt>
    <dgm:pt modelId="{7A6F8903-A372-47B3-989F-E57208DBBC47}">
      <dgm:prSet custT="1"/>
      <dgm:spPr/>
      <dgm:t>
        <a:bodyPr/>
        <a:lstStyle/>
        <a:p>
          <a:pPr algn="ctr"/>
          <a:r>
            <a:rPr lang="en-US" sz="1300" dirty="0">
              <a:latin typeface="Segoe UI regular"/>
            </a:rPr>
            <a:t>Graduation Database</a:t>
          </a:r>
        </a:p>
      </dgm:t>
    </dgm:pt>
    <dgm:pt modelId="{1B9EF49F-0BD0-422D-B7B8-F6E8A2FAD25E}" type="parTrans" cxnId="{6C294B7F-C3FD-4553-BA56-DD56CA5C2B51}">
      <dgm:prSet/>
      <dgm:spPr/>
      <dgm:t>
        <a:bodyPr/>
        <a:lstStyle/>
        <a:p>
          <a:pPr algn="ctr"/>
          <a:endParaRPr lang="en-US"/>
        </a:p>
      </dgm:t>
    </dgm:pt>
    <dgm:pt modelId="{9AB6CCED-F45F-4F61-AC56-1CFAE6D156D9}" type="sibTrans" cxnId="{6C294B7F-C3FD-4553-BA56-DD56CA5C2B51}">
      <dgm:prSet/>
      <dgm:spPr/>
      <dgm:t>
        <a:bodyPr/>
        <a:lstStyle/>
        <a:p>
          <a:pPr algn="ctr"/>
          <a:endParaRPr lang="en-US"/>
        </a:p>
      </dgm:t>
    </dgm:pt>
    <dgm:pt modelId="{40535F9E-581F-4832-B0CA-A30696EEA3E3}">
      <dgm:prSet custT="1"/>
      <dgm:spPr/>
      <dgm:t>
        <a:bodyPr/>
        <a:lstStyle/>
        <a:p>
          <a:pPr algn="ctr"/>
          <a:r>
            <a:rPr lang="en-US" sz="1300" dirty="0">
              <a:latin typeface="Segoe UI regular"/>
            </a:rPr>
            <a:t>CAA Options</a:t>
          </a:r>
        </a:p>
      </dgm:t>
    </dgm:pt>
    <dgm:pt modelId="{E5D4C1B3-009D-4927-8368-ECD4E4622435}" type="parTrans" cxnId="{DEC151F5-5FE8-4908-B415-D3A4E984D475}">
      <dgm:prSet/>
      <dgm:spPr/>
      <dgm:t>
        <a:bodyPr/>
        <a:lstStyle/>
        <a:p>
          <a:pPr algn="ctr"/>
          <a:endParaRPr lang="en-US"/>
        </a:p>
      </dgm:t>
    </dgm:pt>
    <dgm:pt modelId="{62FDE401-3B02-4DCF-A30B-F84DADAA748A}" type="sibTrans" cxnId="{DEC151F5-5FE8-4908-B415-D3A4E984D475}">
      <dgm:prSet/>
      <dgm:spPr/>
      <dgm:t>
        <a:bodyPr/>
        <a:lstStyle/>
        <a:p>
          <a:pPr algn="ctr"/>
          <a:endParaRPr lang="en-US"/>
        </a:p>
      </dgm:t>
    </dgm:pt>
    <dgm:pt modelId="{EC5B2E3D-8EEA-4A9B-8EDF-2B055E2833D9}">
      <dgm:prSet custT="1"/>
      <dgm:spPr/>
      <dgm:t>
        <a:bodyPr/>
        <a:lstStyle/>
        <a:p>
          <a:pPr algn="ctr"/>
          <a:r>
            <a:rPr lang="en-US" sz="1300" dirty="0">
              <a:latin typeface="Segoe UI regular"/>
            </a:rPr>
            <a:t>Retro Basic</a:t>
          </a:r>
        </a:p>
      </dgm:t>
    </dgm:pt>
    <dgm:pt modelId="{E97954A1-CBEB-41C9-A2B1-46575ED3EFA5}" type="parTrans" cxnId="{A1CA01EF-6A78-4F48-89D8-AA124685489F}">
      <dgm:prSet/>
      <dgm:spPr/>
      <dgm:t>
        <a:bodyPr/>
        <a:lstStyle/>
        <a:p>
          <a:pPr algn="ctr"/>
          <a:endParaRPr lang="en-US"/>
        </a:p>
      </dgm:t>
    </dgm:pt>
    <dgm:pt modelId="{8248BC6A-D72B-4C58-A569-31558C6BE083}" type="sibTrans" cxnId="{A1CA01EF-6A78-4F48-89D8-AA124685489F}">
      <dgm:prSet/>
      <dgm:spPr/>
      <dgm:t>
        <a:bodyPr/>
        <a:lstStyle/>
        <a:p>
          <a:pPr algn="ctr"/>
          <a:endParaRPr lang="en-US"/>
        </a:p>
      </dgm:t>
    </dgm:pt>
    <dgm:pt modelId="{1587CAAE-40FA-4DA6-BE5E-5A06965A9CF3}">
      <dgm:prSet custT="1"/>
      <dgm:spPr/>
      <dgm:t>
        <a:bodyPr/>
        <a:lstStyle/>
        <a:p>
          <a:pPr algn="ctr"/>
          <a:r>
            <a:rPr lang="en-US" sz="1300" dirty="0">
              <a:latin typeface="Segoe UI regular"/>
            </a:rPr>
            <a:t>Create Forms</a:t>
          </a:r>
        </a:p>
        <a:p>
          <a:pPr algn="ctr"/>
          <a:r>
            <a:rPr lang="en-US" sz="1300" dirty="0">
              <a:latin typeface="Segoe UI regular"/>
            </a:rPr>
            <a:t>District Administration and Security Report </a:t>
          </a:r>
        </a:p>
      </dgm:t>
    </dgm:pt>
    <dgm:pt modelId="{3A58F76B-154A-469A-B75B-3E31CD00222E}" type="parTrans" cxnId="{9DFCD5E0-4C5E-4FAE-B9A9-F6872D12D1AD}">
      <dgm:prSet/>
      <dgm:spPr/>
      <dgm:t>
        <a:bodyPr/>
        <a:lstStyle/>
        <a:p>
          <a:pPr algn="ctr"/>
          <a:endParaRPr lang="en-US"/>
        </a:p>
      </dgm:t>
    </dgm:pt>
    <dgm:pt modelId="{AF5283E2-0537-4694-A072-5AD4D013FAE2}" type="sibTrans" cxnId="{9DFCD5E0-4C5E-4FAE-B9A9-F6872D12D1AD}">
      <dgm:prSet/>
      <dgm:spPr/>
      <dgm:t>
        <a:bodyPr/>
        <a:lstStyle/>
        <a:p>
          <a:pPr algn="ctr"/>
          <a:endParaRPr lang="en-US"/>
        </a:p>
      </dgm:t>
    </dgm:pt>
    <dgm:pt modelId="{007FF203-DDE9-465E-8CA8-4CF30D8180D4}">
      <dgm:prSet custT="1"/>
      <dgm:spPr/>
      <dgm:t>
        <a:bodyPr/>
        <a:lstStyle/>
        <a:p>
          <a:pPr algn="ctr"/>
          <a:r>
            <a:rPr lang="en-US" sz="1300" dirty="0">
              <a:latin typeface="Segoe UI regular"/>
            </a:rPr>
            <a:t>View/Edit/Delete Forms</a:t>
          </a:r>
        </a:p>
      </dgm:t>
    </dgm:pt>
    <dgm:pt modelId="{F410D2EE-B506-4AE9-A359-ABF87AD16794}" type="parTrans" cxnId="{0459F955-2CE8-47D4-89BF-52066514190D}">
      <dgm:prSet/>
      <dgm:spPr/>
      <dgm:t>
        <a:bodyPr/>
        <a:lstStyle/>
        <a:p>
          <a:pPr algn="ctr"/>
          <a:endParaRPr lang="en-US"/>
        </a:p>
      </dgm:t>
    </dgm:pt>
    <dgm:pt modelId="{A0CF867D-FD24-4F5F-838E-9962DB19D97E}" type="sibTrans" cxnId="{0459F955-2CE8-47D4-89BF-52066514190D}">
      <dgm:prSet/>
      <dgm:spPr/>
      <dgm:t>
        <a:bodyPr/>
        <a:lstStyle/>
        <a:p>
          <a:pPr algn="ctr"/>
          <a:endParaRPr lang="en-US"/>
        </a:p>
      </dgm:t>
    </dgm:pt>
    <dgm:pt modelId="{068FCFCC-FC45-4445-B4F0-F5FD32C5A47A}">
      <dgm:prSet custT="1"/>
      <dgm:spPr/>
      <dgm:t>
        <a:bodyPr/>
        <a:lstStyle/>
        <a:p>
          <a:pPr algn="ctr"/>
          <a:r>
            <a:rPr lang="en-US" sz="1300" dirty="0">
              <a:latin typeface="Segoe UI regular"/>
            </a:rPr>
            <a:t>Contact Information</a:t>
          </a:r>
        </a:p>
      </dgm:t>
    </dgm:pt>
    <dgm:pt modelId="{D1C4AAA2-DAE6-4271-AC52-192F0DF94A7F}" type="parTrans" cxnId="{9E2EA547-85FD-455A-A1DC-731BB017AFCB}">
      <dgm:prSet/>
      <dgm:spPr/>
      <dgm:t>
        <a:bodyPr/>
        <a:lstStyle/>
        <a:p>
          <a:pPr algn="ctr"/>
          <a:endParaRPr lang="en-US"/>
        </a:p>
      </dgm:t>
    </dgm:pt>
    <dgm:pt modelId="{5847E26B-E66E-471F-A2B2-3D4572D32611}" type="sibTrans" cxnId="{9E2EA547-85FD-455A-A1DC-731BB017AFCB}">
      <dgm:prSet/>
      <dgm:spPr/>
      <dgm:t>
        <a:bodyPr/>
        <a:lstStyle/>
        <a:p>
          <a:pPr algn="ctr"/>
          <a:endParaRPr lang="en-US"/>
        </a:p>
      </dgm:t>
    </dgm:pt>
    <dgm:pt modelId="{0BAAD5B3-48B3-4AD8-B6FD-FF606AD39636}">
      <dgm:prSet custT="1"/>
      <dgm:spPr/>
      <dgm:t>
        <a:bodyPr/>
        <a:lstStyle/>
        <a:p>
          <a:pPr marL="63500" indent="-63500" algn="l" defTabSz="1714500"/>
          <a:r>
            <a:rPr lang="en-US" sz="1300" dirty="0">
              <a:latin typeface="Segoe UI regular"/>
            </a:rPr>
            <a:t> Registration of Students   Receiving Services</a:t>
          </a:r>
        </a:p>
      </dgm:t>
    </dgm:pt>
    <dgm:pt modelId="{FB6A1ABA-3796-462C-BBD7-6DE6B497761F}" type="parTrans" cxnId="{27D05985-C095-4910-8244-8334A070D62E}">
      <dgm:prSet/>
      <dgm:spPr/>
      <dgm:t>
        <a:bodyPr/>
        <a:lstStyle/>
        <a:p>
          <a:pPr algn="ctr"/>
          <a:endParaRPr lang="en-US"/>
        </a:p>
      </dgm:t>
    </dgm:pt>
    <dgm:pt modelId="{36803845-4A3B-4B91-99DD-9377ABF6284A}" type="sibTrans" cxnId="{27D05985-C095-4910-8244-8334A070D62E}">
      <dgm:prSet/>
      <dgm:spPr/>
      <dgm:t>
        <a:bodyPr/>
        <a:lstStyle/>
        <a:p>
          <a:pPr algn="ctr"/>
          <a:endParaRPr lang="en-US"/>
        </a:p>
      </dgm:t>
    </dgm:pt>
    <dgm:pt modelId="{9E3AEC4E-8831-48C6-B888-DC0F914B686C}">
      <dgm:prSet custT="1"/>
      <dgm:spPr/>
      <dgm:t>
        <a:bodyPr/>
        <a:lstStyle/>
        <a:p>
          <a:pPr marL="0" indent="0" algn="l" defTabSz="1714500"/>
          <a:r>
            <a:rPr lang="en-US" sz="1300" dirty="0">
              <a:latin typeface="Segoe UI regular"/>
            </a:rPr>
            <a:t> Alternate Test Registration</a:t>
          </a:r>
        </a:p>
      </dgm:t>
    </dgm:pt>
    <dgm:pt modelId="{767C58BC-A6F9-4BB4-8458-D401FEE2AEB8}" type="parTrans" cxnId="{9579DC68-4645-43EB-93FA-AC2F3B44A2CD}">
      <dgm:prSet/>
      <dgm:spPr/>
      <dgm:t>
        <a:bodyPr/>
        <a:lstStyle/>
        <a:p>
          <a:pPr algn="ctr"/>
          <a:endParaRPr lang="en-US"/>
        </a:p>
      </dgm:t>
    </dgm:pt>
    <dgm:pt modelId="{F363835A-D63F-4769-BA75-C0DBB294F882}" type="sibTrans" cxnId="{9579DC68-4645-43EB-93FA-AC2F3B44A2CD}">
      <dgm:prSet/>
      <dgm:spPr/>
      <dgm:t>
        <a:bodyPr/>
        <a:lstStyle/>
        <a:p>
          <a:pPr algn="ctr"/>
          <a:endParaRPr lang="en-US"/>
        </a:p>
      </dgm:t>
    </dgm:pt>
    <dgm:pt modelId="{7CD29EE8-FAF8-4ADC-AF0F-1F13E52B5AFA}">
      <dgm:prSet custT="1"/>
      <dgm:spPr/>
      <dgm:t>
        <a:bodyPr/>
        <a:lstStyle/>
        <a:p>
          <a:pPr marL="0" indent="0" algn="l" defTabSz="1714500"/>
          <a:r>
            <a:rPr lang="en-US" sz="1300" dirty="0">
              <a:latin typeface="Segoe UI regular"/>
            </a:rPr>
            <a:t> TIDE Pre-ID</a:t>
          </a:r>
        </a:p>
      </dgm:t>
    </dgm:pt>
    <dgm:pt modelId="{8B52E7B5-7FAE-46B6-9E86-839F402F5332}" type="parTrans" cxnId="{3DE95FA3-20E6-4184-9529-C620757579A9}">
      <dgm:prSet/>
      <dgm:spPr/>
      <dgm:t>
        <a:bodyPr/>
        <a:lstStyle/>
        <a:p>
          <a:pPr algn="ctr"/>
          <a:endParaRPr lang="en-US"/>
        </a:p>
      </dgm:t>
    </dgm:pt>
    <dgm:pt modelId="{B4230BCF-D488-48D3-BB76-B960F61CECD4}" type="sibTrans" cxnId="{3DE95FA3-20E6-4184-9529-C620757579A9}">
      <dgm:prSet/>
      <dgm:spPr/>
      <dgm:t>
        <a:bodyPr/>
        <a:lstStyle/>
        <a:p>
          <a:pPr algn="ctr"/>
          <a:endParaRPr lang="en-US"/>
        </a:p>
      </dgm:t>
    </dgm:pt>
    <dgm:pt modelId="{2495C0AA-59F5-4CBC-B119-8374A166093F}">
      <dgm:prSet custT="1"/>
      <dgm:spPr/>
      <dgm:t>
        <a:bodyPr/>
        <a:lstStyle/>
        <a:p>
          <a:pPr algn="ctr"/>
          <a:r>
            <a:rPr lang="en-US" sz="1300" dirty="0">
              <a:latin typeface="Segoe UI regular"/>
            </a:rPr>
            <a:t>District Student Attribute Enrollment</a:t>
          </a:r>
        </a:p>
      </dgm:t>
    </dgm:pt>
    <dgm:pt modelId="{18244993-9BAF-41FB-AA1D-3003A90DE64C}" type="parTrans" cxnId="{A5ACBA67-E441-4F18-97DE-3CE31274C30F}">
      <dgm:prSet/>
      <dgm:spPr/>
      <dgm:t>
        <a:bodyPr/>
        <a:lstStyle/>
        <a:p>
          <a:pPr algn="ctr"/>
          <a:endParaRPr lang="en-US"/>
        </a:p>
      </dgm:t>
    </dgm:pt>
    <dgm:pt modelId="{4183F7D0-45D2-4F32-8164-0A09D3E1D767}" type="sibTrans" cxnId="{A5ACBA67-E441-4F18-97DE-3CE31274C30F}">
      <dgm:prSet/>
      <dgm:spPr/>
      <dgm:t>
        <a:bodyPr/>
        <a:lstStyle/>
        <a:p>
          <a:pPr algn="ctr"/>
          <a:endParaRPr lang="en-US"/>
        </a:p>
      </dgm:t>
    </dgm:pt>
    <dgm:pt modelId="{63B97DF9-6862-4F0B-8A7A-DA6AA6B8FEDE}">
      <dgm:prSet custT="1"/>
      <dgm:spPr/>
      <dgm:t>
        <a:bodyPr/>
        <a:lstStyle/>
        <a:p>
          <a:pPr algn="ctr"/>
          <a:r>
            <a:rPr lang="en-US" sz="1300" dirty="0">
              <a:latin typeface="Segoe UI regular"/>
            </a:rPr>
            <a:t>P210 Withdrawal Preview</a:t>
          </a:r>
        </a:p>
      </dgm:t>
    </dgm:pt>
    <dgm:pt modelId="{76B36154-AEE9-4E9A-BFCE-F2CED5DAC69E}" type="parTrans" cxnId="{B1774DF2-5762-4C80-BFB3-B6A5AF46AF14}">
      <dgm:prSet/>
      <dgm:spPr/>
      <dgm:t>
        <a:bodyPr/>
        <a:lstStyle/>
        <a:p>
          <a:pPr algn="ctr"/>
          <a:endParaRPr lang="en-US"/>
        </a:p>
      </dgm:t>
    </dgm:pt>
    <dgm:pt modelId="{F9A3362A-E42D-4431-B32A-30A2480D637E}" type="sibTrans" cxnId="{B1774DF2-5762-4C80-BFB3-B6A5AF46AF14}">
      <dgm:prSet/>
      <dgm:spPr/>
      <dgm:t>
        <a:bodyPr/>
        <a:lstStyle/>
        <a:p>
          <a:pPr algn="ctr"/>
          <a:endParaRPr lang="en-US"/>
        </a:p>
      </dgm:t>
    </dgm:pt>
    <dgm:pt modelId="{DC2E48B3-BBBF-495B-8C65-273362E1C3D8}">
      <dgm:prSet custT="1"/>
      <dgm:spPr/>
      <dgm:t>
        <a:bodyPr/>
        <a:lstStyle/>
        <a:p>
          <a:pPr algn="ctr"/>
          <a:r>
            <a:rPr lang="en-US" sz="1300" dirty="0">
              <a:latin typeface="Segoe UI regular"/>
            </a:rPr>
            <a:t>Disability Status</a:t>
          </a:r>
        </a:p>
      </dgm:t>
    </dgm:pt>
    <dgm:pt modelId="{095FE286-1ECD-4EF5-A154-D92FCCEE1C39}" type="parTrans" cxnId="{A94B157D-C516-4B05-8550-36A72BC2B1F9}">
      <dgm:prSet/>
      <dgm:spPr/>
      <dgm:t>
        <a:bodyPr/>
        <a:lstStyle/>
        <a:p>
          <a:pPr algn="ctr"/>
          <a:endParaRPr lang="en-US"/>
        </a:p>
      </dgm:t>
    </dgm:pt>
    <dgm:pt modelId="{56DB0141-E7F5-43F3-8336-B9D7AF981895}" type="sibTrans" cxnId="{A94B157D-C516-4B05-8550-36A72BC2B1F9}">
      <dgm:prSet/>
      <dgm:spPr/>
      <dgm:t>
        <a:bodyPr/>
        <a:lstStyle/>
        <a:p>
          <a:pPr algn="ctr"/>
          <a:endParaRPr lang="en-US"/>
        </a:p>
      </dgm:t>
    </dgm:pt>
    <dgm:pt modelId="{DC49F058-D345-496D-AAC4-A35B6B99B65B}">
      <dgm:prSet custT="1"/>
      <dgm:spPr/>
      <dgm:t>
        <a:bodyPr/>
        <a:lstStyle/>
        <a:p>
          <a:pPr algn="ctr"/>
          <a:r>
            <a:rPr lang="en-US" sz="1300" dirty="0">
              <a:latin typeface="Segoe UI regular"/>
            </a:rPr>
            <a:t>Submission List</a:t>
          </a:r>
        </a:p>
      </dgm:t>
    </dgm:pt>
    <dgm:pt modelId="{A1B0EED5-FC37-41CC-A967-B7C3079C70C3}" type="parTrans" cxnId="{E37E8330-0C16-4B8A-9997-CBCC0D6170DA}">
      <dgm:prSet/>
      <dgm:spPr/>
      <dgm:t>
        <a:bodyPr/>
        <a:lstStyle/>
        <a:p>
          <a:pPr algn="ctr"/>
          <a:endParaRPr lang="en-US"/>
        </a:p>
      </dgm:t>
    </dgm:pt>
    <dgm:pt modelId="{D8617B04-AFF9-4C84-BF15-33878DC43660}" type="sibTrans" cxnId="{E37E8330-0C16-4B8A-9997-CBCC0D6170DA}">
      <dgm:prSet/>
      <dgm:spPr/>
      <dgm:t>
        <a:bodyPr/>
        <a:lstStyle/>
        <a:p>
          <a:pPr algn="ctr"/>
          <a:endParaRPr lang="en-US"/>
        </a:p>
      </dgm:t>
    </dgm:pt>
    <dgm:pt modelId="{FA6B1830-9F1F-4922-B575-266F33A733A8}">
      <dgm:prSet custT="1"/>
      <dgm:spPr/>
      <dgm:t>
        <a:bodyPr/>
        <a:lstStyle/>
        <a:p>
          <a:pPr algn="ctr"/>
          <a:r>
            <a:rPr lang="en-US" sz="1300" dirty="0">
              <a:latin typeface="Segoe UI regular"/>
            </a:rPr>
            <a:t>Submission Exceptions</a:t>
          </a:r>
        </a:p>
      </dgm:t>
    </dgm:pt>
    <dgm:pt modelId="{BDFE4B2A-2A3D-4F3E-888E-D422A386EA04}" type="parTrans" cxnId="{FEB42456-1DD2-4311-A1AF-6C9BF2008D21}">
      <dgm:prSet/>
      <dgm:spPr/>
      <dgm:t>
        <a:bodyPr/>
        <a:lstStyle/>
        <a:p>
          <a:pPr algn="ctr"/>
          <a:endParaRPr lang="en-US"/>
        </a:p>
      </dgm:t>
    </dgm:pt>
    <dgm:pt modelId="{7B996831-3315-48C6-A828-109C71F351EF}" type="sibTrans" cxnId="{FEB42456-1DD2-4311-A1AF-6C9BF2008D21}">
      <dgm:prSet/>
      <dgm:spPr/>
      <dgm:t>
        <a:bodyPr/>
        <a:lstStyle/>
        <a:p>
          <a:pPr algn="ctr"/>
          <a:endParaRPr lang="en-US"/>
        </a:p>
      </dgm:t>
    </dgm:pt>
    <dgm:pt modelId="{48D6D876-6699-419A-92C6-18E2651ECC58}">
      <dgm:prSet custT="1"/>
      <dgm:spPr/>
      <dgm:t>
        <a:bodyPr/>
        <a:lstStyle/>
        <a:p>
          <a:pPr algn="ctr"/>
          <a:r>
            <a:rPr lang="en-US" sz="1300" dirty="0">
              <a:latin typeface="Segoe UI regular"/>
            </a:rPr>
            <a:t>Search Students</a:t>
          </a:r>
        </a:p>
      </dgm:t>
    </dgm:pt>
    <dgm:pt modelId="{A5DC157C-35B0-45E4-B507-5ACE2B7DDD39}" type="parTrans" cxnId="{3680E648-E90F-457D-8A6B-0EDCB14AC7FD}">
      <dgm:prSet/>
      <dgm:spPr/>
      <dgm:t>
        <a:bodyPr/>
        <a:lstStyle/>
        <a:p>
          <a:pPr algn="ctr"/>
          <a:endParaRPr lang="en-US"/>
        </a:p>
      </dgm:t>
    </dgm:pt>
    <dgm:pt modelId="{996D84F7-F251-4E40-B8E4-94FB76EB7BE7}" type="sibTrans" cxnId="{3680E648-E90F-457D-8A6B-0EDCB14AC7FD}">
      <dgm:prSet/>
      <dgm:spPr/>
      <dgm:t>
        <a:bodyPr/>
        <a:lstStyle/>
        <a:p>
          <a:pPr algn="ctr"/>
          <a:endParaRPr lang="en-US"/>
        </a:p>
      </dgm:t>
    </dgm:pt>
    <dgm:pt modelId="{45F3CCE3-1A65-4CAD-9184-75C6EAD22302}" type="pres">
      <dgm:prSet presAssocID="{5018C52A-A7DB-4520-AAFB-E68DC7508E1A}" presName="diagram" presStyleCnt="0">
        <dgm:presLayoutVars>
          <dgm:chPref val="1"/>
          <dgm:dir/>
          <dgm:animOne val="branch"/>
          <dgm:animLvl val="lvl"/>
          <dgm:resizeHandles/>
        </dgm:presLayoutVars>
      </dgm:prSet>
      <dgm:spPr/>
    </dgm:pt>
    <dgm:pt modelId="{6A20F8CF-71B2-4402-8E0A-270E49ED7982}" type="pres">
      <dgm:prSet presAssocID="{43E2A5E8-B862-4FC2-8836-93CBAD791C98}" presName="root" presStyleCnt="0"/>
      <dgm:spPr/>
    </dgm:pt>
    <dgm:pt modelId="{4291B5CC-A767-4C08-9494-F4F717E70C2D}" type="pres">
      <dgm:prSet presAssocID="{43E2A5E8-B862-4FC2-8836-93CBAD791C98}" presName="rootComposite" presStyleCnt="0"/>
      <dgm:spPr/>
    </dgm:pt>
    <dgm:pt modelId="{AD87D106-86B1-416C-B1C9-28F257C6BC69}" type="pres">
      <dgm:prSet presAssocID="{43E2A5E8-B862-4FC2-8836-93CBAD791C98}" presName="rootText" presStyleLbl="node1" presStyleIdx="0" presStyleCnt="4"/>
      <dgm:spPr/>
    </dgm:pt>
    <dgm:pt modelId="{098AA537-716D-4BFC-B87A-3798BB8F52F7}" type="pres">
      <dgm:prSet presAssocID="{43E2A5E8-B862-4FC2-8836-93CBAD791C98}" presName="rootConnector" presStyleLbl="asst0" presStyleIdx="0" presStyleCnt="0"/>
      <dgm:spPr/>
    </dgm:pt>
    <dgm:pt modelId="{1A4A0755-721A-4F59-B405-DB9E1A50F5D8}" type="pres">
      <dgm:prSet presAssocID="{43E2A5E8-B862-4FC2-8836-93CBAD791C98}" presName="childShape" presStyleCnt="0"/>
      <dgm:spPr/>
    </dgm:pt>
    <dgm:pt modelId="{B417C5FB-C271-41B4-A14D-91707FF6648E}" type="pres">
      <dgm:prSet presAssocID="{1AC1FBCE-A6CC-457E-85A8-248B4C61A919}" presName="Name13" presStyleLbl="parChTrans1D2" presStyleIdx="0" presStyleCnt="10"/>
      <dgm:spPr/>
    </dgm:pt>
    <dgm:pt modelId="{373D5EA6-20F9-4238-A19A-733A11B6BC23}" type="pres">
      <dgm:prSet presAssocID="{9F6E6DA9-3391-4BCA-B48D-681EABD463F2}" presName="childText" presStyleLbl="bgAcc1" presStyleIdx="0" presStyleCnt="10" custScaleX="127033" custLinFactNeighborX="697" custLinFactNeighborY="1116">
        <dgm:presLayoutVars>
          <dgm:bulletEnabled val="1"/>
        </dgm:presLayoutVars>
      </dgm:prSet>
      <dgm:spPr/>
    </dgm:pt>
    <dgm:pt modelId="{CFB6313A-9555-4062-A751-3974D9FEA6D9}" type="pres">
      <dgm:prSet presAssocID="{FA3734FF-39C6-42BE-872D-19FF6EF8BE9E}" presName="Name13" presStyleLbl="parChTrans1D2" presStyleIdx="1" presStyleCnt="10"/>
      <dgm:spPr/>
    </dgm:pt>
    <dgm:pt modelId="{183F931B-106B-4D52-80E3-EFFBE85EA4F7}" type="pres">
      <dgm:prSet presAssocID="{2F97C344-9377-49C7-9754-111852F1B8FE}" presName="childText" presStyleLbl="bgAcc1" presStyleIdx="1" presStyleCnt="10" custScaleX="129714" custScaleY="124476">
        <dgm:presLayoutVars>
          <dgm:bulletEnabled val="1"/>
        </dgm:presLayoutVars>
      </dgm:prSet>
      <dgm:spPr/>
    </dgm:pt>
    <dgm:pt modelId="{63FEB253-B0D2-40E6-A5C5-6E5CA2A149E8}" type="pres">
      <dgm:prSet presAssocID="{3EDA4E18-E995-45B4-B013-06BB21007102}" presName="root" presStyleCnt="0"/>
      <dgm:spPr/>
    </dgm:pt>
    <dgm:pt modelId="{FA5AB2A4-4F20-451D-8ABE-D3E94A4867A9}" type="pres">
      <dgm:prSet presAssocID="{3EDA4E18-E995-45B4-B013-06BB21007102}" presName="rootComposite" presStyleCnt="0"/>
      <dgm:spPr/>
    </dgm:pt>
    <dgm:pt modelId="{7F097907-3CA5-4F69-945E-E9E28CF2233A}" type="pres">
      <dgm:prSet presAssocID="{3EDA4E18-E995-45B4-B013-06BB21007102}" presName="rootText" presStyleLbl="node1" presStyleIdx="1" presStyleCnt="4"/>
      <dgm:spPr/>
    </dgm:pt>
    <dgm:pt modelId="{E9783190-95AF-4D23-9192-F7B24D5ECE76}" type="pres">
      <dgm:prSet presAssocID="{3EDA4E18-E995-45B4-B013-06BB21007102}" presName="rootConnector" presStyleLbl="node1" presStyleIdx="1" presStyleCnt="4"/>
      <dgm:spPr/>
    </dgm:pt>
    <dgm:pt modelId="{F1E44211-7428-44C8-841F-222C0DC85775}" type="pres">
      <dgm:prSet presAssocID="{3EDA4E18-E995-45B4-B013-06BB21007102}" presName="childShape" presStyleCnt="0"/>
      <dgm:spPr/>
    </dgm:pt>
    <dgm:pt modelId="{43153B5A-C1D2-408A-9705-40BC7BFE8B59}" type="pres">
      <dgm:prSet presAssocID="{42B423BD-D233-4491-B387-084262280473}" presName="Name13" presStyleLbl="parChTrans1D2" presStyleIdx="2" presStyleCnt="10"/>
      <dgm:spPr/>
    </dgm:pt>
    <dgm:pt modelId="{F0DA4ECB-1589-480C-A498-DAD601EAFE07}" type="pres">
      <dgm:prSet presAssocID="{17BE3385-FBBB-48F1-883D-BD5EF9B3F5B5}" presName="childText" presStyleLbl="bgAcc1" presStyleIdx="2" presStyleCnt="10" custScaleX="128910">
        <dgm:presLayoutVars>
          <dgm:bulletEnabled val="1"/>
        </dgm:presLayoutVars>
      </dgm:prSet>
      <dgm:spPr/>
    </dgm:pt>
    <dgm:pt modelId="{B2B17C38-F62B-49AC-BCDE-649E3F9F5F09}" type="pres">
      <dgm:prSet presAssocID="{01EF7EAB-65CB-4CB4-AA0C-FD683E0B3087}" presName="Name13" presStyleLbl="parChTrans1D2" presStyleIdx="3" presStyleCnt="10"/>
      <dgm:spPr/>
    </dgm:pt>
    <dgm:pt modelId="{DBB85FC1-3474-4F54-B142-535A9A404D36}" type="pres">
      <dgm:prSet presAssocID="{B6EEF6E3-DF29-43C0-B8C9-4C832AC6F53D}" presName="childText" presStyleLbl="bgAcc1" presStyleIdx="3" presStyleCnt="10" custScaleX="125987" custLinFactNeighborX="702" custLinFactNeighborY="2247">
        <dgm:presLayoutVars>
          <dgm:bulletEnabled val="1"/>
        </dgm:presLayoutVars>
      </dgm:prSet>
      <dgm:spPr/>
    </dgm:pt>
    <dgm:pt modelId="{B7044CD2-501F-4330-9938-735205EA5565}" type="pres">
      <dgm:prSet presAssocID="{6BDA2448-39D1-434E-ADB7-CFDA538644C9}" presName="Name13" presStyleLbl="parChTrans1D2" presStyleIdx="4" presStyleCnt="10"/>
      <dgm:spPr/>
    </dgm:pt>
    <dgm:pt modelId="{EDAF74E5-2CF8-4334-885C-8ECF0D3F8645}" type="pres">
      <dgm:prSet presAssocID="{D007BE20-397A-4AC9-AD53-A117268D1B17}" presName="childText" presStyleLbl="bgAcc1" presStyleIdx="4" presStyleCnt="10" custScaleX="130767">
        <dgm:presLayoutVars>
          <dgm:bulletEnabled val="1"/>
        </dgm:presLayoutVars>
      </dgm:prSet>
      <dgm:spPr/>
    </dgm:pt>
    <dgm:pt modelId="{90A4C9A6-CCF5-4D32-A52A-702D9B99B39D}" type="pres">
      <dgm:prSet presAssocID="{C4F57189-8BFD-4D56-96EF-2498C84B1E50}" presName="root" presStyleCnt="0"/>
      <dgm:spPr/>
    </dgm:pt>
    <dgm:pt modelId="{AA6F9136-308E-4930-BA0D-957438298DB2}" type="pres">
      <dgm:prSet presAssocID="{C4F57189-8BFD-4D56-96EF-2498C84B1E50}" presName="rootComposite" presStyleCnt="0"/>
      <dgm:spPr/>
    </dgm:pt>
    <dgm:pt modelId="{9510521D-7581-49B5-939A-A5587FAD393A}" type="pres">
      <dgm:prSet presAssocID="{C4F57189-8BFD-4D56-96EF-2498C84B1E50}" presName="rootText" presStyleLbl="node1" presStyleIdx="2" presStyleCnt="4"/>
      <dgm:spPr/>
    </dgm:pt>
    <dgm:pt modelId="{F451E240-85AE-4680-8463-24A08AD54566}" type="pres">
      <dgm:prSet presAssocID="{C4F57189-8BFD-4D56-96EF-2498C84B1E50}" presName="rootConnector" presStyleLbl="asst0" presStyleIdx="0" presStyleCnt="0"/>
      <dgm:spPr/>
    </dgm:pt>
    <dgm:pt modelId="{260C454D-8CE5-4488-A45C-EE357C730413}" type="pres">
      <dgm:prSet presAssocID="{C4F57189-8BFD-4D56-96EF-2498C84B1E50}" presName="childShape" presStyleCnt="0"/>
      <dgm:spPr/>
    </dgm:pt>
    <dgm:pt modelId="{C77268A7-69D8-4FE7-8B33-DDC377309AAF}" type="pres">
      <dgm:prSet presAssocID="{3A58F76B-154A-469A-B75B-3E31CD00222E}" presName="Name13" presStyleLbl="parChTrans1D2" presStyleIdx="5" presStyleCnt="10"/>
      <dgm:spPr/>
    </dgm:pt>
    <dgm:pt modelId="{C4C6546E-DB5E-4FFB-9CD7-4D22C5AAA2EB}" type="pres">
      <dgm:prSet presAssocID="{1587CAAE-40FA-4DA6-BE5E-5A06965A9CF3}" presName="childText" presStyleLbl="bgAcc1" presStyleIdx="5" presStyleCnt="10">
        <dgm:presLayoutVars>
          <dgm:bulletEnabled val="1"/>
        </dgm:presLayoutVars>
      </dgm:prSet>
      <dgm:spPr/>
    </dgm:pt>
    <dgm:pt modelId="{ABE5FD82-6F31-4964-8D2E-5FD959FFDF9B}" type="pres">
      <dgm:prSet presAssocID="{F410D2EE-B506-4AE9-A359-ABF87AD16794}" presName="Name13" presStyleLbl="parChTrans1D2" presStyleIdx="6" presStyleCnt="10"/>
      <dgm:spPr/>
    </dgm:pt>
    <dgm:pt modelId="{B7EFCCE0-2736-457A-8AE5-69EDE97EF34B}" type="pres">
      <dgm:prSet presAssocID="{007FF203-DDE9-465E-8CA8-4CF30D8180D4}" presName="childText" presStyleLbl="bgAcc1" presStyleIdx="6" presStyleCnt="10">
        <dgm:presLayoutVars>
          <dgm:bulletEnabled val="1"/>
        </dgm:presLayoutVars>
      </dgm:prSet>
      <dgm:spPr/>
    </dgm:pt>
    <dgm:pt modelId="{B50B073A-1D5E-469D-B759-7C8018D52469}" type="pres">
      <dgm:prSet presAssocID="{B73F4E08-4B42-44FE-AA9D-E2D9EC1738FD}" presName="root" presStyleCnt="0"/>
      <dgm:spPr/>
    </dgm:pt>
    <dgm:pt modelId="{DA801635-AADE-41DB-9D65-2C3D86DAD1A6}" type="pres">
      <dgm:prSet presAssocID="{B73F4E08-4B42-44FE-AA9D-E2D9EC1738FD}" presName="rootComposite" presStyleCnt="0"/>
      <dgm:spPr/>
    </dgm:pt>
    <dgm:pt modelId="{8EFC2419-ACCD-4F89-A78D-DB959ABC155A}" type="pres">
      <dgm:prSet presAssocID="{B73F4E08-4B42-44FE-AA9D-E2D9EC1738FD}" presName="rootText" presStyleLbl="node1" presStyleIdx="3" presStyleCnt="4"/>
      <dgm:spPr/>
    </dgm:pt>
    <dgm:pt modelId="{418E5B4D-F679-4E96-96FD-1EEE16D0BC31}" type="pres">
      <dgm:prSet presAssocID="{B73F4E08-4B42-44FE-AA9D-E2D9EC1738FD}" presName="rootConnector" presStyleLbl="asst0" presStyleIdx="0" presStyleCnt="0"/>
      <dgm:spPr/>
    </dgm:pt>
    <dgm:pt modelId="{16877F43-84DF-4AEE-9E92-BDD287B68428}" type="pres">
      <dgm:prSet presAssocID="{B73F4E08-4B42-44FE-AA9D-E2D9EC1738FD}" presName="childShape" presStyleCnt="0"/>
      <dgm:spPr/>
    </dgm:pt>
    <dgm:pt modelId="{D92D9B1B-119B-4A2F-8B75-D0165EADED7F}" type="pres">
      <dgm:prSet presAssocID="{1B9EF49F-0BD0-422D-B7B8-F6E8A2FAD25E}" presName="Name13" presStyleLbl="parChTrans1D2" presStyleIdx="7" presStyleCnt="10"/>
      <dgm:spPr/>
    </dgm:pt>
    <dgm:pt modelId="{FA868460-94AD-478D-9FA1-431987EE2F02}" type="pres">
      <dgm:prSet presAssocID="{7A6F8903-A372-47B3-989F-E57208DBBC47}" presName="childText" presStyleLbl="bgAcc1" presStyleIdx="7" presStyleCnt="10">
        <dgm:presLayoutVars>
          <dgm:bulletEnabled val="1"/>
        </dgm:presLayoutVars>
      </dgm:prSet>
      <dgm:spPr/>
    </dgm:pt>
    <dgm:pt modelId="{0891CD5D-7614-4A5C-AEBB-EA4D3644790F}" type="pres">
      <dgm:prSet presAssocID="{E5D4C1B3-009D-4927-8368-ECD4E4622435}" presName="Name13" presStyleLbl="parChTrans1D2" presStyleIdx="8" presStyleCnt="10"/>
      <dgm:spPr/>
    </dgm:pt>
    <dgm:pt modelId="{86D93507-7324-4126-898D-1DEB63607A3F}" type="pres">
      <dgm:prSet presAssocID="{40535F9E-581F-4832-B0CA-A30696EEA3E3}" presName="childText" presStyleLbl="bgAcc1" presStyleIdx="8" presStyleCnt="10">
        <dgm:presLayoutVars>
          <dgm:bulletEnabled val="1"/>
        </dgm:presLayoutVars>
      </dgm:prSet>
      <dgm:spPr/>
    </dgm:pt>
    <dgm:pt modelId="{CEC4E3F2-C255-4C7C-996E-D6A6F615743C}" type="pres">
      <dgm:prSet presAssocID="{E97954A1-CBEB-41C9-A2B1-46575ED3EFA5}" presName="Name13" presStyleLbl="parChTrans1D2" presStyleIdx="9" presStyleCnt="10"/>
      <dgm:spPr/>
    </dgm:pt>
    <dgm:pt modelId="{14A7A505-6BD6-4006-95A6-7E90E0D6B36C}" type="pres">
      <dgm:prSet presAssocID="{EC5B2E3D-8EEA-4A9B-8EDF-2B055E2833D9}" presName="childText" presStyleLbl="bgAcc1" presStyleIdx="9" presStyleCnt="10">
        <dgm:presLayoutVars>
          <dgm:bulletEnabled val="1"/>
        </dgm:presLayoutVars>
      </dgm:prSet>
      <dgm:spPr/>
    </dgm:pt>
  </dgm:ptLst>
  <dgm:cxnLst>
    <dgm:cxn modelId="{38EAE102-F67D-4453-B26B-CFBEFAA75B2F}" type="presOf" srcId="{43E2A5E8-B862-4FC2-8836-93CBAD791C98}" destId="{098AA537-716D-4BFC-B87A-3798BB8F52F7}" srcOrd="1" destOrd="0" presId="urn:microsoft.com/office/officeart/2005/8/layout/hierarchy3"/>
    <dgm:cxn modelId="{68C8CC03-96DD-4878-85E4-2CA0B36D24F1}" srcId="{3EDA4E18-E995-45B4-B013-06BB21007102}" destId="{17BE3385-FBBB-48F1-883D-BD5EF9B3F5B5}" srcOrd="0" destOrd="0" parTransId="{42B423BD-D233-4491-B387-084262280473}" sibTransId="{D57939CB-38AC-4E76-8322-5C0E03C717D6}"/>
    <dgm:cxn modelId="{394F0B04-0D7F-4059-B592-A3692703939A}" type="presOf" srcId="{9E3AEC4E-8831-48C6-B888-DC0F914B686C}" destId="{183F931B-106B-4D52-80E3-EFFBE85EA4F7}" srcOrd="0" destOrd="2" presId="urn:microsoft.com/office/officeart/2005/8/layout/hierarchy3"/>
    <dgm:cxn modelId="{E75CF916-95CA-4630-8320-297C4A4B40A5}" type="presOf" srcId="{D007BE20-397A-4AC9-AD53-A117268D1B17}" destId="{EDAF74E5-2CF8-4334-885C-8ECF0D3F8645}" srcOrd="0" destOrd="0" presId="urn:microsoft.com/office/officeart/2005/8/layout/hierarchy3"/>
    <dgm:cxn modelId="{F107C026-B031-41F1-B4AD-CAF6D841EBCE}" srcId="{43E2A5E8-B862-4FC2-8836-93CBAD791C98}" destId="{2F97C344-9377-49C7-9754-111852F1B8FE}" srcOrd="1" destOrd="0" parTransId="{FA3734FF-39C6-42BE-872D-19FF6EF8BE9E}" sibTransId="{C5118B8E-613D-429F-B9FC-3D73801D95B6}"/>
    <dgm:cxn modelId="{E37E8330-0C16-4B8A-9997-CBCC0D6170DA}" srcId="{B6EEF6E3-DF29-43C0-B8C9-4C832AC6F53D}" destId="{DC49F058-D345-496D-AAC4-A35B6B99B65B}" srcOrd="0" destOrd="0" parTransId="{A1B0EED5-FC37-41CC-A967-B7C3079C70C3}" sibTransId="{D8617B04-AFF9-4C84-BF15-33878DC43660}"/>
    <dgm:cxn modelId="{3ABC383A-37D1-486B-80C3-2F17B256FE1F}" type="presOf" srcId="{B73F4E08-4B42-44FE-AA9D-E2D9EC1738FD}" destId="{8EFC2419-ACCD-4F89-A78D-DB959ABC155A}" srcOrd="0" destOrd="0" presId="urn:microsoft.com/office/officeart/2005/8/layout/hierarchy3"/>
    <dgm:cxn modelId="{7047FC3E-A469-43C6-A88F-B556E6E4DF46}" type="presOf" srcId="{17BE3385-FBBB-48F1-883D-BD5EF9B3F5B5}" destId="{F0DA4ECB-1589-480C-A498-DAD601EAFE07}" srcOrd="0" destOrd="0" presId="urn:microsoft.com/office/officeart/2005/8/layout/hierarchy3"/>
    <dgm:cxn modelId="{9F604F5C-6183-41EA-9A95-52623E47824D}" type="presOf" srcId="{2F97C344-9377-49C7-9754-111852F1B8FE}" destId="{183F931B-106B-4D52-80E3-EFFBE85EA4F7}" srcOrd="0" destOrd="0" presId="urn:microsoft.com/office/officeart/2005/8/layout/hierarchy3"/>
    <dgm:cxn modelId="{8F1ACD64-06E2-4F81-88A8-F6AE54727637}" type="presOf" srcId="{007FF203-DDE9-465E-8CA8-4CF30D8180D4}" destId="{B7EFCCE0-2736-457A-8AE5-69EDE97EF34B}" srcOrd="0" destOrd="0" presId="urn:microsoft.com/office/officeart/2005/8/layout/hierarchy3"/>
    <dgm:cxn modelId="{C825E944-F5E7-4E53-857B-786C47B1FAEB}" type="presOf" srcId="{DC49F058-D345-496D-AAC4-A35B6B99B65B}" destId="{DBB85FC1-3474-4F54-B142-535A9A404D36}" srcOrd="0" destOrd="1" presId="urn:microsoft.com/office/officeart/2005/8/layout/hierarchy3"/>
    <dgm:cxn modelId="{2F182545-085E-4C2C-A341-6BC861889DBA}" type="presOf" srcId="{DC2E48B3-BBBF-495B-8C65-273362E1C3D8}" destId="{F0DA4ECB-1589-480C-A498-DAD601EAFE07}" srcOrd="0" destOrd="3" presId="urn:microsoft.com/office/officeart/2005/8/layout/hierarchy3"/>
    <dgm:cxn modelId="{9E2EA547-85FD-455A-A1DC-731BB017AFCB}" srcId="{9F6E6DA9-3391-4BCA-B48D-681EABD463F2}" destId="{068FCFCC-FC45-4445-B4F0-F5FD32C5A47A}" srcOrd="0" destOrd="0" parTransId="{D1C4AAA2-DAE6-4271-AC52-192F0DF94A7F}" sibTransId="{5847E26B-E66E-471F-A2B2-3D4572D32611}"/>
    <dgm:cxn modelId="{A5ACBA67-E441-4F18-97DE-3CE31274C30F}" srcId="{17BE3385-FBBB-48F1-883D-BD5EF9B3F5B5}" destId="{2495C0AA-59F5-4CBC-B119-8374A166093F}" srcOrd="0" destOrd="0" parTransId="{18244993-9BAF-41FB-AA1D-3003A90DE64C}" sibTransId="{4183F7D0-45D2-4F32-8164-0A09D3E1D767}"/>
    <dgm:cxn modelId="{9579DC68-4645-43EB-93FA-AC2F3B44A2CD}" srcId="{2F97C344-9377-49C7-9754-111852F1B8FE}" destId="{9E3AEC4E-8831-48C6-B888-DC0F914B686C}" srcOrd="1" destOrd="0" parTransId="{767C58BC-A6F9-4BB4-8458-D401FEE2AEB8}" sibTransId="{F363835A-D63F-4769-BA75-C0DBB294F882}"/>
    <dgm:cxn modelId="{3680E648-E90F-457D-8A6B-0EDCB14AC7FD}" srcId="{D007BE20-397A-4AC9-AD53-A117268D1B17}" destId="{48D6D876-6699-419A-92C6-18E2651ECC58}" srcOrd="0" destOrd="0" parTransId="{A5DC157C-35B0-45E4-B507-5ACE2B7DDD39}" sibTransId="{996D84F7-F251-4E40-B8E4-94FB76EB7BE7}"/>
    <dgm:cxn modelId="{D543DC6B-795A-4092-BF9B-41254476D176}" type="presOf" srcId="{40535F9E-581F-4832-B0CA-A30696EEA3E3}" destId="{86D93507-7324-4126-898D-1DEB63607A3F}" srcOrd="0" destOrd="0" presId="urn:microsoft.com/office/officeart/2005/8/layout/hierarchy3"/>
    <dgm:cxn modelId="{DC11B24D-7EFA-4279-BF9E-68F1261D7B93}" type="presOf" srcId="{3EDA4E18-E995-45B4-B013-06BB21007102}" destId="{E9783190-95AF-4D23-9192-F7B24D5ECE76}" srcOrd="1" destOrd="0" presId="urn:microsoft.com/office/officeart/2005/8/layout/hierarchy3"/>
    <dgm:cxn modelId="{198BD34D-8B9E-480F-A897-59F7F528D7E8}" type="presOf" srcId="{068FCFCC-FC45-4445-B4F0-F5FD32C5A47A}" destId="{373D5EA6-20F9-4238-A19A-733A11B6BC23}" srcOrd="0" destOrd="1" presId="urn:microsoft.com/office/officeart/2005/8/layout/hierarchy3"/>
    <dgm:cxn modelId="{456FBA4F-AB39-419C-B291-9D31A737560A}" type="presOf" srcId="{7CD29EE8-FAF8-4ADC-AF0F-1F13E52B5AFA}" destId="{183F931B-106B-4D52-80E3-EFFBE85EA4F7}" srcOrd="0" destOrd="3" presId="urn:microsoft.com/office/officeart/2005/8/layout/hierarchy3"/>
    <dgm:cxn modelId="{BD263D54-04DE-4951-A130-AB879131C874}" type="presOf" srcId="{773A18F5-A691-44D9-9A34-F22557F76EC2}" destId="{183F931B-106B-4D52-80E3-EFFBE85EA4F7}" srcOrd="0" destOrd="4" presId="urn:microsoft.com/office/officeart/2005/8/layout/hierarchy3"/>
    <dgm:cxn modelId="{0459F955-2CE8-47D4-89BF-52066514190D}" srcId="{C4F57189-8BFD-4D56-96EF-2498C84B1E50}" destId="{007FF203-DDE9-465E-8CA8-4CF30D8180D4}" srcOrd="1" destOrd="0" parTransId="{F410D2EE-B506-4AE9-A359-ABF87AD16794}" sibTransId="{A0CF867D-FD24-4F5F-838E-9962DB19D97E}"/>
    <dgm:cxn modelId="{FEB42456-1DD2-4311-A1AF-6C9BF2008D21}" srcId="{B6EEF6E3-DF29-43C0-B8C9-4C832AC6F53D}" destId="{FA6B1830-9F1F-4922-B575-266F33A733A8}" srcOrd="1" destOrd="0" parTransId="{BDFE4B2A-2A3D-4F3E-888E-D422A386EA04}" sibTransId="{7B996831-3315-48C6-A828-109C71F351EF}"/>
    <dgm:cxn modelId="{291D9C76-D242-4C3F-A535-41EC9D3197C2}" type="presOf" srcId="{EC5B2E3D-8EEA-4A9B-8EDF-2B055E2833D9}" destId="{14A7A505-6BD6-4006-95A6-7E90E0D6B36C}" srcOrd="0" destOrd="0" presId="urn:microsoft.com/office/officeart/2005/8/layout/hierarchy3"/>
    <dgm:cxn modelId="{C2B72557-D01E-4B35-AEF3-E1C9A270547C}" type="presOf" srcId="{3A58F76B-154A-469A-B75B-3E31CD00222E}" destId="{C77268A7-69D8-4FE7-8B33-DDC377309AAF}" srcOrd="0" destOrd="0" presId="urn:microsoft.com/office/officeart/2005/8/layout/hierarchy3"/>
    <dgm:cxn modelId="{76465C57-A0A0-4C0C-9F60-BBC56CD34B0B}" type="presOf" srcId="{42B423BD-D233-4491-B387-084262280473}" destId="{43153B5A-C1D2-408A-9705-40BC7BFE8B59}" srcOrd="0" destOrd="0" presId="urn:microsoft.com/office/officeart/2005/8/layout/hierarchy3"/>
    <dgm:cxn modelId="{5456DF79-F89F-4729-9A0F-6462EEC425E2}" type="presOf" srcId="{01EF7EAB-65CB-4CB4-AA0C-FD683E0B3087}" destId="{B2B17C38-F62B-49AC-BCDE-649E3F9F5F09}" srcOrd="0" destOrd="0" presId="urn:microsoft.com/office/officeart/2005/8/layout/hierarchy3"/>
    <dgm:cxn modelId="{30B7EA5A-E2DC-4D30-8EFE-B9AA55C671D2}" type="presOf" srcId="{1AC1FBCE-A6CC-457E-85A8-248B4C61A919}" destId="{B417C5FB-C271-41B4-A14D-91707FF6648E}" srcOrd="0" destOrd="0" presId="urn:microsoft.com/office/officeart/2005/8/layout/hierarchy3"/>
    <dgm:cxn modelId="{73EC897C-7944-4A79-83E9-6591127EACB6}" type="presOf" srcId="{B73F4E08-4B42-44FE-AA9D-E2D9EC1738FD}" destId="{418E5B4D-F679-4E96-96FD-1EEE16D0BC31}" srcOrd="1" destOrd="0" presId="urn:microsoft.com/office/officeart/2005/8/layout/hierarchy3"/>
    <dgm:cxn modelId="{A94B157D-C516-4B05-8550-36A72BC2B1F9}" srcId="{17BE3385-FBBB-48F1-883D-BD5EF9B3F5B5}" destId="{DC2E48B3-BBBF-495B-8C65-273362E1C3D8}" srcOrd="2" destOrd="0" parTransId="{095FE286-1ECD-4EF5-A154-D92FCCEE1C39}" sibTransId="{56DB0141-E7F5-43F3-8336-B9D7AF981895}"/>
    <dgm:cxn modelId="{7C4D487E-7EF8-4A31-B939-36A80775BB87}" srcId="{3EDA4E18-E995-45B4-B013-06BB21007102}" destId="{D007BE20-397A-4AC9-AD53-A117268D1B17}" srcOrd="2" destOrd="0" parTransId="{6BDA2448-39D1-434E-ADB7-CFDA538644C9}" sibTransId="{BE3E4C9D-BF21-461F-833F-5090555E8A3B}"/>
    <dgm:cxn modelId="{6C294B7F-C3FD-4553-BA56-DD56CA5C2B51}" srcId="{B73F4E08-4B42-44FE-AA9D-E2D9EC1738FD}" destId="{7A6F8903-A372-47B3-989F-E57208DBBC47}" srcOrd="0" destOrd="0" parTransId="{1B9EF49F-0BD0-422D-B7B8-F6E8A2FAD25E}" sibTransId="{9AB6CCED-F45F-4F61-AC56-1CFAE6D156D9}"/>
    <dgm:cxn modelId="{27D05985-C095-4910-8244-8334A070D62E}" srcId="{2F97C344-9377-49C7-9754-111852F1B8FE}" destId="{0BAAD5B3-48B3-4AD8-B6FD-FF606AD39636}" srcOrd="0" destOrd="0" parTransId="{FB6A1ABA-3796-462C-BBD7-6DE6B497761F}" sibTransId="{36803845-4A3B-4B91-99DD-9377ABF6284A}"/>
    <dgm:cxn modelId="{4157AB94-05DE-4405-B07E-2F6BEF4B92AA}" type="presOf" srcId="{5018C52A-A7DB-4520-AAFB-E68DC7508E1A}" destId="{45F3CCE3-1A65-4CAD-9184-75C6EAD22302}" srcOrd="0" destOrd="0" presId="urn:microsoft.com/office/officeart/2005/8/layout/hierarchy3"/>
    <dgm:cxn modelId="{9C158695-0A80-4AC7-80D5-AE210F80B844}" type="presOf" srcId="{C4F57189-8BFD-4D56-96EF-2498C84B1E50}" destId="{9510521D-7581-49B5-939A-A5587FAD393A}" srcOrd="0" destOrd="0" presId="urn:microsoft.com/office/officeart/2005/8/layout/hierarchy3"/>
    <dgm:cxn modelId="{C9466A96-2778-4FD4-B816-20C09DA4986C}" type="presOf" srcId="{E97954A1-CBEB-41C9-A2B1-46575ED3EFA5}" destId="{CEC4E3F2-C255-4C7C-996E-D6A6F615743C}" srcOrd="0" destOrd="0" presId="urn:microsoft.com/office/officeart/2005/8/layout/hierarchy3"/>
    <dgm:cxn modelId="{A8B34A9D-23FC-4E05-A08E-6E60025B305D}" type="presOf" srcId="{48D6D876-6699-419A-92C6-18E2651ECC58}" destId="{EDAF74E5-2CF8-4334-885C-8ECF0D3F8645}" srcOrd="0" destOrd="1" presId="urn:microsoft.com/office/officeart/2005/8/layout/hierarchy3"/>
    <dgm:cxn modelId="{25A665A2-7B8D-420E-9697-12FC77F4882D}" type="presOf" srcId="{6BDA2448-39D1-434E-ADB7-CFDA538644C9}" destId="{B7044CD2-501F-4330-9938-735205EA5565}" srcOrd="0" destOrd="0" presId="urn:microsoft.com/office/officeart/2005/8/layout/hierarchy3"/>
    <dgm:cxn modelId="{3DE95FA3-20E6-4184-9529-C620757579A9}" srcId="{2F97C344-9377-49C7-9754-111852F1B8FE}" destId="{7CD29EE8-FAF8-4ADC-AF0F-1F13E52B5AFA}" srcOrd="2" destOrd="0" parTransId="{8B52E7B5-7FAE-46B6-9E86-839F402F5332}" sibTransId="{B4230BCF-D488-48D3-BB76-B960F61CECD4}"/>
    <dgm:cxn modelId="{47F58AA3-C4AB-4ABF-8D52-6EFAB6E291F0}" type="presOf" srcId="{9F6E6DA9-3391-4BCA-B48D-681EABD463F2}" destId="{373D5EA6-20F9-4238-A19A-733A11B6BC23}" srcOrd="0" destOrd="0" presId="urn:microsoft.com/office/officeart/2005/8/layout/hierarchy3"/>
    <dgm:cxn modelId="{FF2CF3A8-76BE-4CBD-A71E-EFB5E06FAC13}" type="presOf" srcId="{FA3734FF-39C6-42BE-872D-19FF6EF8BE9E}" destId="{CFB6313A-9555-4062-A751-3974D9FEA6D9}" srcOrd="0" destOrd="0" presId="urn:microsoft.com/office/officeart/2005/8/layout/hierarchy3"/>
    <dgm:cxn modelId="{B09DE3AD-1EF7-4115-B5EB-7FAC1066B07B}" type="presOf" srcId="{C4F57189-8BFD-4D56-96EF-2498C84B1E50}" destId="{F451E240-85AE-4680-8463-24A08AD54566}" srcOrd="1" destOrd="0" presId="urn:microsoft.com/office/officeart/2005/8/layout/hierarchy3"/>
    <dgm:cxn modelId="{690A4EAE-413E-4C29-A019-300F2E48682C}" srcId="{5018C52A-A7DB-4520-AAFB-E68DC7508E1A}" destId="{43E2A5E8-B862-4FC2-8836-93CBAD791C98}" srcOrd="0" destOrd="0" parTransId="{221D58E3-A73A-4ABA-BC38-2F7BCCE528B9}" sibTransId="{99F0032E-3F9E-460E-B6ED-03A3EE9F8E45}"/>
    <dgm:cxn modelId="{103ADDB2-B3E6-48F4-BD06-EC68D0EAFAA9}" type="presOf" srcId="{E5D4C1B3-009D-4927-8368-ECD4E4622435}" destId="{0891CD5D-7614-4A5C-AEBB-EA4D3644790F}" srcOrd="0" destOrd="0" presId="urn:microsoft.com/office/officeart/2005/8/layout/hierarchy3"/>
    <dgm:cxn modelId="{733EEAB7-F7FC-495C-AB09-41F98BFFB43E}" type="presOf" srcId="{7A6F8903-A372-47B3-989F-E57208DBBC47}" destId="{FA868460-94AD-478D-9FA1-431987EE2F02}" srcOrd="0" destOrd="0" presId="urn:microsoft.com/office/officeart/2005/8/layout/hierarchy3"/>
    <dgm:cxn modelId="{3F0DB8C2-B309-4070-80D7-35C294D87D32}" srcId="{5018C52A-A7DB-4520-AAFB-E68DC7508E1A}" destId="{B73F4E08-4B42-44FE-AA9D-E2D9EC1738FD}" srcOrd="3" destOrd="0" parTransId="{A77DC253-E68B-469F-AAA8-64D6ACEF2491}" sibTransId="{32B47151-65C1-422D-BF81-BAB7C7EB719D}"/>
    <dgm:cxn modelId="{B14B79C3-C907-4CAC-ADC3-1D3314DF5EBB}" type="presOf" srcId="{2495C0AA-59F5-4CBC-B119-8374A166093F}" destId="{F0DA4ECB-1589-480C-A498-DAD601EAFE07}" srcOrd="0" destOrd="1" presId="urn:microsoft.com/office/officeart/2005/8/layout/hierarchy3"/>
    <dgm:cxn modelId="{984FC1CE-0941-4C19-91F7-0A3AF791197D}" type="presOf" srcId="{0BAAD5B3-48B3-4AD8-B6FD-FF606AD39636}" destId="{183F931B-106B-4D52-80E3-EFFBE85EA4F7}" srcOrd="0" destOrd="1" presId="urn:microsoft.com/office/officeart/2005/8/layout/hierarchy3"/>
    <dgm:cxn modelId="{622FFCCE-F3F4-4F39-B759-9781FA2E7A92}" srcId="{5018C52A-A7DB-4520-AAFB-E68DC7508E1A}" destId="{3EDA4E18-E995-45B4-B013-06BB21007102}" srcOrd="1" destOrd="0" parTransId="{BB6EDCF8-6D22-4911-A0C6-DD7E856226BF}" sibTransId="{E1DA7E94-EBF1-4FD4-BDEC-50583CD517FF}"/>
    <dgm:cxn modelId="{0D5E80CF-1271-4BCD-A782-744BA444B1E3}" srcId="{2F97C344-9377-49C7-9754-111852F1B8FE}" destId="{773A18F5-A691-44D9-9A34-F22557F76EC2}" srcOrd="3" destOrd="0" parTransId="{775DE868-80D0-4B3F-B413-DF6B38B48AA4}" sibTransId="{0FE82A1F-54F0-4848-ABB9-F249EEB09934}"/>
    <dgm:cxn modelId="{9DFCD5E0-4C5E-4FAE-B9A9-F6872D12D1AD}" srcId="{C4F57189-8BFD-4D56-96EF-2498C84B1E50}" destId="{1587CAAE-40FA-4DA6-BE5E-5A06965A9CF3}" srcOrd="0" destOrd="0" parTransId="{3A58F76B-154A-469A-B75B-3E31CD00222E}" sibTransId="{AF5283E2-0537-4694-A072-5AD4D013FAE2}"/>
    <dgm:cxn modelId="{7B255EE2-F7A7-4402-9A73-39EBFB856775}" type="presOf" srcId="{F410D2EE-B506-4AE9-A359-ABF87AD16794}" destId="{ABE5FD82-6F31-4964-8D2E-5FD959FFDF9B}" srcOrd="0" destOrd="0" presId="urn:microsoft.com/office/officeart/2005/8/layout/hierarchy3"/>
    <dgm:cxn modelId="{F99D2CE6-A516-406D-88D8-04C8B678F104}" type="presOf" srcId="{FA6B1830-9F1F-4922-B575-266F33A733A8}" destId="{DBB85FC1-3474-4F54-B142-535A9A404D36}" srcOrd="0" destOrd="2" presId="urn:microsoft.com/office/officeart/2005/8/layout/hierarchy3"/>
    <dgm:cxn modelId="{90C2CDE7-8A22-4B07-88E0-2D5BA990736A}" srcId="{43E2A5E8-B862-4FC2-8836-93CBAD791C98}" destId="{9F6E6DA9-3391-4BCA-B48D-681EABD463F2}" srcOrd="0" destOrd="0" parTransId="{1AC1FBCE-A6CC-457E-85A8-248B4C61A919}" sibTransId="{3A8AD398-886A-4FE4-A443-C76B20FAB13B}"/>
    <dgm:cxn modelId="{DBEDEFE7-0EC5-49DB-BAB2-06744461545B}" type="presOf" srcId="{63B97DF9-6862-4F0B-8A7A-DA6AA6B8FEDE}" destId="{F0DA4ECB-1589-480C-A498-DAD601EAFE07}" srcOrd="0" destOrd="2" presId="urn:microsoft.com/office/officeart/2005/8/layout/hierarchy3"/>
    <dgm:cxn modelId="{917D40EA-839F-423E-BD3E-FDDCFC3AC1E7}" type="presOf" srcId="{43E2A5E8-B862-4FC2-8836-93CBAD791C98}" destId="{AD87D106-86B1-416C-B1C9-28F257C6BC69}" srcOrd="0" destOrd="0" presId="urn:microsoft.com/office/officeart/2005/8/layout/hierarchy3"/>
    <dgm:cxn modelId="{33AF37EC-11E0-4DC2-8A68-9B5FD7EBA933}" type="presOf" srcId="{1587CAAE-40FA-4DA6-BE5E-5A06965A9CF3}" destId="{C4C6546E-DB5E-4FFB-9CD7-4D22C5AAA2EB}" srcOrd="0" destOrd="0" presId="urn:microsoft.com/office/officeart/2005/8/layout/hierarchy3"/>
    <dgm:cxn modelId="{A1CA01EF-6A78-4F48-89D8-AA124685489F}" srcId="{B73F4E08-4B42-44FE-AA9D-E2D9EC1738FD}" destId="{EC5B2E3D-8EEA-4A9B-8EDF-2B055E2833D9}" srcOrd="2" destOrd="0" parTransId="{E97954A1-CBEB-41C9-A2B1-46575ED3EFA5}" sibTransId="{8248BC6A-D72B-4C58-A569-31558C6BE083}"/>
    <dgm:cxn modelId="{0A2D71F0-EDDA-4F8B-9019-7B67D196548B}" type="presOf" srcId="{B6EEF6E3-DF29-43C0-B8C9-4C832AC6F53D}" destId="{DBB85FC1-3474-4F54-B142-535A9A404D36}" srcOrd="0" destOrd="0" presId="urn:microsoft.com/office/officeart/2005/8/layout/hierarchy3"/>
    <dgm:cxn modelId="{91B096F1-9D13-4E1E-8DC1-5660098F62F8}" srcId="{5018C52A-A7DB-4520-AAFB-E68DC7508E1A}" destId="{C4F57189-8BFD-4D56-96EF-2498C84B1E50}" srcOrd="2" destOrd="0" parTransId="{2E606F17-EB17-45AA-AC21-2E92610DF1D1}" sibTransId="{16875DE3-0169-4682-9370-864F6E59AD5B}"/>
    <dgm:cxn modelId="{B1774DF2-5762-4C80-BFB3-B6A5AF46AF14}" srcId="{17BE3385-FBBB-48F1-883D-BD5EF9B3F5B5}" destId="{63B97DF9-6862-4F0B-8A7A-DA6AA6B8FEDE}" srcOrd="1" destOrd="0" parTransId="{76B36154-AEE9-4E9A-BFCE-F2CED5DAC69E}" sibTransId="{F9A3362A-E42D-4431-B32A-30A2480D637E}"/>
    <dgm:cxn modelId="{DEC151F5-5FE8-4908-B415-D3A4E984D475}" srcId="{B73F4E08-4B42-44FE-AA9D-E2D9EC1738FD}" destId="{40535F9E-581F-4832-B0CA-A30696EEA3E3}" srcOrd="1" destOrd="0" parTransId="{E5D4C1B3-009D-4927-8368-ECD4E4622435}" sibTransId="{62FDE401-3B02-4DCF-A30B-F84DADAA748A}"/>
    <dgm:cxn modelId="{0999ADF5-8E26-41C5-A5CD-52B15F94643E}" srcId="{3EDA4E18-E995-45B4-B013-06BB21007102}" destId="{B6EEF6E3-DF29-43C0-B8C9-4C832AC6F53D}" srcOrd="1" destOrd="0" parTransId="{01EF7EAB-65CB-4CB4-AA0C-FD683E0B3087}" sibTransId="{4AFC58A9-75A1-49CA-ADAD-DC57014DD59F}"/>
    <dgm:cxn modelId="{069534FB-C647-4E9A-B994-0E2973902E03}" type="presOf" srcId="{3EDA4E18-E995-45B4-B013-06BB21007102}" destId="{7F097907-3CA5-4F69-945E-E9E28CF2233A}" srcOrd="0" destOrd="0" presId="urn:microsoft.com/office/officeart/2005/8/layout/hierarchy3"/>
    <dgm:cxn modelId="{2ECA59FC-656A-40F5-B213-677B5DDCE4B3}" type="presOf" srcId="{1B9EF49F-0BD0-422D-B7B8-F6E8A2FAD25E}" destId="{D92D9B1B-119B-4A2F-8B75-D0165EADED7F}" srcOrd="0" destOrd="0" presId="urn:microsoft.com/office/officeart/2005/8/layout/hierarchy3"/>
    <dgm:cxn modelId="{817669DC-2A7F-4834-B4A2-38E1BB379916}" type="presParOf" srcId="{45F3CCE3-1A65-4CAD-9184-75C6EAD22302}" destId="{6A20F8CF-71B2-4402-8E0A-270E49ED7982}" srcOrd="0" destOrd="0" presId="urn:microsoft.com/office/officeart/2005/8/layout/hierarchy3"/>
    <dgm:cxn modelId="{A5BE349D-9ECB-4232-B852-E146C0EBF27D}" type="presParOf" srcId="{6A20F8CF-71B2-4402-8E0A-270E49ED7982}" destId="{4291B5CC-A767-4C08-9494-F4F717E70C2D}" srcOrd="0" destOrd="0" presId="urn:microsoft.com/office/officeart/2005/8/layout/hierarchy3"/>
    <dgm:cxn modelId="{50373388-554A-469A-B824-3F1CAEE54AF0}" type="presParOf" srcId="{4291B5CC-A767-4C08-9494-F4F717E70C2D}" destId="{AD87D106-86B1-416C-B1C9-28F257C6BC69}" srcOrd="0" destOrd="0" presId="urn:microsoft.com/office/officeart/2005/8/layout/hierarchy3"/>
    <dgm:cxn modelId="{3240EBB8-3F85-4B7C-9EC2-0614DFB97D06}" type="presParOf" srcId="{4291B5CC-A767-4C08-9494-F4F717E70C2D}" destId="{098AA537-716D-4BFC-B87A-3798BB8F52F7}" srcOrd="1" destOrd="0" presId="urn:microsoft.com/office/officeart/2005/8/layout/hierarchy3"/>
    <dgm:cxn modelId="{ED72E0F5-BD2E-4A73-ADF6-D9C911D90A32}" type="presParOf" srcId="{6A20F8CF-71B2-4402-8E0A-270E49ED7982}" destId="{1A4A0755-721A-4F59-B405-DB9E1A50F5D8}" srcOrd="1" destOrd="0" presId="urn:microsoft.com/office/officeart/2005/8/layout/hierarchy3"/>
    <dgm:cxn modelId="{ACD244D3-E590-481A-A6FD-A60E1B9B3EAF}" type="presParOf" srcId="{1A4A0755-721A-4F59-B405-DB9E1A50F5D8}" destId="{B417C5FB-C271-41B4-A14D-91707FF6648E}" srcOrd="0" destOrd="0" presId="urn:microsoft.com/office/officeart/2005/8/layout/hierarchy3"/>
    <dgm:cxn modelId="{5669F7E6-DC55-4022-A293-3EEB7613CCA8}" type="presParOf" srcId="{1A4A0755-721A-4F59-B405-DB9E1A50F5D8}" destId="{373D5EA6-20F9-4238-A19A-733A11B6BC23}" srcOrd="1" destOrd="0" presId="urn:microsoft.com/office/officeart/2005/8/layout/hierarchy3"/>
    <dgm:cxn modelId="{924C3195-8B41-46AC-A67B-62D06A8A20B2}" type="presParOf" srcId="{1A4A0755-721A-4F59-B405-DB9E1A50F5D8}" destId="{CFB6313A-9555-4062-A751-3974D9FEA6D9}" srcOrd="2" destOrd="0" presId="urn:microsoft.com/office/officeart/2005/8/layout/hierarchy3"/>
    <dgm:cxn modelId="{8F8E7AE4-BEC2-451C-AB3C-3219AD318A45}" type="presParOf" srcId="{1A4A0755-721A-4F59-B405-DB9E1A50F5D8}" destId="{183F931B-106B-4D52-80E3-EFFBE85EA4F7}" srcOrd="3" destOrd="0" presId="urn:microsoft.com/office/officeart/2005/8/layout/hierarchy3"/>
    <dgm:cxn modelId="{66D299CD-8083-4B30-ACC6-CCAD3F921C5F}" type="presParOf" srcId="{45F3CCE3-1A65-4CAD-9184-75C6EAD22302}" destId="{63FEB253-B0D2-40E6-A5C5-6E5CA2A149E8}" srcOrd="1" destOrd="0" presId="urn:microsoft.com/office/officeart/2005/8/layout/hierarchy3"/>
    <dgm:cxn modelId="{FDBB23C3-758B-4E17-9EAD-0C8F0363DE14}" type="presParOf" srcId="{63FEB253-B0D2-40E6-A5C5-6E5CA2A149E8}" destId="{FA5AB2A4-4F20-451D-8ABE-D3E94A4867A9}" srcOrd="0" destOrd="0" presId="urn:microsoft.com/office/officeart/2005/8/layout/hierarchy3"/>
    <dgm:cxn modelId="{60542E2E-C20C-4F22-AF42-A61423D21049}" type="presParOf" srcId="{FA5AB2A4-4F20-451D-8ABE-D3E94A4867A9}" destId="{7F097907-3CA5-4F69-945E-E9E28CF2233A}" srcOrd="0" destOrd="0" presId="urn:microsoft.com/office/officeart/2005/8/layout/hierarchy3"/>
    <dgm:cxn modelId="{ED994AF4-988D-4541-BDBB-44A7A7853D95}" type="presParOf" srcId="{FA5AB2A4-4F20-451D-8ABE-D3E94A4867A9}" destId="{E9783190-95AF-4D23-9192-F7B24D5ECE76}" srcOrd="1" destOrd="0" presId="urn:microsoft.com/office/officeart/2005/8/layout/hierarchy3"/>
    <dgm:cxn modelId="{6158D551-D0FD-4797-9388-2A87F32BF77A}" type="presParOf" srcId="{63FEB253-B0D2-40E6-A5C5-6E5CA2A149E8}" destId="{F1E44211-7428-44C8-841F-222C0DC85775}" srcOrd="1" destOrd="0" presId="urn:microsoft.com/office/officeart/2005/8/layout/hierarchy3"/>
    <dgm:cxn modelId="{4914FC3A-13C6-4541-A7C8-7B6BD4588FAA}" type="presParOf" srcId="{F1E44211-7428-44C8-841F-222C0DC85775}" destId="{43153B5A-C1D2-408A-9705-40BC7BFE8B59}" srcOrd="0" destOrd="0" presId="urn:microsoft.com/office/officeart/2005/8/layout/hierarchy3"/>
    <dgm:cxn modelId="{C3E1FD35-EDFA-4DD2-90FE-D4941E367CD5}" type="presParOf" srcId="{F1E44211-7428-44C8-841F-222C0DC85775}" destId="{F0DA4ECB-1589-480C-A498-DAD601EAFE07}" srcOrd="1" destOrd="0" presId="urn:microsoft.com/office/officeart/2005/8/layout/hierarchy3"/>
    <dgm:cxn modelId="{41D0E2BE-4A89-4017-959A-DB2B55193ED5}" type="presParOf" srcId="{F1E44211-7428-44C8-841F-222C0DC85775}" destId="{B2B17C38-F62B-49AC-BCDE-649E3F9F5F09}" srcOrd="2" destOrd="0" presId="urn:microsoft.com/office/officeart/2005/8/layout/hierarchy3"/>
    <dgm:cxn modelId="{E81D729C-4212-4DBA-BFD3-CFC37CA6979E}" type="presParOf" srcId="{F1E44211-7428-44C8-841F-222C0DC85775}" destId="{DBB85FC1-3474-4F54-B142-535A9A404D36}" srcOrd="3" destOrd="0" presId="urn:microsoft.com/office/officeart/2005/8/layout/hierarchy3"/>
    <dgm:cxn modelId="{B1B55D97-7A06-4648-A997-E8CB7E14E312}" type="presParOf" srcId="{F1E44211-7428-44C8-841F-222C0DC85775}" destId="{B7044CD2-501F-4330-9938-735205EA5565}" srcOrd="4" destOrd="0" presId="urn:microsoft.com/office/officeart/2005/8/layout/hierarchy3"/>
    <dgm:cxn modelId="{D4E7242A-D83B-491A-867F-A400DB8E3FF7}" type="presParOf" srcId="{F1E44211-7428-44C8-841F-222C0DC85775}" destId="{EDAF74E5-2CF8-4334-885C-8ECF0D3F8645}" srcOrd="5" destOrd="0" presId="urn:microsoft.com/office/officeart/2005/8/layout/hierarchy3"/>
    <dgm:cxn modelId="{ED426C89-FEF8-4207-8AE5-53F17742D13B}" type="presParOf" srcId="{45F3CCE3-1A65-4CAD-9184-75C6EAD22302}" destId="{90A4C9A6-CCF5-4D32-A52A-702D9B99B39D}" srcOrd="2" destOrd="0" presId="urn:microsoft.com/office/officeart/2005/8/layout/hierarchy3"/>
    <dgm:cxn modelId="{6460C55A-4BC8-4308-BD5D-A37C8BD9243F}" type="presParOf" srcId="{90A4C9A6-CCF5-4D32-A52A-702D9B99B39D}" destId="{AA6F9136-308E-4930-BA0D-957438298DB2}" srcOrd="0" destOrd="0" presId="urn:microsoft.com/office/officeart/2005/8/layout/hierarchy3"/>
    <dgm:cxn modelId="{5FE1ED25-2DAA-4196-B1E4-C32D0670E8C6}" type="presParOf" srcId="{AA6F9136-308E-4930-BA0D-957438298DB2}" destId="{9510521D-7581-49B5-939A-A5587FAD393A}" srcOrd="0" destOrd="0" presId="urn:microsoft.com/office/officeart/2005/8/layout/hierarchy3"/>
    <dgm:cxn modelId="{BCE39BBF-1F2B-4275-BA0A-F362AC53D67B}" type="presParOf" srcId="{AA6F9136-308E-4930-BA0D-957438298DB2}" destId="{F451E240-85AE-4680-8463-24A08AD54566}" srcOrd="1" destOrd="0" presId="urn:microsoft.com/office/officeart/2005/8/layout/hierarchy3"/>
    <dgm:cxn modelId="{844017E9-D6E7-4045-BC30-CCC0C62DEF60}" type="presParOf" srcId="{90A4C9A6-CCF5-4D32-A52A-702D9B99B39D}" destId="{260C454D-8CE5-4488-A45C-EE357C730413}" srcOrd="1" destOrd="0" presId="urn:microsoft.com/office/officeart/2005/8/layout/hierarchy3"/>
    <dgm:cxn modelId="{18B264B9-446F-4BC3-B09F-BC9D0CAA6C7B}" type="presParOf" srcId="{260C454D-8CE5-4488-A45C-EE357C730413}" destId="{C77268A7-69D8-4FE7-8B33-DDC377309AAF}" srcOrd="0" destOrd="0" presId="urn:microsoft.com/office/officeart/2005/8/layout/hierarchy3"/>
    <dgm:cxn modelId="{85C5CB8A-E0DD-4CA3-978B-DA21AFBA58E3}" type="presParOf" srcId="{260C454D-8CE5-4488-A45C-EE357C730413}" destId="{C4C6546E-DB5E-4FFB-9CD7-4D22C5AAA2EB}" srcOrd="1" destOrd="0" presId="urn:microsoft.com/office/officeart/2005/8/layout/hierarchy3"/>
    <dgm:cxn modelId="{0F709FCE-67BE-46D1-BBF4-44D7B0A76344}" type="presParOf" srcId="{260C454D-8CE5-4488-A45C-EE357C730413}" destId="{ABE5FD82-6F31-4964-8D2E-5FD959FFDF9B}" srcOrd="2" destOrd="0" presId="urn:microsoft.com/office/officeart/2005/8/layout/hierarchy3"/>
    <dgm:cxn modelId="{9FF2B278-88AD-4FED-BC51-39992F54F150}" type="presParOf" srcId="{260C454D-8CE5-4488-A45C-EE357C730413}" destId="{B7EFCCE0-2736-457A-8AE5-69EDE97EF34B}" srcOrd="3" destOrd="0" presId="urn:microsoft.com/office/officeart/2005/8/layout/hierarchy3"/>
    <dgm:cxn modelId="{3725D0E4-FA10-4F70-AF06-D42494BB6AAB}" type="presParOf" srcId="{45F3CCE3-1A65-4CAD-9184-75C6EAD22302}" destId="{B50B073A-1D5E-469D-B759-7C8018D52469}" srcOrd="3" destOrd="0" presId="urn:microsoft.com/office/officeart/2005/8/layout/hierarchy3"/>
    <dgm:cxn modelId="{7AA9E865-6694-48BD-BB39-9D4164646C94}" type="presParOf" srcId="{B50B073A-1D5E-469D-B759-7C8018D52469}" destId="{DA801635-AADE-41DB-9D65-2C3D86DAD1A6}" srcOrd="0" destOrd="0" presId="urn:microsoft.com/office/officeart/2005/8/layout/hierarchy3"/>
    <dgm:cxn modelId="{B97DBE4E-1F70-41DC-9171-1CAE90CC40DD}" type="presParOf" srcId="{DA801635-AADE-41DB-9D65-2C3D86DAD1A6}" destId="{8EFC2419-ACCD-4F89-A78D-DB959ABC155A}" srcOrd="0" destOrd="0" presId="urn:microsoft.com/office/officeart/2005/8/layout/hierarchy3"/>
    <dgm:cxn modelId="{86FA1988-85A3-4062-8CC0-32F70AEBD32A}" type="presParOf" srcId="{DA801635-AADE-41DB-9D65-2C3D86DAD1A6}" destId="{418E5B4D-F679-4E96-96FD-1EEE16D0BC31}" srcOrd="1" destOrd="0" presId="urn:microsoft.com/office/officeart/2005/8/layout/hierarchy3"/>
    <dgm:cxn modelId="{C16D3CF8-A3E5-4C41-89DF-1970D2D5A296}" type="presParOf" srcId="{B50B073A-1D5E-469D-B759-7C8018D52469}" destId="{16877F43-84DF-4AEE-9E92-BDD287B68428}" srcOrd="1" destOrd="0" presId="urn:microsoft.com/office/officeart/2005/8/layout/hierarchy3"/>
    <dgm:cxn modelId="{48353011-80F4-4520-BD44-B2EF1066B672}" type="presParOf" srcId="{16877F43-84DF-4AEE-9E92-BDD287B68428}" destId="{D92D9B1B-119B-4A2F-8B75-D0165EADED7F}" srcOrd="0" destOrd="0" presId="urn:microsoft.com/office/officeart/2005/8/layout/hierarchy3"/>
    <dgm:cxn modelId="{C2245DD0-D775-42FA-85ED-885352ABA8E0}" type="presParOf" srcId="{16877F43-84DF-4AEE-9E92-BDD287B68428}" destId="{FA868460-94AD-478D-9FA1-431987EE2F02}" srcOrd="1" destOrd="0" presId="urn:microsoft.com/office/officeart/2005/8/layout/hierarchy3"/>
    <dgm:cxn modelId="{CE167449-961C-41C0-9652-97BA51D1D8EC}" type="presParOf" srcId="{16877F43-84DF-4AEE-9E92-BDD287B68428}" destId="{0891CD5D-7614-4A5C-AEBB-EA4D3644790F}" srcOrd="2" destOrd="0" presId="urn:microsoft.com/office/officeart/2005/8/layout/hierarchy3"/>
    <dgm:cxn modelId="{E34DB439-1D12-4167-942F-5E942D9CAF18}" type="presParOf" srcId="{16877F43-84DF-4AEE-9E92-BDD287B68428}" destId="{86D93507-7324-4126-898D-1DEB63607A3F}" srcOrd="3" destOrd="0" presId="urn:microsoft.com/office/officeart/2005/8/layout/hierarchy3"/>
    <dgm:cxn modelId="{9702B7CF-47CD-43D0-88EF-22506EB2CABD}" type="presParOf" srcId="{16877F43-84DF-4AEE-9E92-BDD287B68428}" destId="{CEC4E3F2-C255-4C7C-996E-D6A6F615743C}" srcOrd="4" destOrd="0" presId="urn:microsoft.com/office/officeart/2005/8/layout/hierarchy3"/>
    <dgm:cxn modelId="{2BB0A3C2-2E44-441D-9C65-DBE66C2052BB}" type="presParOf" srcId="{16877F43-84DF-4AEE-9E92-BDD287B68428}" destId="{14A7A505-6BD6-4006-95A6-7E90E0D6B36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B9A2B-1CFA-4EB2-A036-B1F6AECB9441}">
      <dsp:nvSpPr>
        <dsp:cNvPr id="0" name=""/>
        <dsp:cNvSpPr/>
      </dsp:nvSpPr>
      <dsp:spPr>
        <a:xfrm>
          <a:off x="8520454" y="2183393"/>
          <a:ext cx="502182" cy="520620"/>
        </a:xfrm>
        <a:custGeom>
          <a:avLst/>
          <a:gdLst/>
          <a:ahLst/>
          <a:cxnLst/>
          <a:rect l="0" t="0" r="0" b="0"/>
          <a:pathLst>
            <a:path>
              <a:moveTo>
                <a:pt x="0" y="0"/>
              </a:moveTo>
              <a:lnTo>
                <a:pt x="0" y="383997"/>
              </a:lnTo>
              <a:lnTo>
                <a:pt x="502182" y="383997"/>
              </a:lnTo>
              <a:lnTo>
                <a:pt x="502182" y="520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1F0E61-63CB-4AF5-A4FB-6D5556E7EAB5}">
      <dsp:nvSpPr>
        <dsp:cNvPr id="0" name=""/>
        <dsp:cNvSpPr/>
      </dsp:nvSpPr>
      <dsp:spPr>
        <a:xfrm>
          <a:off x="5391227" y="965487"/>
          <a:ext cx="3129226" cy="281412"/>
        </a:xfrm>
        <a:custGeom>
          <a:avLst/>
          <a:gdLst/>
          <a:ahLst/>
          <a:cxnLst/>
          <a:rect l="0" t="0" r="0" b="0"/>
          <a:pathLst>
            <a:path>
              <a:moveTo>
                <a:pt x="0" y="0"/>
              </a:moveTo>
              <a:lnTo>
                <a:pt x="0" y="144788"/>
              </a:lnTo>
              <a:lnTo>
                <a:pt x="3129226" y="144788"/>
              </a:lnTo>
              <a:lnTo>
                <a:pt x="3129226" y="281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D3D6F-F920-4A2A-A393-F4D68C67382B}">
      <dsp:nvSpPr>
        <dsp:cNvPr id="0" name=""/>
        <dsp:cNvSpPr/>
      </dsp:nvSpPr>
      <dsp:spPr>
        <a:xfrm>
          <a:off x="8697006" y="5112906"/>
          <a:ext cx="395229" cy="445513"/>
        </a:xfrm>
        <a:custGeom>
          <a:avLst/>
          <a:gdLst/>
          <a:ahLst/>
          <a:cxnLst/>
          <a:rect l="0" t="0" r="0" b="0"/>
          <a:pathLst>
            <a:path>
              <a:moveTo>
                <a:pt x="0" y="0"/>
              </a:moveTo>
              <a:lnTo>
                <a:pt x="0" y="308890"/>
              </a:lnTo>
              <a:lnTo>
                <a:pt x="395229" y="308890"/>
              </a:lnTo>
              <a:lnTo>
                <a:pt x="395229" y="4455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52E63-43A1-49B1-9FF8-641A0D7BDA5D}">
      <dsp:nvSpPr>
        <dsp:cNvPr id="0" name=""/>
        <dsp:cNvSpPr/>
      </dsp:nvSpPr>
      <dsp:spPr>
        <a:xfrm>
          <a:off x="6218556" y="3770306"/>
          <a:ext cx="2478450" cy="406106"/>
        </a:xfrm>
        <a:custGeom>
          <a:avLst/>
          <a:gdLst/>
          <a:ahLst/>
          <a:cxnLst/>
          <a:rect l="0" t="0" r="0" b="0"/>
          <a:pathLst>
            <a:path>
              <a:moveTo>
                <a:pt x="0" y="0"/>
              </a:moveTo>
              <a:lnTo>
                <a:pt x="0" y="269482"/>
              </a:lnTo>
              <a:lnTo>
                <a:pt x="2478450" y="269482"/>
              </a:lnTo>
              <a:lnTo>
                <a:pt x="2478450" y="4061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ACE3F0-53AD-4700-A67C-85C18993776D}">
      <dsp:nvSpPr>
        <dsp:cNvPr id="0" name=""/>
        <dsp:cNvSpPr/>
      </dsp:nvSpPr>
      <dsp:spPr>
        <a:xfrm>
          <a:off x="5119541" y="2351513"/>
          <a:ext cx="1099015" cy="482299"/>
        </a:xfrm>
        <a:custGeom>
          <a:avLst/>
          <a:gdLst/>
          <a:ahLst/>
          <a:cxnLst/>
          <a:rect l="0" t="0" r="0" b="0"/>
          <a:pathLst>
            <a:path>
              <a:moveTo>
                <a:pt x="0" y="0"/>
              </a:moveTo>
              <a:lnTo>
                <a:pt x="0" y="345676"/>
              </a:lnTo>
              <a:lnTo>
                <a:pt x="1099015" y="345676"/>
              </a:lnTo>
              <a:lnTo>
                <a:pt x="1099015" y="4822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BCEAD-7CA3-4DCE-B936-20734C857A8D}">
      <dsp:nvSpPr>
        <dsp:cNvPr id="0" name=""/>
        <dsp:cNvSpPr/>
      </dsp:nvSpPr>
      <dsp:spPr>
        <a:xfrm>
          <a:off x="4970656" y="5143474"/>
          <a:ext cx="810015" cy="445504"/>
        </a:xfrm>
        <a:custGeom>
          <a:avLst/>
          <a:gdLst/>
          <a:ahLst/>
          <a:cxnLst/>
          <a:rect l="0" t="0" r="0" b="0"/>
          <a:pathLst>
            <a:path>
              <a:moveTo>
                <a:pt x="0" y="0"/>
              </a:moveTo>
              <a:lnTo>
                <a:pt x="0" y="308881"/>
              </a:lnTo>
              <a:lnTo>
                <a:pt x="810015" y="308881"/>
              </a:lnTo>
              <a:lnTo>
                <a:pt x="810015" y="4455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B22AC-21AE-4DDB-A42F-D2B6A40EA487}">
      <dsp:nvSpPr>
        <dsp:cNvPr id="0" name=""/>
        <dsp:cNvSpPr/>
      </dsp:nvSpPr>
      <dsp:spPr>
        <a:xfrm>
          <a:off x="4063648" y="3732210"/>
          <a:ext cx="907007" cy="474769"/>
        </a:xfrm>
        <a:custGeom>
          <a:avLst/>
          <a:gdLst/>
          <a:ahLst/>
          <a:cxnLst/>
          <a:rect l="0" t="0" r="0" b="0"/>
          <a:pathLst>
            <a:path>
              <a:moveTo>
                <a:pt x="0" y="0"/>
              </a:moveTo>
              <a:lnTo>
                <a:pt x="0" y="338146"/>
              </a:lnTo>
              <a:lnTo>
                <a:pt x="907007" y="338146"/>
              </a:lnTo>
              <a:lnTo>
                <a:pt x="907007" y="4747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63C96A-4F2E-4E23-B560-1F56591EF564}">
      <dsp:nvSpPr>
        <dsp:cNvPr id="0" name=""/>
        <dsp:cNvSpPr/>
      </dsp:nvSpPr>
      <dsp:spPr>
        <a:xfrm>
          <a:off x="2295508" y="5143474"/>
          <a:ext cx="91440" cy="414946"/>
        </a:xfrm>
        <a:custGeom>
          <a:avLst/>
          <a:gdLst/>
          <a:ahLst/>
          <a:cxnLst/>
          <a:rect l="0" t="0" r="0" b="0"/>
          <a:pathLst>
            <a:path>
              <a:moveTo>
                <a:pt x="81808" y="0"/>
              </a:moveTo>
              <a:lnTo>
                <a:pt x="81808" y="278323"/>
              </a:lnTo>
              <a:lnTo>
                <a:pt x="45720" y="278323"/>
              </a:lnTo>
              <a:lnTo>
                <a:pt x="45720" y="414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E2CC6-014A-45E9-8E4C-61A8A6049F0F}">
      <dsp:nvSpPr>
        <dsp:cNvPr id="0" name=""/>
        <dsp:cNvSpPr/>
      </dsp:nvSpPr>
      <dsp:spPr>
        <a:xfrm>
          <a:off x="2377316" y="3732210"/>
          <a:ext cx="1686332" cy="474769"/>
        </a:xfrm>
        <a:custGeom>
          <a:avLst/>
          <a:gdLst/>
          <a:ahLst/>
          <a:cxnLst/>
          <a:rect l="0" t="0" r="0" b="0"/>
          <a:pathLst>
            <a:path>
              <a:moveTo>
                <a:pt x="1686332" y="0"/>
              </a:moveTo>
              <a:lnTo>
                <a:pt x="1686332" y="338146"/>
              </a:lnTo>
              <a:lnTo>
                <a:pt x="0" y="338146"/>
              </a:lnTo>
              <a:lnTo>
                <a:pt x="0" y="4747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7DBB0-4398-4A5C-A0EB-8EBA1B63A433}">
      <dsp:nvSpPr>
        <dsp:cNvPr id="0" name=""/>
        <dsp:cNvSpPr/>
      </dsp:nvSpPr>
      <dsp:spPr>
        <a:xfrm>
          <a:off x="4063648" y="2351513"/>
          <a:ext cx="1055892" cy="444202"/>
        </a:xfrm>
        <a:custGeom>
          <a:avLst/>
          <a:gdLst/>
          <a:ahLst/>
          <a:cxnLst/>
          <a:rect l="0" t="0" r="0" b="0"/>
          <a:pathLst>
            <a:path>
              <a:moveTo>
                <a:pt x="1055892" y="0"/>
              </a:moveTo>
              <a:lnTo>
                <a:pt x="1055892" y="307579"/>
              </a:lnTo>
              <a:lnTo>
                <a:pt x="0" y="307579"/>
              </a:lnTo>
              <a:lnTo>
                <a:pt x="0" y="4442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CB1C94-F585-48DF-8704-52DE37566C12}">
      <dsp:nvSpPr>
        <dsp:cNvPr id="0" name=""/>
        <dsp:cNvSpPr/>
      </dsp:nvSpPr>
      <dsp:spPr>
        <a:xfrm>
          <a:off x="5119541" y="965487"/>
          <a:ext cx="271686" cy="449531"/>
        </a:xfrm>
        <a:custGeom>
          <a:avLst/>
          <a:gdLst/>
          <a:ahLst/>
          <a:cxnLst/>
          <a:rect l="0" t="0" r="0" b="0"/>
          <a:pathLst>
            <a:path>
              <a:moveTo>
                <a:pt x="271686" y="0"/>
              </a:moveTo>
              <a:lnTo>
                <a:pt x="271686" y="312908"/>
              </a:lnTo>
              <a:lnTo>
                <a:pt x="0" y="312908"/>
              </a:lnTo>
              <a:lnTo>
                <a:pt x="0" y="449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E8B24D-620D-40E1-8EB3-7954C7AEA4E2}">
      <dsp:nvSpPr>
        <dsp:cNvPr id="0" name=""/>
        <dsp:cNvSpPr/>
      </dsp:nvSpPr>
      <dsp:spPr>
        <a:xfrm>
          <a:off x="1120509" y="2198686"/>
          <a:ext cx="577190" cy="352501"/>
        </a:xfrm>
        <a:custGeom>
          <a:avLst/>
          <a:gdLst/>
          <a:ahLst/>
          <a:cxnLst/>
          <a:rect l="0" t="0" r="0" b="0"/>
          <a:pathLst>
            <a:path>
              <a:moveTo>
                <a:pt x="577190" y="0"/>
              </a:moveTo>
              <a:lnTo>
                <a:pt x="577190" y="215878"/>
              </a:lnTo>
              <a:lnTo>
                <a:pt x="0" y="215878"/>
              </a:lnTo>
              <a:lnTo>
                <a:pt x="0" y="3525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910B7C-1A32-4563-BBAA-263F9C538A00}">
      <dsp:nvSpPr>
        <dsp:cNvPr id="0" name=""/>
        <dsp:cNvSpPr/>
      </dsp:nvSpPr>
      <dsp:spPr>
        <a:xfrm>
          <a:off x="1697700" y="965487"/>
          <a:ext cx="3693527" cy="296704"/>
        </a:xfrm>
        <a:custGeom>
          <a:avLst/>
          <a:gdLst/>
          <a:ahLst/>
          <a:cxnLst/>
          <a:rect l="0" t="0" r="0" b="0"/>
          <a:pathLst>
            <a:path>
              <a:moveTo>
                <a:pt x="3693527" y="0"/>
              </a:moveTo>
              <a:lnTo>
                <a:pt x="3693527" y="160081"/>
              </a:lnTo>
              <a:lnTo>
                <a:pt x="0" y="160081"/>
              </a:lnTo>
              <a:lnTo>
                <a:pt x="0" y="296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A4834-CD9E-41B5-82C7-CAF9A0F3F9CD}">
      <dsp:nvSpPr>
        <dsp:cNvPr id="0" name=""/>
        <dsp:cNvSpPr/>
      </dsp:nvSpPr>
      <dsp:spPr>
        <a:xfrm>
          <a:off x="4653830" y="28993"/>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32A53-5D44-4139-9847-D63240266B90}">
      <dsp:nvSpPr>
        <dsp:cNvPr id="0" name=""/>
        <dsp:cNvSpPr/>
      </dsp:nvSpPr>
      <dsp:spPr>
        <a:xfrm>
          <a:off x="4817696" y="184666"/>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TIDE</a:t>
          </a:r>
        </a:p>
        <a:p>
          <a:pPr marL="0" lvl="0" indent="0" algn="ctr" defTabSz="533400">
            <a:lnSpc>
              <a:spcPct val="90000"/>
            </a:lnSpc>
            <a:spcBef>
              <a:spcPct val="0"/>
            </a:spcBef>
            <a:spcAft>
              <a:spcPct val="35000"/>
            </a:spcAft>
            <a:buNone/>
          </a:pPr>
          <a:r>
            <a:rPr lang="en-US" sz="1200" b="0" kern="1200" dirty="0">
              <a:latin typeface="Segoe UI regular"/>
            </a:rPr>
            <a:t>Test Information Distribution Engine</a:t>
          </a:r>
        </a:p>
      </dsp:txBody>
      <dsp:txXfrm>
        <a:off x="4845125" y="212095"/>
        <a:ext cx="1419935" cy="881636"/>
      </dsp:txXfrm>
    </dsp:sp>
    <dsp:sp modelId="{9500C0CD-93FB-4C3F-9D55-C3F768CD5372}">
      <dsp:nvSpPr>
        <dsp:cNvPr id="0" name=""/>
        <dsp:cNvSpPr/>
      </dsp:nvSpPr>
      <dsp:spPr>
        <a:xfrm>
          <a:off x="960303" y="1262192"/>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7B484-96D6-4B82-ADE5-97FD1938E404}">
      <dsp:nvSpPr>
        <dsp:cNvPr id="0" name=""/>
        <dsp:cNvSpPr/>
      </dsp:nvSpPr>
      <dsp:spPr>
        <a:xfrm>
          <a:off x="1124169" y="1417865"/>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Practice and Training Tests</a:t>
          </a:r>
        </a:p>
      </dsp:txBody>
      <dsp:txXfrm>
        <a:off x="1151598" y="1445294"/>
        <a:ext cx="1419935" cy="881636"/>
      </dsp:txXfrm>
    </dsp:sp>
    <dsp:sp modelId="{62D3427A-8514-4473-8436-DBA5F3EFA742}">
      <dsp:nvSpPr>
        <dsp:cNvPr id="0" name=""/>
        <dsp:cNvSpPr/>
      </dsp:nvSpPr>
      <dsp:spPr>
        <a:xfrm>
          <a:off x="-163865" y="2551187"/>
          <a:ext cx="2568751"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9A16C-B81F-47F2-B511-20882AA28917}">
      <dsp:nvSpPr>
        <dsp:cNvPr id="0" name=""/>
        <dsp:cNvSpPr/>
      </dsp:nvSpPr>
      <dsp:spPr>
        <a:xfrm>
          <a:off x="0" y="2706860"/>
          <a:ext cx="2568751"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Secure site that students practice using the accessibility supports and testing formats used during summative assessments.</a:t>
          </a:r>
        </a:p>
      </dsp:txBody>
      <dsp:txXfrm>
        <a:off x="27429" y="2734289"/>
        <a:ext cx="2513893" cy="881636"/>
      </dsp:txXfrm>
    </dsp:sp>
    <dsp:sp modelId="{B52683BB-C95E-4AE5-8483-737D54AF2464}">
      <dsp:nvSpPr>
        <dsp:cNvPr id="0" name=""/>
        <dsp:cNvSpPr/>
      </dsp:nvSpPr>
      <dsp:spPr>
        <a:xfrm>
          <a:off x="4382144" y="1415019"/>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0DCC5-38F7-4158-8860-08B4A0C6CCB0}">
      <dsp:nvSpPr>
        <dsp:cNvPr id="0" name=""/>
        <dsp:cNvSpPr/>
      </dsp:nvSpPr>
      <dsp:spPr>
        <a:xfrm>
          <a:off x="4546010" y="1570691"/>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Test Administration</a:t>
          </a:r>
        </a:p>
      </dsp:txBody>
      <dsp:txXfrm>
        <a:off x="4573439" y="1598120"/>
        <a:ext cx="1419935" cy="881636"/>
      </dsp:txXfrm>
    </dsp:sp>
    <dsp:sp modelId="{92E5739E-AC11-471E-9A34-2EE5C39771E9}">
      <dsp:nvSpPr>
        <dsp:cNvPr id="0" name=""/>
        <dsp:cNvSpPr/>
      </dsp:nvSpPr>
      <dsp:spPr>
        <a:xfrm>
          <a:off x="3326252" y="2795715"/>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1F7E8-A503-48BD-8CEC-BB563A153ECE}">
      <dsp:nvSpPr>
        <dsp:cNvPr id="0" name=""/>
        <dsp:cNvSpPr/>
      </dsp:nvSpPr>
      <dsp:spPr>
        <a:xfrm>
          <a:off x="3490118" y="2951388"/>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Interim Assessments</a:t>
          </a:r>
        </a:p>
      </dsp:txBody>
      <dsp:txXfrm>
        <a:off x="3517547" y="2978817"/>
        <a:ext cx="1419935" cy="881636"/>
      </dsp:txXfrm>
    </dsp:sp>
    <dsp:sp modelId="{6962230D-BFB5-405A-B995-13460D0225F2}">
      <dsp:nvSpPr>
        <dsp:cNvPr id="0" name=""/>
        <dsp:cNvSpPr/>
      </dsp:nvSpPr>
      <dsp:spPr>
        <a:xfrm>
          <a:off x="1639919" y="4206979"/>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C9867-F4AC-4EFC-8EA9-9DFF742A8DF8}">
      <dsp:nvSpPr>
        <dsp:cNvPr id="0" name=""/>
        <dsp:cNvSpPr/>
      </dsp:nvSpPr>
      <dsp:spPr>
        <a:xfrm>
          <a:off x="1803785" y="4362652"/>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AVA </a:t>
          </a:r>
        </a:p>
        <a:p>
          <a:pPr marL="0" lvl="0" indent="0" algn="ctr" defTabSz="533400">
            <a:lnSpc>
              <a:spcPct val="90000"/>
            </a:lnSpc>
            <a:spcBef>
              <a:spcPct val="0"/>
            </a:spcBef>
            <a:spcAft>
              <a:spcPct val="35000"/>
            </a:spcAft>
            <a:buNone/>
          </a:pPr>
          <a:r>
            <a:rPr lang="en-US" sz="1200" b="0" kern="1200" dirty="0">
              <a:latin typeface="Segoe UI regular"/>
            </a:rPr>
            <a:t>Assessment Viewing Application</a:t>
          </a:r>
        </a:p>
      </dsp:txBody>
      <dsp:txXfrm>
        <a:off x="1831214" y="4390081"/>
        <a:ext cx="1419935" cy="881636"/>
      </dsp:txXfrm>
    </dsp:sp>
    <dsp:sp modelId="{854749C7-3FA0-4DDD-BBAB-704A7B3AEF9E}">
      <dsp:nvSpPr>
        <dsp:cNvPr id="0" name=""/>
        <dsp:cNvSpPr/>
      </dsp:nvSpPr>
      <dsp:spPr>
        <a:xfrm>
          <a:off x="1155766" y="5558420"/>
          <a:ext cx="2370922"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29110-38F1-4600-AFFE-C817AD2AF6F7}">
      <dsp:nvSpPr>
        <dsp:cNvPr id="0" name=""/>
        <dsp:cNvSpPr/>
      </dsp:nvSpPr>
      <dsp:spPr>
        <a:xfrm>
          <a:off x="1319632" y="5714093"/>
          <a:ext cx="2370922"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Allows users to review Smarter Balanced ICAs and IABs for administrative and instructional purposes.</a:t>
          </a:r>
        </a:p>
      </dsp:txBody>
      <dsp:txXfrm>
        <a:off x="1347061" y="5741522"/>
        <a:ext cx="2316064" cy="881636"/>
      </dsp:txXfrm>
    </dsp:sp>
    <dsp:sp modelId="{2A49FAD0-04A6-4980-AC92-EE37AC664AB0}">
      <dsp:nvSpPr>
        <dsp:cNvPr id="0" name=""/>
        <dsp:cNvSpPr/>
      </dsp:nvSpPr>
      <dsp:spPr>
        <a:xfrm>
          <a:off x="4233259" y="4206979"/>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07D09-5E40-4D9C-9731-4B3108CA995A}">
      <dsp:nvSpPr>
        <dsp:cNvPr id="0" name=""/>
        <dsp:cNvSpPr/>
      </dsp:nvSpPr>
      <dsp:spPr>
        <a:xfrm>
          <a:off x="4397125" y="4362652"/>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AIRWays Reporting </a:t>
          </a:r>
        </a:p>
      </dsp:txBody>
      <dsp:txXfrm>
        <a:off x="4424554" y="4390081"/>
        <a:ext cx="1419935" cy="881636"/>
      </dsp:txXfrm>
    </dsp:sp>
    <dsp:sp modelId="{0D1EA127-E6FD-4E9C-BF3E-6E796B10BD51}">
      <dsp:nvSpPr>
        <dsp:cNvPr id="0" name=""/>
        <dsp:cNvSpPr/>
      </dsp:nvSpPr>
      <dsp:spPr>
        <a:xfrm>
          <a:off x="4776934" y="5588978"/>
          <a:ext cx="2007474"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B19C6-1DDE-47C7-9997-06673091EF5B}">
      <dsp:nvSpPr>
        <dsp:cNvPr id="0" name=""/>
        <dsp:cNvSpPr/>
      </dsp:nvSpPr>
      <dsp:spPr>
        <a:xfrm>
          <a:off x="4940800" y="5744651"/>
          <a:ext cx="2007474"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Provides student performance reports for Smarter Balanced interim assessments.</a:t>
          </a:r>
        </a:p>
      </dsp:txBody>
      <dsp:txXfrm>
        <a:off x="4968229" y="5772080"/>
        <a:ext cx="1952616" cy="881636"/>
      </dsp:txXfrm>
    </dsp:sp>
    <dsp:sp modelId="{949E14EC-C9DA-4832-B9AE-EE0869C7157B}">
      <dsp:nvSpPr>
        <dsp:cNvPr id="0" name=""/>
        <dsp:cNvSpPr/>
      </dsp:nvSpPr>
      <dsp:spPr>
        <a:xfrm>
          <a:off x="5481159" y="2833812"/>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4F332-10E8-4CB4-8923-77A6DEF4CA89}">
      <dsp:nvSpPr>
        <dsp:cNvPr id="0" name=""/>
        <dsp:cNvSpPr/>
      </dsp:nvSpPr>
      <dsp:spPr>
        <a:xfrm>
          <a:off x="5645025" y="2989485"/>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Summative  Assessments</a:t>
          </a:r>
        </a:p>
      </dsp:txBody>
      <dsp:txXfrm>
        <a:off x="5672454" y="3016914"/>
        <a:ext cx="1419935" cy="881636"/>
      </dsp:txXfrm>
    </dsp:sp>
    <dsp:sp modelId="{6D6C0D8F-70A9-4C9B-B54E-346FC22224B3}">
      <dsp:nvSpPr>
        <dsp:cNvPr id="0" name=""/>
        <dsp:cNvSpPr/>
      </dsp:nvSpPr>
      <dsp:spPr>
        <a:xfrm>
          <a:off x="7959609" y="4176412"/>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5EFCA-EF22-4F2E-B62A-B7A0046B9666}">
      <dsp:nvSpPr>
        <dsp:cNvPr id="0" name=""/>
        <dsp:cNvSpPr/>
      </dsp:nvSpPr>
      <dsp:spPr>
        <a:xfrm>
          <a:off x="8123475" y="4332085"/>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ORS</a:t>
          </a:r>
        </a:p>
        <a:p>
          <a:pPr marL="0" lvl="0" indent="0" algn="ctr" defTabSz="533400">
            <a:lnSpc>
              <a:spcPct val="90000"/>
            </a:lnSpc>
            <a:spcBef>
              <a:spcPct val="0"/>
            </a:spcBef>
            <a:spcAft>
              <a:spcPct val="35000"/>
            </a:spcAft>
            <a:buNone/>
          </a:pPr>
          <a:r>
            <a:rPr lang="en-US" sz="1200" b="0" kern="1200" dirty="0">
              <a:latin typeface="Segoe UI regular"/>
            </a:rPr>
            <a:t>Online Reporting System</a:t>
          </a:r>
        </a:p>
      </dsp:txBody>
      <dsp:txXfrm>
        <a:off x="8150904" y="4359514"/>
        <a:ext cx="1419935" cy="881636"/>
      </dsp:txXfrm>
    </dsp:sp>
    <dsp:sp modelId="{2C0E9965-8356-49AF-B601-1F64100D19FE}">
      <dsp:nvSpPr>
        <dsp:cNvPr id="0" name=""/>
        <dsp:cNvSpPr/>
      </dsp:nvSpPr>
      <dsp:spPr>
        <a:xfrm>
          <a:off x="8042264" y="5558420"/>
          <a:ext cx="2099944"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1516A-338F-45DD-B3AD-3F50907B2761}">
      <dsp:nvSpPr>
        <dsp:cNvPr id="0" name=""/>
        <dsp:cNvSpPr/>
      </dsp:nvSpPr>
      <dsp:spPr>
        <a:xfrm>
          <a:off x="8206130" y="5714093"/>
          <a:ext cx="2099944"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Provides score reports for each student who takes  a WCAP  assessment.</a:t>
          </a:r>
        </a:p>
      </dsp:txBody>
      <dsp:txXfrm>
        <a:off x="8233559" y="5741522"/>
        <a:ext cx="2045086" cy="881636"/>
      </dsp:txXfrm>
    </dsp:sp>
    <dsp:sp modelId="{2572B50B-A9B9-41F5-919B-F445A34E222E}">
      <dsp:nvSpPr>
        <dsp:cNvPr id="0" name=""/>
        <dsp:cNvSpPr/>
      </dsp:nvSpPr>
      <dsp:spPr>
        <a:xfrm>
          <a:off x="7783057" y="1246899"/>
          <a:ext cx="1474793"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4DCEB-0C79-480F-919F-8F341602E696}">
      <dsp:nvSpPr>
        <dsp:cNvPr id="0" name=""/>
        <dsp:cNvSpPr/>
      </dsp:nvSpPr>
      <dsp:spPr>
        <a:xfrm>
          <a:off x="7946923" y="1402572"/>
          <a:ext cx="1474793"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DEI</a:t>
          </a:r>
        </a:p>
        <a:p>
          <a:pPr marL="0" lvl="0" indent="0" algn="ctr" defTabSz="533400">
            <a:lnSpc>
              <a:spcPct val="90000"/>
            </a:lnSpc>
            <a:spcBef>
              <a:spcPct val="0"/>
            </a:spcBef>
            <a:spcAft>
              <a:spcPct val="35000"/>
            </a:spcAft>
            <a:buNone/>
          </a:pPr>
          <a:r>
            <a:rPr lang="en-US" sz="1200" b="0" kern="1200" dirty="0">
              <a:latin typeface="Segoe UI regular"/>
            </a:rPr>
            <a:t>Data Entry Interface</a:t>
          </a:r>
        </a:p>
      </dsp:txBody>
      <dsp:txXfrm>
        <a:off x="7974352" y="1430001"/>
        <a:ext cx="1419935" cy="881636"/>
      </dsp:txXfrm>
    </dsp:sp>
    <dsp:sp modelId="{F707D10C-6640-42A5-8448-D32A8585719A}">
      <dsp:nvSpPr>
        <dsp:cNvPr id="0" name=""/>
        <dsp:cNvSpPr/>
      </dsp:nvSpPr>
      <dsp:spPr>
        <a:xfrm>
          <a:off x="7719678" y="2704014"/>
          <a:ext cx="2605916" cy="936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3AE53-8686-4C99-808F-93F6640FA797}">
      <dsp:nvSpPr>
        <dsp:cNvPr id="0" name=""/>
        <dsp:cNvSpPr/>
      </dsp:nvSpPr>
      <dsp:spPr>
        <a:xfrm>
          <a:off x="7883544" y="2859687"/>
          <a:ext cx="2605916" cy="936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Segoe UI regular"/>
            </a:rPr>
            <a:t>Used to transcribe  student assessment responses from paper-pencil accommodated forms for WCAS and ELPA21 assessments for scoring.</a:t>
          </a:r>
        </a:p>
      </dsp:txBody>
      <dsp:txXfrm>
        <a:off x="7910973" y="2887116"/>
        <a:ext cx="2551058" cy="881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7D106-86B1-416C-B1C9-28F257C6BC69}">
      <dsp:nvSpPr>
        <dsp:cNvPr id="0" name=""/>
        <dsp:cNvSpPr/>
      </dsp:nvSpPr>
      <dsp:spPr>
        <a:xfrm>
          <a:off x="6174" y="304866"/>
          <a:ext cx="2242206" cy="11211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regular"/>
            </a:rPr>
            <a:t>WAMS</a:t>
          </a:r>
        </a:p>
        <a:p>
          <a:pPr marL="0" lvl="0" indent="0" algn="ctr" defTabSz="711200">
            <a:lnSpc>
              <a:spcPct val="90000"/>
            </a:lnSpc>
            <a:spcBef>
              <a:spcPct val="0"/>
            </a:spcBef>
            <a:spcAft>
              <a:spcPct val="35000"/>
            </a:spcAft>
            <a:buNone/>
          </a:pPr>
          <a:r>
            <a:rPr lang="en-US" sz="1400" kern="1200" dirty="0">
              <a:latin typeface="Segoe UI regular"/>
            </a:rPr>
            <a:t>Washington Assessment Management System</a:t>
          </a:r>
        </a:p>
      </dsp:txBody>
      <dsp:txXfrm>
        <a:off x="39010" y="337702"/>
        <a:ext cx="2176534" cy="1055431"/>
      </dsp:txXfrm>
    </dsp:sp>
    <dsp:sp modelId="{B417C5FB-C271-41B4-A14D-91707FF6648E}">
      <dsp:nvSpPr>
        <dsp:cNvPr id="0" name=""/>
        <dsp:cNvSpPr/>
      </dsp:nvSpPr>
      <dsp:spPr>
        <a:xfrm>
          <a:off x="230395" y="1425969"/>
          <a:ext cx="236723" cy="853339"/>
        </a:xfrm>
        <a:custGeom>
          <a:avLst/>
          <a:gdLst/>
          <a:ahLst/>
          <a:cxnLst/>
          <a:rect l="0" t="0" r="0" b="0"/>
          <a:pathLst>
            <a:path>
              <a:moveTo>
                <a:pt x="0" y="0"/>
              </a:moveTo>
              <a:lnTo>
                <a:pt x="0" y="853339"/>
              </a:lnTo>
              <a:lnTo>
                <a:pt x="236723" y="8533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3D5EA6-20F9-4238-A19A-733A11B6BC23}">
      <dsp:nvSpPr>
        <dsp:cNvPr id="0" name=""/>
        <dsp:cNvSpPr/>
      </dsp:nvSpPr>
      <dsp:spPr>
        <a:xfrm>
          <a:off x="467118" y="1718756"/>
          <a:ext cx="2278673"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t" anchorCtr="0">
          <a:noAutofit/>
        </a:bodyPr>
        <a:lstStyle/>
        <a:p>
          <a:pPr marL="0" lvl="0" indent="0" algn="ctr" defTabSz="577850">
            <a:lnSpc>
              <a:spcPct val="90000"/>
            </a:lnSpc>
            <a:spcBef>
              <a:spcPct val="0"/>
            </a:spcBef>
            <a:spcAft>
              <a:spcPct val="35000"/>
            </a:spcAft>
            <a:buNone/>
          </a:pPr>
          <a:r>
            <a:rPr lang="en-US" sz="1300" kern="1200" dirty="0">
              <a:latin typeface="Segoe UI regular"/>
            </a:rPr>
            <a:t>Profile </a:t>
          </a:r>
        </a:p>
        <a:p>
          <a:pPr marL="114300" lvl="1" indent="-114300" algn="ctr" defTabSz="577850">
            <a:lnSpc>
              <a:spcPct val="90000"/>
            </a:lnSpc>
            <a:spcBef>
              <a:spcPct val="0"/>
            </a:spcBef>
            <a:spcAft>
              <a:spcPct val="15000"/>
            </a:spcAft>
            <a:buChar char="•"/>
          </a:pPr>
          <a:r>
            <a:rPr lang="en-US" sz="1300" kern="1200" dirty="0">
              <a:latin typeface="Segoe UI regular"/>
            </a:rPr>
            <a:t>Contact Information</a:t>
          </a:r>
        </a:p>
      </dsp:txBody>
      <dsp:txXfrm>
        <a:off x="499954" y="1751592"/>
        <a:ext cx="2213001" cy="1055431"/>
      </dsp:txXfrm>
    </dsp:sp>
    <dsp:sp modelId="{CFB6313A-9555-4062-A751-3974D9FEA6D9}">
      <dsp:nvSpPr>
        <dsp:cNvPr id="0" name=""/>
        <dsp:cNvSpPr/>
      </dsp:nvSpPr>
      <dsp:spPr>
        <a:xfrm>
          <a:off x="230395" y="1425969"/>
          <a:ext cx="224220" cy="2379407"/>
        </a:xfrm>
        <a:custGeom>
          <a:avLst/>
          <a:gdLst/>
          <a:ahLst/>
          <a:cxnLst/>
          <a:rect l="0" t="0" r="0" b="0"/>
          <a:pathLst>
            <a:path>
              <a:moveTo>
                <a:pt x="0" y="0"/>
              </a:moveTo>
              <a:lnTo>
                <a:pt x="0" y="2379407"/>
              </a:lnTo>
              <a:lnTo>
                <a:pt x="224220" y="23794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3F931B-106B-4D52-80E3-EFFBE85EA4F7}">
      <dsp:nvSpPr>
        <dsp:cNvPr id="0" name=""/>
        <dsp:cNvSpPr/>
      </dsp:nvSpPr>
      <dsp:spPr>
        <a:xfrm>
          <a:off x="454615" y="3107624"/>
          <a:ext cx="2326764" cy="13955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t" anchorCtr="0">
          <a:noAutofit/>
        </a:bodyPr>
        <a:lstStyle/>
        <a:p>
          <a:pPr marL="0" lvl="0" indent="0" algn="ctr" defTabSz="1714500">
            <a:lnSpc>
              <a:spcPct val="90000"/>
            </a:lnSpc>
            <a:spcBef>
              <a:spcPct val="0"/>
            </a:spcBef>
            <a:spcAft>
              <a:spcPct val="35000"/>
            </a:spcAft>
            <a:buNone/>
          </a:pPr>
          <a:r>
            <a:rPr lang="en-US" sz="1300" kern="1200" dirty="0">
              <a:latin typeface="Segoe UI regular"/>
            </a:rPr>
            <a:t>Pre-ID</a:t>
          </a:r>
        </a:p>
        <a:p>
          <a:pPr marL="63500" lvl="1" indent="-63500" algn="l" defTabSz="1714500">
            <a:lnSpc>
              <a:spcPct val="90000"/>
            </a:lnSpc>
            <a:spcBef>
              <a:spcPct val="0"/>
            </a:spcBef>
            <a:spcAft>
              <a:spcPct val="15000"/>
            </a:spcAft>
            <a:buChar char="•"/>
          </a:pPr>
          <a:r>
            <a:rPr lang="en-US" sz="1300" kern="1200" dirty="0">
              <a:latin typeface="Segoe UI regular"/>
            </a:rPr>
            <a:t> Registration of Students   Receiving Services</a:t>
          </a:r>
        </a:p>
        <a:p>
          <a:pPr marL="0" lvl="1" indent="0" algn="l" defTabSz="1714500">
            <a:lnSpc>
              <a:spcPct val="90000"/>
            </a:lnSpc>
            <a:spcBef>
              <a:spcPct val="0"/>
            </a:spcBef>
            <a:spcAft>
              <a:spcPct val="15000"/>
            </a:spcAft>
            <a:buChar char="•"/>
          </a:pPr>
          <a:r>
            <a:rPr lang="en-US" sz="1300" kern="1200" dirty="0">
              <a:latin typeface="Segoe UI regular"/>
            </a:rPr>
            <a:t> Alternate Test Registration</a:t>
          </a:r>
        </a:p>
        <a:p>
          <a:pPr marL="0" lvl="1" indent="0" algn="l" defTabSz="1714500">
            <a:lnSpc>
              <a:spcPct val="90000"/>
            </a:lnSpc>
            <a:spcBef>
              <a:spcPct val="0"/>
            </a:spcBef>
            <a:spcAft>
              <a:spcPct val="15000"/>
            </a:spcAft>
            <a:buChar char="•"/>
          </a:pPr>
          <a:r>
            <a:rPr lang="en-US" sz="1300" kern="1200" dirty="0">
              <a:latin typeface="Segoe UI regular"/>
            </a:rPr>
            <a:t> TIDE Pre-ID</a:t>
          </a:r>
        </a:p>
        <a:p>
          <a:pPr marL="0" lvl="1" indent="0" algn="l" defTabSz="1714500">
            <a:lnSpc>
              <a:spcPct val="90000"/>
            </a:lnSpc>
            <a:spcBef>
              <a:spcPct val="0"/>
            </a:spcBef>
            <a:spcAft>
              <a:spcPct val="15000"/>
            </a:spcAft>
            <a:buChar char="•"/>
          </a:pPr>
          <a:r>
            <a:rPr lang="en-US" sz="1300" kern="1200" dirty="0">
              <a:latin typeface="Segoe UI regular"/>
            </a:rPr>
            <a:t> Nightly File Extracts</a:t>
          </a:r>
        </a:p>
      </dsp:txBody>
      <dsp:txXfrm>
        <a:off x="495488" y="3148497"/>
        <a:ext cx="2245018" cy="1313758"/>
      </dsp:txXfrm>
    </dsp:sp>
    <dsp:sp modelId="{7F097907-3CA5-4F69-945E-E9E28CF2233A}">
      <dsp:nvSpPr>
        <dsp:cNvPr id="0" name=""/>
        <dsp:cNvSpPr/>
      </dsp:nvSpPr>
      <dsp:spPr>
        <a:xfrm>
          <a:off x="2893490" y="304866"/>
          <a:ext cx="2242206" cy="11211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regular"/>
            </a:rPr>
            <a:t>CEDARS</a:t>
          </a:r>
        </a:p>
        <a:p>
          <a:pPr marL="0" lvl="0" indent="0" algn="ctr" defTabSz="711200">
            <a:lnSpc>
              <a:spcPct val="90000"/>
            </a:lnSpc>
            <a:spcBef>
              <a:spcPct val="0"/>
            </a:spcBef>
            <a:spcAft>
              <a:spcPct val="35000"/>
            </a:spcAft>
            <a:buNone/>
          </a:pPr>
          <a:r>
            <a:rPr lang="en-US" sz="1400" kern="1200" dirty="0">
              <a:latin typeface="Segoe UI regular"/>
            </a:rPr>
            <a:t>Comprehensive  Educational Data and Research System</a:t>
          </a:r>
        </a:p>
      </dsp:txBody>
      <dsp:txXfrm>
        <a:off x="2926326" y="337702"/>
        <a:ext cx="2176534" cy="1055431"/>
      </dsp:txXfrm>
    </dsp:sp>
    <dsp:sp modelId="{43153B5A-C1D2-408A-9705-40BC7BFE8B59}">
      <dsp:nvSpPr>
        <dsp:cNvPr id="0" name=""/>
        <dsp:cNvSpPr/>
      </dsp:nvSpPr>
      <dsp:spPr>
        <a:xfrm>
          <a:off x="3117711" y="1425969"/>
          <a:ext cx="224220" cy="840827"/>
        </a:xfrm>
        <a:custGeom>
          <a:avLst/>
          <a:gdLst/>
          <a:ahLst/>
          <a:cxnLst/>
          <a:rect l="0" t="0" r="0" b="0"/>
          <a:pathLst>
            <a:path>
              <a:moveTo>
                <a:pt x="0" y="0"/>
              </a:moveTo>
              <a:lnTo>
                <a:pt x="0" y="840827"/>
              </a:lnTo>
              <a:lnTo>
                <a:pt x="224220" y="840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DA4ECB-1589-480C-A498-DAD601EAFE07}">
      <dsp:nvSpPr>
        <dsp:cNvPr id="0" name=""/>
        <dsp:cNvSpPr/>
      </dsp:nvSpPr>
      <dsp:spPr>
        <a:xfrm>
          <a:off x="3341932" y="1706245"/>
          <a:ext cx="2312342"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t" anchorCtr="0">
          <a:noAutofit/>
        </a:bodyPr>
        <a:lstStyle/>
        <a:p>
          <a:pPr marL="0" lvl="0" indent="0" algn="ctr" defTabSz="577850">
            <a:lnSpc>
              <a:spcPct val="90000"/>
            </a:lnSpc>
            <a:spcBef>
              <a:spcPct val="0"/>
            </a:spcBef>
            <a:spcAft>
              <a:spcPct val="35000"/>
            </a:spcAft>
            <a:buNone/>
          </a:pPr>
          <a:r>
            <a:rPr lang="en-US" sz="1300" kern="1200" dirty="0">
              <a:latin typeface="Segoe UI regular"/>
            </a:rPr>
            <a:t>Reports</a:t>
          </a:r>
        </a:p>
        <a:p>
          <a:pPr marL="114300" lvl="1" indent="-114300" algn="ctr" defTabSz="577850">
            <a:lnSpc>
              <a:spcPct val="90000"/>
            </a:lnSpc>
            <a:spcBef>
              <a:spcPct val="0"/>
            </a:spcBef>
            <a:spcAft>
              <a:spcPct val="15000"/>
            </a:spcAft>
            <a:buChar char="•"/>
          </a:pPr>
          <a:r>
            <a:rPr lang="en-US" sz="1300" kern="1200" dirty="0">
              <a:latin typeface="Segoe UI regular"/>
            </a:rPr>
            <a:t>District Student Attribute Enrollment</a:t>
          </a:r>
        </a:p>
        <a:p>
          <a:pPr marL="114300" lvl="1" indent="-114300" algn="ctr" defTabSz="577850">
            <a:lnSpc>
              <a:spcPct val="90000"/>
            </a:lnSpc>
            <a:spcBef>
              <a:spcPct val="0"/>
            </a:spcBef>
            <a:spcAft>
              <a:spcPct val="15000"/>
            </a:spcAft>
            <a:buChar char="•"/>
          </a:pPr>
          <a:r>
            <a:rPr lang="en-US" sz="1300" kern="1200" dirty="0">
              <a:latin typeface="Segoe UI regular"/>
            </a:rPr>
            <a:t>P210 Withdrawal Preview</a:t>
          </a:r>
        </a:p>
        <a:p>
          <a:pPr marL="114300" lvl="1" indent="-114300" algn="ctr" defTabSz="577850">
            <a:lnSpc>
              <a:spcPct val="90000"/>
            </a:lnSpc>
            <a:spcBef>
              <a:spcPct val="0"/>
            </a:spcBef>
            <a:spcAft>
              <a:spcPct val="15000"/>
            </a:spcAft>
            <a:buChar char="•"/>
          </a:pPr>
          <a:r>
            <a:rPr lang="en-US" sz="1300" kern="1200" dirty="0">
              <a:latin typeface="Segoe UI regular"/>
            </a:rPr>
            <a:t>Disability Status</a:t>
          </a:r>
        </a:p>
      </dsp:txBody>
      <dsp:txXfrm>
        <a:off x="3374768" y="1739081"/>
        <a:ext cx="2246670" cy="1055431"/>
      </dsp:txXfrm>
    </dsp:sp>
    <dsp:sp modelId="{B2B17C38-F62B-49AC-BCDE-649E3F9F5F09}">
      <dsp:nvSpPr>
        <dsp:cNvPr id="0" name=""/>
        <dsp:cNvSpPr/>
      </dsp:nvSpPr>
      <dsp:spPr>
        <a:xfrm>
          <a:off x="3117711" y="1425969"/>
          <a:ext cx="236812" cy="2267397"/>
        </a:xfrm>
        <a:custGeom>
          <a:avLst/>
          <a:gdLst/>
          <a:ahLst/>
          <a:cxnLst/>
          <a:rect l="0" t="0" r="0" b="0"/>
          <a:pathLst>
            <a:path>
              <a:moveTo>
                <a:pt x="0" y="0"/>
              </a:moveTo>
              <a:lnTo>
                <a:pt x="0" y="2267397"/>
              </a:lnTo>
              <a:lnTo>
                <a:pt x="236812" y="2267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B85FC1-3474-4F54-B142-535A9A404D36}">
      <dsp:nvSpPr>
        <dsp:cNvPr id="0" name=""/>
        <dsp:cNvSpPr/>
      </dsp:nvSpPr>
      <dsp:spPr>
        <a:xfrm>
          <a:off x="3354524" y="3132815"/>
          <a:ext cx="2259911"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t" anchorCtr="0">
          <a:noAutofit/>
        </a:bodyPr>
        <a:lstStyle/>
        <a:p>
          <a:pPr marL="0" lvl="0" indent="0" algn="ctr" defTabSz="577850">
            <a:lnSpc>
              <a:spcPct val="90000"/>
            </a:lnSpc>
            <a:spcBef>
              <a:spcPct val="0"/>
            </a:spcBef>
            <a:spcAft>
              <a:spcPct val="35000"/>
            </a:spcAft>
            <a:buNone/>
          </a:pPr>
          <a:r>
            <a:rPr lang="en-US" sz="1300" kern="1200" dirty="0">
              <a:latin typeface="Segoe UI regular"/>
            </a:rPr>
            <a:t>Submissions</a:t>
          </a:r>
        </a:p>
        <a:p>
          <a:pPr marL="114300" lvl="1" indent="-114300" algn="ctr" defTabSz="577850">
            <a:lnSpc>
              <a:spcPct val="90000"/>
            </a:lnSpc>
            <a:spcBef>
              <a:spcPct val="0"/>
            </a:spcBef>
            <a:spcAft>
              <a:spcPct val="15000"/>
            </a:spcAft>
            <a:buChar char="•"/>
          </a:pPr>
          <a:r>
            <a:rPr lang="en-US" sz="1300" kern="1200" dirty="0">
              <a:latin typeface="Segoe UI regular"/>
            </a:rPr>
            <a:t>Submission List</a:t>
          </a:r>
        </a:p>
        <a:p>
          <a:pPr marL="114300" lvl="1" indent="-114300" algn="ctr" defTabSz="577850">
            <a:lnSpc>
              <a:spcPct val="90000"/>
            </a:lnSpc>
            <a:spcBef>
              <a:spcPct val="0"/>
            </a:spcBef>
            <a:spcAft>
              <a:spcPct val="15000"/>
            </a:spcAft>
            <a:buChar char="•"/>
          </a:pPr>
          <a:r>
            <a:rPr lang="en-US" sz="1300" kern="1200" dirty="0">
              <a:latin typeface="Segoe UI regular"/>
            </a:rPr>
            <a:t>Submission Exceptions</a:t>
          </a:r>
        </a:p>
      </dsp:txBody>
      <dsp:txXfrm>
        <a:off x="3387360" y="3165651"/>
        <a:ext cx="2194239" cy="1055431"/>
      </dsp:txXfrm>
    </dsp:sp>
    <dsp:sp modelId="{B7044CD2-501F-4330-9938-735205EA5565}">
      <dsp:nvSpPr>
        <dsp:cNvPr id="0" name=""/>
        <dsp:cNvSpPr/>
      </dsp:nvSpPr>
      <dsp:spPr>
        <a:xfrm>
          <a:off x="3117711" y="1425969"/>
          <a:ext cx="224220" cy="3643585"/>
        </a:xfrm>
        <a:custGeom>
          <a:avLst/>
          <a:gdLst/>
          <a:ahLst/>
          <a:cxnLst/>
          <a:rect l="0" t="0" r="0" b="0"/>
          <a:pathLst>
            <a:path>
              <a:moveTo>
                <a:pt x="0" y="0"/>
              </a:moveTo>
              <a:lnTo>
                <a:pt x="0" y="3643585"/>
              </a:lnTo>
              <a:lnTo>
                <a:pt x="224220" y="3643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AF74E5-2CF8-4334-885C-8ECF0D3F8645}">
      <dsp:nvSpPr>
        <dsp:cNvPr id="0" name=""/>
        <dsp:cNvSpPr/>
      </dsp:nvSpPr>
      <dsp:spPr>
        <a:xfrm>
          <a:off x="3341932" y="4509003"/>
          <a:ext cx="2345653"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t" anchorCtr="0">
          <a:noAutofit/>
        </a:bodyPr>
        <a:lstStyle/>
        <a:p>
          <a:pPr marL="0" lvl="0" indent="0" algn="ctr" defTabSz="577850">
            <a:lnSpc>
              <a:spcPct val="90000"/>
            </a:lnSpc>
            <a:spcBef>
              <a:spcPct val="0"/>
            </a:spcBef>
            <a:spcAft>
              <a:spcPct val="35000"/>
            </a:spcAft>
            <a:buNone/>
          </a:pPr>
          <a:r>
            <a:rPr lang="en-US" sz="1300" kern="1200" dirty="0">
              <a:latin typeface="Segoe UI regular"/>
            </a:rPr>
            <a:t>Students</a:t>
          </a:r>
        </a:p>
        <a:p>
          <a:pPr marL="114300" lvl="1" indent="-114300" algn="ctr" defTabSz="577850">
            <a:lnSpc>
              <a:spcPct val="90000"/>
            </a:lnSpc>
            <a:spcBef>
              <a:spcPct val="0"/>
            </a:spcBef>
            <a:spcAft>
              <a:spcPct val="15000"/>
            </a:spcAft>
            <a:buChar char="•"/>
          </a:pPr>
          <a:r>
            <a:rPr lang="en-US" sz="1300" kern="1200" dirty="0">
              <a:latin typeface="Segoe UI regular"/>
            </a:rPr>
            <a:t>Search Students</a:t>
          </a:r>
        </a:p>
      </dsp:txBody>
      <dsp:txXfrm>
        <a:off x="3374768" y="4541839"/>
        <a:ext cx="2279981" cy="1055431"/>
      </dsp:txXfrm>
    </dsp:sp>
    <dsp:sp modelId="{9510521D-7581-49B5-939A-A5587FAD393A}">
      <dsp:nvSpPr>
        <dsp:cNvPr id="0" name=""/>
        <dsp:cNvSpPr/>
      </dsp:nvSpPr>
      <dsp:spPr>
        <a:xfrm>
          <a:off x="5766385" y="304866"/>
          <a:ext cx="2242206" cy="11211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regular"/>
            </a:rPr>
            <a:t>ARMS</a:t>
          </a:r>
        </a:p>
        <a:p>
          <a:pPr marL="0" lvl="0" indent="0" algn="ctr" defTabSz="711200">
            <a:lnSpc>
              <a:spcPct val="90000"/>
            </a:lnSpc>
            <a:spcBef>
              <a:spcPct val="0"/>
            </a:spcBef>
            <a:spcAft>
              <a:spcPct val="35000"/>
            </a:spcAft>
            <a:buNone/>
          </a:pPr>
          <a:r>
            <a:rPr lang="en-US" sz="1400" kern="1200" dirty="0">
              <a:latin typeface="Segoe UI regular"/>
            </a:rPr>
            <a:t>Assessment Records Management Systems</a:t>
          </a:r>
        </a:p>
      </dsp:txBody>
      <dsp:txXfrm>
        <a:off x="5799221" y="337702"/>
        <a:ext cx="2176534" cy="1055431"/>
      </dsp:txXfrm>
    </dsp:sp>
    <dsp:sp modelId="{C77268A7-69D8-4FE7-8B33-DDC377309AAF}">
      <dsp:nvSpPr>
        <dsp:cNvPr id="0" name=""/>
        <dsp:cNvSpPr/>
      </dsp:nvSpPr>
      <dsp:spPr>
        <a:xfrm>
          <a:off x="5990606" y="1425969"/>
          <a:ext cx="224220" cy="840827"/>
        </a:xfrm>
        <a:custGeom>
          <a:avLst/>
          <a:gdLst/>
          <a:ahLst/>
          <a:cxnLst/>
          <a:rect l="0" t="0" r="0" b="0"/>
          <a:pathLst>
            <a:path>
              <a:moveTo>
                <a:pt x="0" y="0"/>
              </a:moveTo>
              <a:lnTo>
                <a:pt x="0" y="840827"/>
              </a:lnTo>
              <a:lnTo>
                <a:pt x="224220" y="840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6546E-DB5E-4FFB-9CD7-4D22C5AAA2EB}">
      <dsp:nvSpPr>
        <dsp:cNvPr id="0" name=""/>
        <dsp:cNvSpPr/>
      </dsp:nvSpPr>
      <dsp:spPr>
        <a:xfrm>
          <a:off x="6214826" y="1706245"/>
          <a:ext cx="1793765"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egoe UI regular"/>
            </a:rPr>
            <a:t>Create Forms</a:t>
          </a:r>
        </a:p>
        <a:p>
          <a:pPr marL="0" lvl="0" indent="0" algn="ctr" defTabSz="577850">
            <a:lnSpc>
              <a:spcPct val="90000"/>
            </a:lnSpc>
            <a:spcBef>
              <a:spcPct val="0"/>
            </a:spcBef>
            <a:spcAft>
              <a:spcPct val="35000"/>
            </a:spcAft>
            <a:buNone/>
          </a:pPr>
          <a:r>
            <a:rPr lang="en-US" sz="1300" kern="1200" dirty="0">
              <a:latin typeface="Segoe UI regular"/>
            </a:rPr>
            <a:t>District Administration and Security Report </a:t>
          </a:r>
        </a:p>
      </dsp:txBody>
      <dsp:txXfrm>
        <a:off x="6247662" y="1739081"/>
        <a:ext cx="1728093" cy="1055431"/>
      </dsp:txXfrm>
    </dsp:sp>
    <dsp:sp modelId="{ABE5FD82-6F31-4964-8D2E-5FD959FFDF9B}">
      <dsp:nvSpPr>
        <dsp:cNvPr id="0" name=""/>
        <dsp:cNvSpPr/>
      </dsp:nvSpPr>
      <dsp:spPr>
        <a:xfrm>
          <a:off x="5990606" y="1425969"/>
          <a:ext cx="224220" cy="2242206"/>
        </a:xfrm>
        <a:custGeom>
          <a:avLst/>
          <a:gdLst/>
          <a:ahLst/>
          <a:cxnLst/>
          <a:rect l="0" t="0" r="0" b="0"/>
          <a:pathLst>
            <a:path>
              <a:moveTo>
                <a:pt x="0" y="0"/>
              </a:moveTo>
              <a:lnTo>
                <a:pt x="0" y="2242206"/>
              </a:lnTo>
              <a:lnTo>
                <a:pt x="224220" y="2242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EFCCE0-2736-457A-8AE5-69EDE97EF34B}">
      <dsp:nvSpPr>
        <dsp:cNvPr id="0" name=""/>
        <dsp:cNvSpPr/>
      </dsp:nvSpPr>
      <dsp:spPr>
        <a:xfrm>
          <a:off x="6214826" y="3107624"/>
          <a:ext cx="1793765"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egoe UI regular"/>
            </a:rPr>
            <a:t>View/Edit/Delete Forms</a:t>
          </a:r>
        </a:p>
      </dsp:txBody>
      <dsp:txXfrm>
        <a:off x="6247662" y="3140460"/>
        <a:ext cx="1728093" cy="1055431"/>
      </dsp:txXfrm>
    </dsp:sp>
    <dsp:sp modelId="{8EFC2419-ACCD-4F89-A78D-DB959ABC155A}">
      <dsp:nvSpPr>
        <dsp:cNvPr id="0" name=""/>
        <dsp:cNvSpPr/>
      </dsp:nvSpPr>
      <dsp:spPr>
        <a:xfrm>
          <a:off x="8569143" y="304866"/>
          <a:ext cx="2242206" cy="11211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ts val="600"/>
            </a:spcAft>
            <a:buNone/>
          </a:pPr>
          <a:r>
            <a:rPr lang="en-US" sz="1600" kern="1200" dirty="0">
              <a:latin typeface="Segoe UI regular"/>
            </a:rPr>
            <a:t>CIA/CAA</a:t>
          </a:r>
          <a:r>
            <a:rPr lang="en-US" sz="3100" kern="1200" dirty="0">
              <a:latin typeface="Segoe UI regular"/>
            </a:rPr>
            <a:t> </a:t>
          </a:r>
        </a:p>
        <a:p>
          <a:pPr marL="0" lvl="0" indent="0" algn="ctr" defTabSz="711200">
            <a:lnSpc>
              <a:spcPct val="90000"/>
            </a:lnSpc>
            <a:spcBef>
              <a:spcPct val="0"/>
            </a:spcBef>
            <a:spcAft>
              <a:spcPct val="35000"/>
            </a:spcAft>
            <a:buNone/>
          </a:pPr>
          <a:r>
            <a:rPr lang="en-US" sz="1400" kern="1200" dirty="0">
              <a:latin typeface="Segoe UI regular"/>
            </a:rPr>
            <a:t>Database</a:t>
          </a:r>
        </a:p>
      </dsp:txBody>
      <dsp:txXfrm>
        <a:off x="8601979" y="337702"/>
        <a:ext cx="2176534" cy="1055431"/>
      </dsp:txXfrm>
    </dsp:sp>
    <dsp:sp modelId="{D92D9B1B-119B-4A2F-8B75-D0165EADED7F}">
      <dsp:nvSpPr>
        <dsp:cNvPr id="0" name=""/>
        <dsp:cNvSpPr/>
      </dsp:nvSpPr>
      <dsp:spPr>
        <a:xfrm>
          <a:off x="8793364" y="1425969"/>
          <a:ext cx="224220" cy="840827"/>
        </a:xfrm>
        <a:custGeom>
          <a:avLst/>
          <a:gdLst/>
          <a:ahLst/>
          <a:cxnLst/>
          <a:rect l="0" t="0" r="0" b="0"/>
          <a:pathLst>
            <a:path>
              <a:moveTo>
                <a:pt x="0" y="0"/>
              </a:moveTo>
              <a:lnTo>
                <a:pt x="0" y="840827"/>
              </a:lnTo>
              <a:lnTo>
                <a:pt x="224220" y="840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868460-94AD-478D-9FA1-431987EE2F02}">
      <dsp:nvSpPr>
        <dsp:cNvPr id="0" name=""/>
        <dsp:cNvSpPr/>
      </dsp:nvSpPr>
      <dsp:spPr>
        <a:xfrm>
          <a:off x="9017585" y="1706245"/>
          <a:ext cx="1793765"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egoe UI regular"/>
            </a:rPr>
            <a:t>Graduation Database</a:t>
          </a:r>
        </a:p>
      </dsp:txBody>
      <dsp:txXfrm>
        <a:off x="9050421" y="1739081"/>
        <a:ext cx="1728093" cy="1055431"/>
      </dsp:txXfrm>
    </dsp:sp>
    <dsp:sp modelId="{0891CD5D-7614-4A5C-AEBB-EA4D3644790F}">
      <dsp:nvSpPr>
        <dsp:cNvPr id="0" name=""/>
        <dsp:cNvSpPr/>
      </dsp:nvSpPr>
      <dsp:spPr>
        <a:xfrm>
          <a:off x="8793364" y="1425969"/>
          <a:ext cx="224220" cy="2242206"/>
        </a:xfrm>
        <a:custGeom>
          <a:avLst/>
          <a:gdLst/>
          <a:ahLst/>
          <a:cxnLst/>
          <a:rect l="0" t="0" r="0" b="0"/>
          <a:pathLst>
            <a:path>
              <a:moveTo>
                <a:pt x="0" y="0"/>
              </a:moveTo>
              <a:lnTo>
                <a:pt x="0" y="2242206"/>
              </a:lnTo>
              <a:lnTo>
                <a:pt x="224220" y="2242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D93507-7324-4126-898D-1DEB63607A3F}">
      <dsp:nvSpPr>
        <dsp:cNvPr id="0" name=""/>
        <dsp:cNvSpPr/>
      </dsp:nvSpPr>
      <dsp:spPr>
        <a:xfrm>
          <a:off x="9017585" y="3107624"/>
          <a:ext cx="1793765"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egoe UI regular"/>
            </a:rPr>
            <a:t>CAA Options</a:t>
          </a:r>
        </a:p>
      </dsp:txBody>
      <dsp:txXfrm>
        <a:off x="9050421" y="3140460"/>
        <a:ext cx="1728093" cy="1055431"/>
      </dsp:txXfrm>
    </dsp:sp>
    <dsp:sp modelId="{CEC4E3F2-C255-4C7C-996E-D6A6F615743C}">
      <dsp:nvSpPr>
        <dsp:cNvPr id="0" name=""/>
        <dsp:cNvSpPr/>
      </dsp:nvSpPr>
      <dsp:spPr>
        <a:xfrm>
          <a:off x="8793364" y="1425969"/>
          <a:ext cx="224220" cy="3643585"/>
        </a:xfrm>
        <a:custGeom>
          <a:avLst/>
          <a:gdLst/>
          <a:ahLst/>
          <a:cxnLst/>
          <a:rect l="0" t="0" r="0" b="0"/>
          <a:pathLst>
            <a:path>
              <a:moveTo>
                <a:pt x="0" y="0"/>
              </a:moveTo>
              <a:lnTo>
                <a:pt x="0" y="3643585"/>
              </a:lnTo>
              <a:lnTo>
                <a:pt x="224220" y="3643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7A505-6BD6-4006-95A6-7E90E0D6B36C}">
      <dsp:nvSpPr>
        <dsp:cNvPr id="0" name=""/>
        <dsp:cNvSpPr/>
      </dsp:nvSpPr>
      <dsp:spPr>
        <a:xfrm>
          <a:off x="9017585" y="4509003"/>
          <a:ext cx="1793765" cy="11211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egoe UI regular"/>
            </a:rPr>
            <a:t>Retro Basic</a:t>
          </a:r>
        </a:p>
      </dsp:txBody>
      <dsp:txXfrm>
        <a:off x="9050421" y="4541839"/>
        <a:ext cx="1728093" cy="10554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2B79E4-ABEE-48B5-934C-A05F18B350D0}" type="datetimeFigureOut">
              <a:rPr lang="en-US" smtClean="0"/>
              <a:t>1/25/2019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81032E-8435-4810-B872-D429860A9133}" type="slidenum">
              <a:rPr lang="en-US" smtClean="0"/>
              <a:t>‹#›</a:t>
            </a:fld>
            <a:endParaRPr lang="en-US" dirty="0"/>
          </a:p>
        </p:txBody>
      </p:sp>
    </p:spTree>
    <p:extLst>
      <p:ext uri="{BB962C8B-B14F-4D97-AF65-F5344CB8AC3E}">
        <p14:creationId xmlns:p14="http://schemas.microsoft.com/office/powerpoint/2010/main" val="157327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b="0" dirty="0">
              <a:solidFill>
                <a:schemeClr val="tx1">
                  <a:lumMod val="50000"/>
                </a:schemeClr>
              </a:solidFill>
              <a:latin typeface="Calibri   "/>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a:t>
            </a:fld>
            <a:endParaRPr lang="en-US" dirty="0"/>
          </a:p>
        </p:txBody>
      </p:sp>
    </p:spTree>
    <p:extLst>
      <p:ext uri="{BB962C8B-B14F-4D97-AF65-F5344CB8AC3E}">
        <p14:creationId xmlns:p14="http://schemas.microsoft.com/office/powerpoint/2010/main" val="41202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10</a:t>
            </a:fld>
            <a:endParaRPr lang="en-US" dirty="0"/>
          </a:p>
        </p:txBody>
      </p:sp>
    </p:spTree>
    <p:extLst>
      <p:ext uri="{BB962C8B-B14F-4D97-AF65-F5344CB8AC3E}">
        <p14:creationId xmlns:p14="http://schemas.microsoft.com/office/powerpoint/2010/main" val="245657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schemeClr>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11</a:t>
            </a:fld>
            <a:endParaRPr lang="en-US" dirty="0"/>
          </a:p>
        </p:txBody>
      </p:sp>
    </p:spTree>
    <p:extLst>
      <p:ext uri="{BB962C8B-B14F-4D97-AF65-F5344CB8AC3E}">
        <p14:creationId xmlns:p14="http://schemas.microsoft.com/office/powerpoint/2010/main" val="1946164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kern="1200" dirty="0">
              <a:solidFill>
                <a:srgbClr val="06997E"/>
              </a:solidFill>
              <a:latin typeface="Palatino Linotype" panose="02040502050505030304" pitchFamily="18"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12</a:t>
            </a:fld>
            <a:endParaRPr lang="en-US" dirty="0"/>
          </a:p>
        </p:txBody>
      </p:sp>
    </p:spTree>
    <p:extLst>
      <p:ext uri="{BB962C8B-B14F-4D97-AF65-F5344CB8AC3E}">
        <p14:creationId xmlns:p14="http://schemas.microsoft.com/office/powerpoint/2010/main" val="137842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13</a:t>
            </a:fld>
            <a:endParaRPr lang="en-US" dirty="0"/>
          </a:p>
        </p:txBody>
      </p:sp>
    </p:spTree>
    <p:extLst>
      <p:ext uri="{BB962C8B-B14F-4D97-AF65-F5344CB8AC3E}">
        <p14:creationId xmlns:p14="http://schemas.microsoft.com/office/powerpoint/2010/main" val="3531342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tx1">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14</a:t>
            </a:fld>
            <a:endParaRPr lang="en-US" dirty="0"/>
          </a:p>
        </p:txBody>
      </p:sp>
    </p:spTree>
    <p:extLst>
      <p:ext uri="{BB962C8B-B14F-4D97-AF65-F5344CB8AC3E}">
        <p14:creationId xmlns:p14="http://schemas.microsoft.com/office/powerpoint/2010/main" val="620143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15</a:t>
            </a:fld>
            <a:endParaRPr lang="en-US" dirty="0"/>
          </a:p>
        </p:txBody>
      </p:sp>
    </p:spTree>
    <p:extLst>
      <p:ext uri="{BB962C8B-B14F-4D97-AF65-F5344CB8AC3E}">
        <p14:creationId xmlns:p14="http://schemas.microsoft.com/office/powerpoint/2010/main" val="324605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16</a:t>
            </a:fld>
            <a:endParaRPr lang="en-US" dirty="0"/>
          </a:p>
        </p:txBody>
      </p:sp>
    </p:spTree>
    <p:extLst>
      <p:ext uri="{BB962C8B-B14F-4D97-AF65-F5344CB8AC3E}">
        <p14:creationId xmlns:p14="http://schemas.microsoft.com/office/powerpoint/2010/main" val="259149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17</a:t>
            </a:fld>
            <a:endParaRPr lang="en-US" dirty="0"/>
          </a:p>
        </p:txBody>
      </p:sp>
    </p:spTree>
    <p:extLst>
      <p:ext uri="{BB962C8B-B14F-4D97-AF65-F5344CB8AC3E}">
        <p14:creationId xmlns:p14="http://schemas.microsoft.com/office/powerpoint/2010/main" val="264644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effectLs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18</a:t>
            </a:fld>
            <a:endParaRPr lang="en-US" dirty="0"/>
          </a:p>
        </p:txBody>
      </p:sp>
    </p:spTree>
    <p:extLst>
      <p:ext uri="{BB962C8B-B14F-4D97-AF65-F5344CB8AC3E}">
        <p14:creationId xmlns:p14="http://schemas.microsoft.com/office/powerpoint/2010/main" val="392544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19</a:t>
            </a:fld>
            <a:endParaRPr lang="en-US" dirty="0"/>
          </a:p>
        </p:txBody>
      </p:sp>
    </p:spTree>
    <p:extLst>
      <p:ext uri="{BB962C8B-B14F-4D97-AF65-F5344CB8AC3E}">
        <p14:creationId xmlns:p14="http://schemas.microsoft.com/office/powerpoint/2010/main" val="339755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kern="1200" dirty="0">
              <a:solidFill>
                <a:srgbClr val="06997E"/>
              </a:solidFill>
              <a:latin typeface="Palatino Linotype" panose="02040502050505030304" pitchFamily="18"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a:t>
            </a:fld>
            <a:endParaRPr lang="en-US" dirty="0"/>
          </a:p>
        </p:txBody>
      </p:sp>
    </p:spTree>
    <p:extLst>
      <p:ext uri="{BB962C8B-B14F-4D97-AF65-F5344CB8AC3E}">
        <p14:creationId xmlns:p14="http://schemas.microsoft.com/office/powerpoint/2010/main" val="1850926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2">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20</a:t>
            </a:fld>
            <a:endParaRPr lang="en-US" dirty="0"/>
          </a:p>
        </p:txBody>
      </p:sp>
    </p:spTree>
    <p:extLst>
      <p:ext uri="{BB962C8B-B14F-4D97-AF65-F5344CB8AC3E}">
        <p14:creationId xmlns:p14="http://schemas.microsoft.com/office/powerpoint/2010/main" val="238824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21</a:t>
            </a:fld>
            <a:endParaRPr lang="en-US" dirty="0"/>
          </a:p>
        </p:txBody>
      </p:sp>
    </p:spTree>
    <p:extLst>
      <p:ext uri="{BB962C8B-B14F-4D97-AF65-F5344CB8AC3E}">
        <p14:creationId xmlns:p14="http://schemas.microsoft.com/office/powerpoint/2010/main" val="158585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endParaRPr lang="en-US" dirty="0">
              <a:solidFill>
                <a:schemeClr val="tx1">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22</a:t>
            </a:fld>
            <a:endParaRPr lang="en-US" dirty="0"/>
          </a:p>
        </p:txBody>
      </p:sp>
    </p:spTree>
    <p:extLst>
      <p:ext uri="{BB962C8B-B14F-4D97-AF65-F5344CB8AC3E}">
        <p14:creationId xmlns:p14="http://schemas.microsoft.com/office/powerpoint/2010/main" val="21050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23</a:t>
            </a:fld>
            <a:endParaRPr lang="en-US" dirty="0"/>
          </a:p>
        </p:txBody>
      </p:sp>
    </p:spTree>
    <p:extLst>
      <p:ext uri="{BB962C8B-B14F-4D97-AF65-F5344CB8AC3E}">
        <p14:creationId xmlns:p14="http://schemas.microsoft.com/office/powerpoint/2010/main" val="3188998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24</a:t>
            </a:fld>
            <a:endParaRPr lang="en-US" dirty="0"/>
          </a:p>
        </p:txBody>
      </p:sp>
    </p:spTree>
    <p:extLst>
      <p:ext uri="{BB962C8B-B14F-4D97-AF65-F5344CB8AC3E}">
        <p14:creationId xmlns:p14="http://schemas.microsoft.com/office/powerpoint/2010/main" val="1184636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endParaRPr lang="en-US" dirty="0">
              <a:solidFill>
                <a:schemeClr val="tx1">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25</a:t>
            </a:fld>
            <a:endParaRPr lang="en-US" dirty="0"/>
          </a:p>
        </p:txBody>
      </p:sp>
    </p:spTree>
    <p:extLst>
      <p:ext uri="{BB962C8B-B14F-4D97-AF65-F5344CB8AC3E}">
        <p14:creationId xmlns:p14="http://schemas.microsoft.com/office/powerpoint/2010/main" val="4089204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26</a:t>
            </a:fld>
            <a:endParaRPr lang="en-US" dirty="0"/>
          </a:p>
        </p:txBody>
      </p:sp>
    </p:spTree>
    <p:extLst>
      <p:ext uri="{BB962C8B-B14F-4D97-AF65-F5344CB8AC3E}">
        <p14:creationId xmlns:p14="http://schemas.microsoft.com/office/powerpoint/2010/main" val="90858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27</a:t>
            </a:fld>
            <a:endParaRPr lang="en-US" dirty="0"/>
          </a:p>
        </p:txBody>
      </p:sp>
    </p:spTree>
    <p:extLst>
      <p:ext uri="{BB962C8B-B14F-4D97-AF65-F5344CB8AC3E}">
        <p14:creationId xmlns:p14="http://schemas.microsoft.com/office/powerpoint/2010/main" val="2840811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28</a:t>
            </a:fld>
            <a:endParaRPr lang="en-US" dirty="0"/>
          </a:p>
        </p:txBody>
      </p:sp>
    </p:spTree>
    <p:extLst>
      <p:ext uri="{BB962C8B-B14F-4D97-AF65-F5344CB8AC3E}">
        <p14:creationId xmlns:p14="http://schemas.microsoft.com/office/powerpoint/2010/main" val="1261879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200" kern="1200" dirty="0">
              <a:solidFill>
                <a:schemeClr val="tx2">
                  <a:lumMod val="50000"/>
                </a:schemeClr>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29</a:t>
            </a:fld>
            <a:endParaRPr lang="en-US" dirty="0"/>
          </a:p>
        </p:txBody>
      </p:sp>
    </p:spTree>
    <p:extLst>
      <p:ext uri="{BB962C8B-B14F-4D97-AF65-F5344CB8AC3E}">
        <p14:creationId xmlns:p14="http://schemas.microsoft.com/office/powerpoint/2010/main" val="237296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sz="1050" b="1" dirty="0">
              <a:solidFill>
                <a:schemeClr val="tx1">
                  <a:lumMod val="50000"/>
                </a:schemeClr>
              </a:solidFill>
              <a:latin typeface="Calibri     "/>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a:t>
            </a:fld>
            <a:endParaRPr lang="en-US" dirty="0"/>
          </a:p>
        </p:txBody>
      </p:sp>
    </p:spTree>
    <p:extLst>
      <p:ext uri="{BB962C8B-B14F-4D97-AF65-F5344CB8AC3E}">
        <p14:creationId xmlns:p14="http://schemas.microsoft.com/office/powerpoint/2010/main" val="3760353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30</a:t>
            </a:fld>
            <a:endParaRPr lang="en-US" dirty="0"/>
          </a:p>
        </p:txBody>
      </p:sp>
    </p:spTree>
    <p:extLst>
      <p:ext uri="{BB962C8B-B14F-4D97-AF65-F5344CB8AC3E}">
        <p14:creationId xmlns:p14="http://schemas.microsoft.com/office/powerpoint/2010/main" val="2731362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31</a:t>
            </a:fld>
            <a:endParaRPr lang="en-US" dirty="0"/>
          </a:p>
        </p:txBody>
      </p:sp>
    </p:spTree>
    <p:extLst>
      <p:ext uri="{BB962C8B-B14F-4D97-AF65-F5344CB8AC3E}">
        <p14:creationId xmlns:p14="http://schemas.microsoft.com/office/powerpoint/2010/main" val="1994699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32</a:t>
            </a:fld>
            <a:endParaRPr lang="en-US" dirty="0"/>
          </a:p>
        </p:txBody>
      </p:sp>
    </p:spTree>
    <p:extLst>
      <p:ext uri="{BB962C8B-B14F-4D97-AF65-F5344CB8AC3E}">
        <p14:creationId xmlns:p14="http://schemas.microsoft.com/office/powerpoint/2010/main" val="1215752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tx1">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33</a:t>
            </a:fld>
            <a:endParaRPr lang="en-US" dirty="0"/>
          </a:p>
        </p:txBody>
      </p:sp>
    </p:spTree>
    <p:extLst>
      <p:ext uri="{BB962C8B-B14F-4D97-AF65-F5344CB8AC3E}">
        <p14:creationId xmlns:p14="http://schemas.microsoft.com/office/powerpoint/2010/main" val="71111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34</a:t>
            </a:fld>
            <a:endParaRPr lang="en-US" dirty="0"/>
          </a:p>
        </p:txBody>
      </p:sp>
    </p:spTree>
    <p:extLst>
      <p:ext uri="{BB962C8B-B14F-4D97-AF65-F5344CB8AC3E}">
        <p14:creationId xmlns:p14="http://schemas.microsoft.com/office/powerpoint/2010/main" val="3595534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
            </a:endParaRPr>
          </a:p>
        </p:txBody>
      </p:sp>
      <p:sp>
        <p:nvSpPr>
          <p:cNvPr id="4" name="Slide Number Placeholder 3"/>
          <p:cNvSpPr>
            <a:spLocks noGrp="1"/>
          </p:cNvSpPr>
          <p:nvPr>
            <p:ph type="sldNum" sz="quarter" idx="10"/>
          </p:nvPr>
        </p:nvSpPr>
        <p:spPr/>
        <p:txBody>
          <a:bodyPr/>
          <a:lstStyle/>
          <a:p>
            <a:fld id="{FAE473B9-228C-489D-878E-208971B41D2C}" type="slidenum">
              <a:rPr lang="en-US" smtClean="0"/>
              <a:t>35</a:t>
            </a:fld>
            <a:endParaRPr lang="en-US" dirty="0"/>
          </a:p>
        </p:txBody>
      </p:sp>
    </p:spTree>
    <p:extLst>
      <p:ext uri="{BB962C8B-B14F-4D97-AF65-F5344CB8AC3E}">
        <p14:creationId xmlns:p14="http://schemas.microsoft.com/office/powerpoint/2010/main" val="3015353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881032E-8435-4810-B872-D429860A9133}" type="slidenum">
              <a:rPr lang="en-US" smtClean="0"/>
              <a:t>36</a:t>
            </a:fld>
            <a:endParaRPr lang="en-US" dirty="0"/>
          </a:p>
        </p:txBody>
      </p:sp>
    </p:spTree>
    <p:extLst>
      <p:ext uri="{BB962C8B-B14F-4D97-AF65-F5344CB8AC3E}">
        <p14:creationId xmlns:p14="http://schemas.microsoft.com/office/powerpoint/2010/main" val="3554990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37</a:t>
            </a:fld>
            <a:endParaRPr lang="en-US" dirty="0"/>
          </a:p>
        </p:txBody>
      </p:sp>
    </p:spTree>
    <p:extLst>
      <p:ext uri="{BB962C8B-B14F-4D97-AF65-F5344CB8AC3E}">
        <p14:creationId xmlns:p14="http://schemas.microsoft.com/office/powerpoint/2010/main" val="2703620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38</a:t>
            </a:fld>
            <a:endParaRPr lang="en-US" dirty="0"/>
          </a:p>
        </p:txBody>
      </p:sp>
    </p:spTree>
    <p:extLst>
      <p:ext uri="{BB962C8B-B14F-4D97-AF65-F5344CB8AC3E}">
        <p14:creationId xmlns:p14="http://schemas.microsoft.com/office/powerpoint/2010/main" val="9441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solidFill>
                <a:schemeClr val="tx1">
                  <a:lumMod val="50000"/>
                </a:schemeClr>
              </a:solidFill>
              <a:latin typeface="Calibri     "/>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4</a:t>
            </a:fld>
            <a:endParaRPr lang="en-US" dirty="0"/>
          </a:p>
        </p:txBody>
      </p:sp>
    </p:spTree>
    <p:extLst>
      <p:ext uri="{BB962C8B-B14F-4D97-AF65-F5344CB8AC3E}">
        <p14:creationId xmlns:p14="http://schemas.microsoft.com/office/powerpoint/2010/main" val="420539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50000"/>
                </a:schemeClr>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5</a:t>
            </a:fld>
            <a:endParaRPr lang="en-US" dirty="0"/>
          </a:p>
        </p:txBody>
      </p:sp>
    </p:spTree>
    <p:extLst>
      <p:ext uri="{BB962C8B-B14F-4D97-AF65-F5344CB8AC3E}">
        <p14:creationId xmlns:p14="http://schemas.microsoft.com/office/powerpoint/2010/main" val="14412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77">
              <a:defRPr/>
            </a:pPr>
            <a:endParaRPr lang="en-US" dirty="0">
              <a:latin typeface="Calibri     "/>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6</a:t>
            </a:fld>
            <a:endParaRPr lang="en-US" dirty="0"/>
          </a:p>
        </p:txBody>
      </p:sp>
    </p:spTree>
    <p:extLst>
      <p:ext uri="{BB962C8B-B14F-4D97-AF65-F5344CB8AC3E}">
        <p14:creationId xmlns:p14="http://schemas.microsoft.com/office/powerpoint/2010/main" val="198738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a:t>
            </a:fld>
            <a:endParaRPr lang="en-US" dirty="0"/>
          </a:p>
        </p:txBody>
      </p:sp>
    </p:spTree>
    <p:extLst>
      <p:ext uri="{BB962C8B-B14F-4D97-AF65-F5344CB8AC3E}">
        <p14:creationId xmlns:p14="http://schemas.microsoft.com/office/powerpoint/2010/main" val="392624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178" lvl="1" indent="-178027" defTabSz="949377">
              <a:buFont typeface="Symbol" panose="05050102010706020507" pitchFamily="18" charset="2"/>
              <a:buChar char="-"/>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8</a:t>
            </a:fld>
            <a:endParaRPr lang="en-US" dirty="0"/>
          </a:p>
        </p:txBody>
      </p:sp>
    </p:spTree>
    <p:extLst>
      <p:ext uri="{BB962C8B-B14F-4D97-AF65-F5344CB8AC3E}">
        <p14:creationId xmlns:p14="http://schemas.microsoft.com/office/powerpoint/2010/main" val="108626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9</a:t>
            </a:fld>
            <a:endParaRPr lang="en-US" dirty="0"/>
          </a:p>
        </p:txBody>
      </p:sp>
    </p:spTree>
    <p:extLst>
      <p:ext uri="{BB962C8B-B14F-4D97-AF65-F5344CB8AC3E}">
        <p14:creationId xmlns:p14="http://schemas.microsoft.com/office/powerpoint/2010/main" val="2155474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57499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197792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282204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394442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1873045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3675734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985038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110221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12/4/2018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56885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3635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A9713F64-B8B6-ED40-B25E-73F92316E07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40674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00606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139628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296249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352592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D83714-3E90-495D-B87A-21C640A26326}"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D75D84-24A9-4B2C-BF22-B3C8A82D08A5}" type="slidenum">
              <a:rPr lang="en-US" smtClean="0"/>
              <a:t>‹#›</a:t>
            </a:fld>
            <a:endParaRPr lang="en-US" dirty="0"/>
          </a:p>
        </p:txBody>
      </p:sp>
    </p:spTree>
    <p:extLst>
      <p:ext uri="{BB962C8B-B14F-4D97-AF65-F5344CB8AC3E}">
        <p14:creationId xmlns:p14="http://schemas.microsoft.com/office/powerpoint/2010/main" val="3910174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6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83714-3E90-495D-B87A-21C640A26326}" type="datetimeFigureOut">
              <a:rPr lang="en-US" smtClean="0"/>
              <a:t>1/25/2019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5D84-24A9-4B2C-BF22-B3C8A82D08A5}" type="slidenum">
              <a:rPr lang="en-US" smtClean="0"/>
              <a:t>‹#›</a:t>
            </a:fld>
            <a:endParaRPr lang="en-US" dirty="0"/>
          </a:p>
        </p:txBody>
      </p:sp>
    </p:spTree>
    <p:extLst>
      <p:ext uri="{BB962C8B-B14F-4D97-AF65-F5344CB8AC3E}">
        <p14:creationId xmlns:p14="http://schemas.microsoft.com/office/powerpoint/2010/main" val="37213349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k12.wa.us/Assessment/NAEP/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CC3E-C3A0-D741-A1E4-9C41C6248D05}"/>
              </a:ext>
            </a:extLst>
          </p:cNvPr>
          <p:cNvSpPr>
            <a:spLocks noGrp="1"/>
          </p:cNvSpPr>
          <p:nvPr>
            <p:ph type="ctrTitle"/>
          </p:nvPr>
        </p:nvSpPr>
        <p:spPr>
          <a:xfrm>
            <a:off x="576765" y="820057"/>
            <a:ext cx="9480406" cy="2961324"/>
          </a:xfrm>
        </p:spPr>
        <p:txBody>
          <a:bodyPr>
            <a:normAutofit/>
          </a:bodyPr>
          <a:lstStyle/>
          <a:p>
            <a:pPr algn="l">
              <a:spcBef>
                <a:spcPts val="1200"/>
              </a:spcBef>
              <a:spcAft>
                <a:spcPts val="1200"/>
              </a:spcAft>
            </a:pPr>
            <a:r>
              <a:rPr lang="en-US" sz="3600" b="0" spc="-50" dirty="0">
                <a:solidFill>
                  <a:srgbClr val="49473B"/>
                </a:solidFill>
                <a:latin typeface="Segoe UI" panose="020B0502040204020203" pitchFamily="34" charset="0"/>
                <a:cs typeface="Segoe UI" panose="020B0502040204020203" pitchFamily="34" charset="0"/>
              </a:rPr>
              <a:t>District Test Coordinator and Administrator Boot Camp </a:t>
            </a:r>
            <a:br>
              <a:rPr lang="en-US" sz="3600" b="0" spc="-50" dirty="0">
                <a:solidFill>
                  <a:srgbClr val="49473B"/>
                </a:solidFill>
                <a:latin typeface="Segoe UI" panose="020B0502040204020203" pitchFamily="34" charset="0"/>
                <a:cs typeface="Segoe UI" panose="020B0502040204020203" pitchFamily="34" charset="0"/>
              </a:rPr>
            </a:br>
            <a:br>
              <a:rPr lang="en-US" sz="1200" b="0" spc="-50" dirty="0">
                <a:solidFill>
                  <a:srgbClr val="49473B"/>
                </a:solidFill>
                <a:latin typeface="Segoe UI" panose="020B0502040204020203" pitchFamily="34" charset="0"/>
                <a:cs typeface="Segoe UI" panose="020B0502040204020203" pitchFamily="34" charset="0"/>
              </a:rPr>
            </a:br>
            <a:r>
              <a:rPr lang="en-US" sz="3200" b="0" spc="-50" dirty="0">
                <a:solidFill>
                  <a:srgbClr val="49473B"/>
                </a:solidFill>
                <a:latin typeface="Segoe UI" panose="020B0502040204020203" pitchFamily="34" charset="0"/>
                <a:cs typeface="Segoe UI" panose="020B0502040204020203" pitchFamily="34" charset="0"/>
              </a:rPr>
              <a:t> </a:t>
            </a:r>
            <a:r>
              <a:rPr lang="en-US" sz="5400" dirty="0">
                <a:solidFill>
                  <a:srgbClr val="244A5F"/>
                </a:solidFill>
              </a:rPr>
              <a:t>Assessment Cycle and </a:t>
            </a:r>
            <a:br>
              <a:rPr lang="en-US" sz="5400" dirty="0">
                <a:solidFill>
                  <a:srgbClr val="244A5F"/>
                </a:solidFill>
              </a:rPr>
            </a:br>
            <a:r>
              <a:rPr lang="en-US" sz="5400" dirty="0">
                <a:solidFill>
                  <a:srgbClr val="244A5F"/>
                </a:solidFill>
              </a:rPr>
              <a:t>System Overview</a:t>
            </a:r>
          </a:p>
        </p:txBody>
      </p:sp>
      <p:sp>
        <p:nvSpPr>
          <p:cNvPr id="6" name="Subtitle 5"/>
          <p:cNvSpPr>
            <a:spLocks noGrp="1"/>
          </p:cNvSpPr>
          <p:nvPr>
            <p:ph type="subTitle" idx="1"/>
          </p:nvPr>
        </p:nvSpPr>
        <p:spPr>
          <a:xfrm>
            <a:off x="1986465" y="4228396"/>
            <a:ext cx="5049335" cy="1828801"/>
          </a:xfrm>
        </p:spPr>
        <p:txBody>
          <a:bodyPr>
            <a:normAutofit fontScale="92500" lnSpcReduction="20000"/>
          </a:bodyPr>
          <a:lstStyle/>
          <a:p>
            <a:pPr algn="l"/>
            <a:endParaRPr lang="en-US" sz="3300" dirty="0"/>
          </a:p>
          <a:p>
            <a:pPr algn="l"/>
            <a:r>
              <a:rPr lang="en-US" sz="3000" dirty="0">
                <a:solidFill>
                  <a:srgbClr val="244A5F"/>
                </a:solidFill>
              </a:rPr>
              <a:t>WERA 34</a:t>
            </a:r>
            <a:r>
              <a:rPr lang="en-US" sz="3000" baseline="30000" dirty="0">
                <a:solidFill>
                  <a:srgbClr val="244A5F"/>
                </a:solidFill>
              </a:rPr>
              <a:t>th</a:t>
            </a:r>
            <a:r>
              <a:rPr lang="en-US" sz="3000" dirty="0">
                <a:solidFill>
                  <a:srgbClr val="244A5F"/>
                </a:solidFill>
              </a:rPr>
              <a:t> Annual Conference</a:t>
            </a:r>
          </a:p>
          <a:p>
            <a:pPr algn="l"/>
            <a:r>
              <a:rPr lang="en-US" sz="3000" dirty="0">
                <a:solidFill>
                  <a:srgbClr val="244A5F"/>
                </a:solidFill>
              </a:rPr>
              <a:t>December 7, 2018 </a:t>
            </a:r>
          </a:p>
          <a:p>
            <a:pPr algn="l"/>
            <a:r>
              <a:rPr lang="en-US" sz="3000" dirty="0">
                <a:solidFill>
                  <a:srgbClr val="244A5F"/>
                </a:solidFill>
              </a:rPr>
              <a:t>Session #: 4.04</a:t>
            </a:r>
            <a:endParaRPr lang="en-US" sz="3000" dirty="0"/>
          </a:p>
        </p:txBody>
      </p:sp>
    </p:spTree>
    <p:extLst>
      <p:ext uri="{BB962C8B-B14F-4D97-AF65-F5344CB8AC3E}">
        <p14:creationId xmlns:p14="http://schemas.microsoft.com/office/powerpoint/2010/main" val="284180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Plans</a:t>
            </a:r>
          </a:p>
        </p:txBody>
      </p:sp>
      <p:sp>
        <p:nvSpPr>
          <p:cNvPr id="3" name="Content Placeholder 2"/>
          <p:cNvSpPr>
            <a:spLocks noGrp="1"/>
          </p:cNvSpPr>
          <p:nvPr>
            <p:ph idx="1"/>
          </p:nvPr>
        </p:nvSpPr>
        <p:spPr>
          <a:xfrm>
            <a:off x="508001" y="1747838"/>
            <a:ext cx="4483100" cy="3927475"/>
          </a:xfrm>
        </p:spPr>
        <p:txBody>
          <a:bodyPr>
            <a:normAutofit fontScale="62500" lnSpcReduction="20000"/>
          </a:bodyPr>
          <a:lstStyle/>
          <a:p>
            <a:pPr marL="0" indent="0">
              <a:buNone/>
            </a:pPr>
            <a:r>
              <a:rPr lang="en-US" b="1" dirty="0">
                <a:solidFill>
                  <a:schemeClr val="bg1"/>
                </a:solidFill>
              </a:rPr>
              <a:t>WHAT</a:t>
            </a:r>
            <a:r>
              <a:rPr lang="en-US" dirty="0"/>
              <a:t> </a:t>
            </a:r>
          </a:p>
          <a:p>
            <a:pPr marL="0" indent="0">
              <a:spcAft>
                <a:spcPts val="600"/>
              </a:spcAft>
              <a:buNone/>
            </a:pPr>
            <a:r>
              <a:rPr lang="en-US" dirty="0"/>
              <a:t>Test Security and Building Plans (TSBPs) are documents formatted to support critical aspects of the state testing process.  </a:t>
            </a:r>
          </a:p>
          <a:p>
            <a:pPr marL="0" indent="0">
              <a:buNone/>
            </a:pPr>
            <a:r>
              <a:rPr lang="en-US" b="1" dirty="0">
                <a:solidFill>
                  <a:schemeClr val="bg1"/>
                </a:solidFill>
              </a:rPr>
              <a:t>WHO</a:t>
            </a:r>
            <a:r>
              <a:rPr lang="en-US" dirty="0"/>
              <a:t> </a:t>
            </a:r>
          </a:p>
          <a:p>
            <a:pPr marL="0" indent="0">
              <a:spcAft>
                <a:spcPts val="600"/>
              </a:spcAft>
              <a:buNone/>
            </a:pPr>
            <a:r>
              <a:rPr lang="en-US" dirty="0"/>
              <a:t>DCs work with other key building staff to create a TSBP</a:t>
            </a:r>
          </a:p>
          <a:p>
            <a:pPr marL="0" indent="0">
              <a:buNone/>
            </a:pPr>
            <a:r>
              <a:rPr lang="en-US" b="1" dirty="0">
                <a:solidFill>
                  <a:schemeClr val="bg1"/>
                </a:solidFill>
              </a:rPr>
              <a:t>PLANS SHOULD INCLUDE</a:t>
            </a:r>
          </a:p>
          <a:p>
            <a:pPr marL="0" indent="0">
              <a:spcAft>
                <a:spcPts val="600"/>
              </a:spcAft>
              <a:buNone/>
            </a:pPr>
            <a:r>
              <a:rPr lang="en-US" dirty="0"/>
              <a:t>Test schedules, responsibilities, chain of custody for secure materials, supplies, student participation, and communication</a:t>
            </a:r>
          </a:p>
          <a:p>
            <a:pPr marL="0" indent="0">
              <a:buNone/>
            </a:pPr>
            <a:r>
              <a:rPr lang="en-US" b="1" dirty="0">
                <a:solidFill>
                  <a:schemeClr val="bg1"/>
                </a:solidFill>
              </a:rPr>
              <a:t>RESOURCES</a:t>
            </a:r>
          </a:p>
          <a:p>
            <a:pPr marL="0" indent="0">
              <a:buNone/>
            </a:pPr>
            <a:r>
              <a:rPr lang="en-US" dirty="0"/>
              <a:t>PIRG, template building plan, state testing windows</a:t>
            </a:r>
          </a:p>
          <a:p>
            <a:pPr marL="0" indent="0">
              <a:buNone/>
            </a:pPr>
            <a:endParaRPr lang="en-US" dirty="0"/>
          </a:p>
        </p:txBody>
      </p:sp>
      <p:sp>
        <p:nvSpPr>
          <p:cNvPr id="5" name="TextBox 4"/>
          <p:cNvSpPr txBox="1"/>
          <p:nvPr/>
        </p:nvSpPr>
        <p:spPr>
          <a:xfrm>
            <a:off x="5142975" y="730220"/>
            <a:ext cx="4974336" cy="400110"/>
          </a:xfrm>
          <a:prstGeom prst="rect">
            <a:avLst/>
          </a:prstGeom>
          <a:noFill/>
        </p:spPr>
        <p:txBody>
          <a:bodyPr wrap="square" rtlCol="0">
            <a:spAutoFit/>
          </a:bodyPr>
          <a:lstStyle/>
          <a:p>
            <a:pPr algn="ctr"/>
            <a:r>
              <a:rPr lang="en-US" sz="2000" dirty="0">
                <a:solidFill>
                  <a:schemeClr val="accent1">
                    <a:lumMod val="75000"/>
                  </a:schemeClr>
                </a:solidFill>
                <a:latin typeface="Segoe UI" panose="020B0502040204020203" pitchFamily="34" charset="0"/>
                <a:cs typeface="Segoe UI" panose="020B0502040204020203" pitchFamily="34" charset="0"/>
              </a:rPr>
              <a:t>Test Security and Building Plan Template</a:t>
            </a:r>
          </a:p>
        </p:txBody>
      </p:sp>
      <p:pic>
        <p:nvPicPr>
          <p:cNvPr id="6" name="Picture 5" descr="Partical picture of the cover of the Test Security and Building Plan template."/>
          <p:cNvPicPr>
            <a:picLocks noChangeAspect="1"/>
          </p:cNvPicPr>
          <p:nvPr/>
        </p:nvPicPr>
        <p:blipFill rotWithShape="1">
          <a:blip r:embed="rId3"/>
          <a:srcRect t="12936"/>
          <a:stretch/>
        </p:blipFill>
        <p:spPr>
          <a:xfrm>
            <a:off x="5321300" y="1130330"/>
            <a:ext cx="6548611" cy="4952970"/>
          </a:xfrm>
          <a:prstGeom prst="rect">
            <a:avLst/>
          </a:prstGeom>
          <a:ln>
            <a:solidFill>
              <a:schemeClr val="accent1"/>
            </a:solidFill>
          </a:ln>
        </p:spPr>
      </p:pic>
    </p:spTree>
    <p:extLst>
      <p:ext uri="{BB962C8B-B14F-4D97-AF65-F5344CB8AC3E}">
        <p14:creationId xmlns:p14="http://schemas.microsoft.com/office/powerpoint/2010/main" val="276056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 Test Windows</a:t>
            </a:r>
          </a:p>
        </p:txBody>
      </p:sp>
      <p:sp>
        <p:nvSpPr>
          <p:cNvPr id="3" name="Content Placeholder 2"/>
          <p:cNvSpPr>
            <a:spLocks noGrp="1"/>
          </p:cNvSpPr>
          <p:nvPr>
            <p:ph idx="1"/>
          </p:nvPr>
        </p:nvSpPr>
        <p:spPr>
          <a:xfrm>
            <a:off x="701964" y="2095500"/>
            <a:ext cx="3512128" cy="2247899"/>
          </a:xfrm>
        </p:spPr>
        <p:txBody>
          <a:bodyPr>
            <a:normAutofit fontScale="92500" lnSpcReduction="10000"/>
          </a:bodyPr>
          <a:lstStyle/>
          <a:p>
            <a:pPr marL="0" indent="0">
              <a:buNone/>
            </a:pPr>
            <a:r>
              <a:rPr lang="en-US" dirty="0"/>
              <a:t>School test windows are required to be set in TIDE.</a:t>
            </a:r>
          </a:p>
          <a:p>
            <a:pPr marL="0" indent="0">
              <a:buNone/>
            </a:pPr>
            <a:r>
              <a:rPr lang="en-US" dirty="0"/>
              <a:t>Multiple windows can also be set in TIDE through a file upload.</a:t>
            </a:r>
          </a:p>
          <a:p>
            <a:pPr marL="0" indent="0">
              <a:buNone/>
            </a:pPr>
            <a:endParaRPr lang="en-US" dirty="0"/>
          </a:p>
        </p:txBody>
      </p:sp>
      <p:pic>
        <p:nvPicPr>
          <p:cNvPr id="4" name="Picture 3" descr="Picture of the TIDE Test Windows page where districts set school's approved testing sched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308" y="1409145"/>
            <a:ext cx="5342129" cy="4692693"/>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0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85DC-173E-B34D-B2DF-46EDDA0ECC25}"/>
              </a:ext>
            </a:extLst>
          </p:cNvPr>
          <p:cNvSpPr>
            <a:spLocks noGrp="1"/>
          </p:cNvSpPr>
          <p:nvPr>
            <p:ph type="title"/>
          </p:nvPr>
        </p:nvSpPr>
        <p:spPr>
          <a:xfrm>
            <a:off x="2170391" y="3090780"/>
            <a:ext cx="8815109" cy="860734"/>
          </a:xfrm>
        </p:spPr>
        <p:txBody>
          <a:bodyPr>
            <a:noAutofit/>
          </a:bodyPr>
          <a:lstStyle/>
          <a:p>
            <a:r>
              <a:rPr lang="en-US" sz="3600" u="sng" dirty="0">
                <a:solidFill>
                  <a:schemeClr val="accent1">
                    <a:lumMod val="50000"/>
                  </a:schemeClr>
                </a:solidFill>
              </a:rPr>
              <a:t>ASSESSMENTS AND GRADUATION</a:t>
            </a:r>
          </a:p>
        </p:txBody>
      </p:sp>
      <p:sp>
        <p:nvSpPr>
          <p:cNvPr id="3" name="Text Placeholder 2">
            <a:extLst>
              <a:ext uri="{FF2B5EF4-FFF2-40B4-BE49-F238E27FC236}">
                <a16:creationId xmlns:a16="http://schemas.microsoft.com/office/drawing/2014/main" id="{976BA016-0742-CA4E-89E6-CC06394B26C2}"/>
              </a:ext>
            </a:extLst>
          </p:cNvPr>
          <p:cNvSpPr>
            <a:spLocks noGrp="1"/>
          </p:cNvSpPr>
          <p:nvPr>
            <p:ph type="body" idx="1"/>
          </p:nvPr>
        </p:nvSpPr>
        <p:spPr>
          <a:xfrm>
            <a:off x="2386291" y="4154714"/>
            <a:ext cx="7706034" cy="2013470"/>
          </a:xfrm>
        </p:spPr>
        <p:txBody>
          <a:bodyPr>
            <a:noAutofit/>
          </a:bodyPr>
          <a:lstStyle/>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Assessments in 2019</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High School Assessments and Graduation Requirements</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Graduation Alternatives</a:t>
            </a:r>
          </a:p>
        </p:txBody>
      </p:sp>
    </p:spTree>
    <p:extLst>
      <p:ext uri="{BB962C8B-B14F-4D97-AF65-F5344CB8AC3E}">
        <p14:creationId xmlns:p14="http://schemas.microsoft.com/office/powerpoint/2010/main" val="211464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98595"/>
            <a:ext cx="4622800" cy="597852"/>
          </a:xfrm>
        </p:spPr>
        <p:txBody>
          <a:bodyPr>
            <a:normAutofit fontScale="90000"/>
          </a:bodyPr>
          <a:lstStyle/>
          <a:p>
            <a:r>
              <a:rPr lang="en-US" dirty="0"/>
              <a:t>Assessments in 2019</a:t>
            </a:r>
          </a:p>
        </p:txBody>
      </p:sp>
      <p:graphicFrame>
        <p:nvGraphicFramePr>
          <p:cNvPr id="10" name="Content Placeholder 9" descr="Summative State Assessments by grade required"/>
          <p:cNvGraphicFramePr>
            <a:graphicFrameLocks noGrp="1"/>
          </p:cNvGraphicFramePr>
          <p:nvPr>
            <p:ph idx="1"/>
            <p:extLst>
              <p:ext uri="{D42A27DB-BD31-4B8C-83A1-F6EECF244321}">
                <p14:modId xmlns:p14="http://schemas.microsoft.com/office/powerpoint/2010/main" val="861627160"/>
              </p:ext>
            </p:extLst>
          </p:nvPr>
        </p:nvGraphicFramePr>
        <p:xfrm>
          <a:off x="749300" y="1033568"/>
          <a:ext cx="7442200" cy="1380702"/>
        </p:xfrm>
        <a:graphic>
          <a:graphicData uri="http://schemas.openxmlformats.org/drawingml/2006/table">
            <a:tbl>
              <a:tblPr firstRow="1" firstCol="1" bandRow="1"/>
              <a:tblGrid>
                <a:gridCol w="3022213">
                  <a:extLst>
                    <a:ext uri="{9D8B030D-6E8A-4147-A177-3AD203B41FA5}">
                      <a16:colId xmlns:a16="http://schemas.microsoft.com/office/drawing/2014/main" val="672365815"/>
                    </a:ext>
                  </a:extLst>
                </a:gridCol>
                <a:gridCol w="339999">
                  <a:extLst>
                    <a:ext uri="{9D8B030D-6E8A-4147-A177-3AD203B41FA5}">
                      <a16:colId xmlns:a16="http://schemas.microsoft.com/office/drawing/2014/main" val="100800375"/>
                    </a:ext>
                  </a:extLst>
                </a:gridCol>
                <a:gridCol w="339999">
                  <a:extLst>
                    <a:ext uri="{9D8B030D-6E8A-4147-A177-3AD203B41FA5}">
                      <a16:colId xmlns:a16="http://schemas.microsoft.com/office/drawing/2014/main" val="1074534496"/>
                    </a:ext>
                  </a:extLst>
                </a:gridCol>
                <a:gridCol w="339999">
                  <a:extLst>
                    <a:ext uri="{9D8B030D-6E8A-4147-A177-3AD203B41FA5}">
                      <a16:colId xmlns:a16="http://schemas.microsoft.com/office/drawing/2014/main" val="2553038759"/>
                    </a:ext>
                  </a:extLst>
                </a:gridCol>
                <a:gridCol w="339999">
                  <a:extLst>
                    <a:ext uri="{9D8B030D-6E8A-4147-A177-3AD203B41FA5}">
                      <a16:colId xmlns:a16="http://schemas.microsoft.com/office/drawing/2014/main" val="4121612250"/>
                    </a:ext>
                  </a:extLst>
                </a:gridCol>
                <a:gridCol w="339999">
                  <a:extLst>
                    <a:ext uri="{9D8B030D-6E8A-4147-A177-3AD203B41FA5}">
                      <a16:colId xmlns:a16="http://schemas.microsoft.com/office/drawing/2014/main" val="2094867756"/>
                    </a:ext>
                  </a:extLst>
                </a:gridCol>
                <a:gridCol w="339999">
                  <a:extLst>
                    <a:ext uri="{9D8B030D-6E8A-4147-A177-3AD203B41FA5}">
                      <a16:colId xmlns:a16="http://schemas.microsoft.com/office/drawing/2014/main" val="4044628532"/>
                    </a:ext>
                  </a:extLst>
                </a:gridCol>
                <a:gridCol w="339999">
                  <a:extLst>
                    <a:ext uri="{9D8B030D-6E8A-4147-A177-3AD203B41FA5}">
                      <a16:colId xmlns:a16="http://schemas.microsoft.com/office/drawing/2014/main" val="3019784998"/>
                    </a:ext>
                  </a:extLst>
                </a:gridCol>
                <a:gridCol w="339999">
                  <a:extLst>
                    <a:ext uri="{9D8B030D-6E8A-4147-A177-3AD203B41FA5}">
                      <a16:colId xmlns:a16="http://schemas.microsoft.com/office/drawing/2014/main" val="2728035417"/>
                    </a:ext>
                  </a:extLst>
                </a:gridCol>
                <a:gridCol w="339999">
                  <a:extLst>
                    <a:ext uri="{9D8B030D-6E8A-4147-A177-3AD203B41FA5}">
                      <a16:colId xmlns:a16="http://schemas.microsoft.com/office/drawing/2014/main" val="4066316707"/>
                    </a:ext>
                  </a:extLst>
                </a:gridCol>
                <a:gridCol w="339999">
                  <a:extLst>
                    <a:ext uri="{9D8B030D-6E8A-4147-A177-3AD203B41FA5}">
                      <a16:colId xmlns:a16="http://schemas.microsoft.com/office/drawing/2014/main" val="2199329546"/>
                    </a:ext>
                  </a:extLst>
                </a:gridCol>
                <a:gridCol w="339999">
                  <a:extLst>
                    <a:ext uri="{9D8B030D-6E8A-4147-A177-3AD203B41FA5}">
                      <a16:colId xmlns:a16="http://schemas.microsoft.com/office/drawing/2014/main" val="38288111"/>
                    </a:ext>
                  </a:extLst>
                </a:gridCol>
                <a:gridCol w="339999">
                  <a:extLst>
                    <a:ext uri="{9D8B030D-6E8A-4147-A177-3AD203B41FA5}">
                      <a16:colId xmlns:a16="http://schemas.microsoft.com/office/drawing/2014/main" val="3627396572"/>
                    </a:ext>
                  </a:extLst>
                </a:gridCol>
                <a:gridCol w="339999">
                  <a:extLst>
                    <a:ext uri="{9D8B030D-6E8A-4147-A177-3AD203B41FA5}">
                      <a16:colId xmlns:a16="http://schemas.microsoft.com/office/drawing/2014/main" val="815000899"/>
                    </a:ext>
                  </a:extLst>
                </a:gridCol>
              </a:tblGrid>
              <a:tr h="515832">
                <a:tc>
                  <a:txBody>
                    <a:bodyPr/>
                    <a:lstStyle/>
                    <a:p>
                      <a:pPr marL="0" marR="0" indent="0">
                        <a:spcBef>
                          <a:spcPts val="0"/>
                        </a:spcBef>
                        <a:spcAft>
                          <a:spcPts val="0"/>
                        </a:spcAft>
                      </a:pPr>
                      <a:r>
                        <a:rPr lang="en-US" sz="14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SUMMATIVE ASSESSMENTS REQUIRED FOR ACCOUNTABILITY</a:t>
                      </a:r>
                      <a:endParaRPr lang="en-US" sz="11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K</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2</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3</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4</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5</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6</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7</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8</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9</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10</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11</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tc>
                  <a:txBody>
                    <a:bodyPr/>
                    <a:lstStyle/>
                    <a:p>
                      <a:pPr marL="0" marR="0" indent="0" algn="ctr">
                        <a:spcBef>
                          <a:spcPts val="0"/>
                        </a:spcBef>
                        <a:spcAft>
                          <a:spcPts val="0"/>
                        </a:spcAft>
                      </a:pPr>
                      <a:r>
                        <a:rPr lang="en-US" sz="1200" b="1"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12</a:t>
                      </a:r>
                      <a:endParaRPr lang="en-US" sz="11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C660"/>
                    </a:solidFill>
                  </a:tcPr>
                </a:tc>
                <a:extLst>
                  <a:ext uri="{0D108BD9-81ED-4DB2-BD59-A6C34878D82A}">
                    <a16:rowId xmlns:a16="http://schemas.microsoft.com/office/drawing/2014/main" val="789033130"/>
                  </a:ext>
                </a:extLst>
              </a:tr>
              <a:tr h="28829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Times New Roman" panose="02020603050405020304" pitchFamily="18" charset="0"/>
                          <a:cs typeface="Segoe UI" panose="020B0502040204020203" pitchFamily="34" charset="0"/>
                        </a:rPr>
                        <a:t>ELPA21 or WIDA </a:t>
                      </a:r>
                      <a:endParaRPr lang="en-US" sz="11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extLst>
                  <a:ext uri="{0D108BD9-81ED-4DB2-BD59-A6C34878D82A}">
                    <a16:rowId xmlns:a16="http://schemas.microsoft.com/office/drawing/2014/main" val="2659863878"/>
                  </a:ext>
                </a:extLst>
              </a:tr>
              <a:tr h="28829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Times New Roman" panose="02020603050405020304" pitchFamily="18" charset="0"/>
                          <a:cs typeface="Segoe UI" panose="020B0502040204020203" pitchFamily="34" charset="0"/>
                        </a:rPr>
                        <a:t>SBA or WA-AIM ELA &amp; Math </a:t>
                      </a: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4B5"/>
                    </a:solidFill>
                  </a:tcPr>
                </a:tc>
                <a:extLst>
                  <a:ext uri="{0D108BD9-81ED-4DB2-BD59-A6C34878D82A}">
                    <a16:rowId xmlns:a16="http://schemas.microsoft.com/office/drawing/2014/main" val="3984738097"/>
                  </a:ext>
                </a:extLst>
              </a:tr>
              <a:tr h="28829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Times New Roman" panose="02020603050405020304" pitchFamily="18" charset="0"/>
                          <a:cs typeface="Segoe UI" panose="020B0502040204020203" pitchFamily="34" charset="0"/>
                        </a:rPr>
                        <a:t>WCAS or WA-AIM Science</a:t>
                      </a: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9E4B5"/>
                    </a:solidFill>
                  </a:tcPr>
                </a:tc>
                <a:tc>
                  <a:txBody>
                    <a:bodyPr/>
                    <a:lstStyle/>
                    <a:p>
                      <a:pPr marL="0" marR="0" indent="0" algn="ctr">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9E4B5"/>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9E4B5"/>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9E4B5"/>
                    </a:solidFill>
                  </a:tcPr>
                </a:tc>
                <a:extLst>
                  <a:ext uri="{0D108BD9-81ED-4DB2-BD59-A6C34878D82A}">
                    <a16:rowId xmlns:a16="http://schemas.microsoft.com/office/drawing/2014/main" val="3581797209"/>
                  </a:ext>
                </a:extLst>
              </a:tr>
            </a:tbl>
          </a:graphicData>
        </a:graphic>
      </p:graphicFrame>
      <p:graphicFrame>
        <p:nvGraphicFramePr>
          <p:cNvPr id="15" name="Table 14" descr="Other assessments listed with checkmarks indicating the grades they are administered in. Arts in grades 3-12; Civics in grade 4 and 5, 7 and 8, and 11 and 12;Health and PE in grades 3-12, Educational Technology Arts grades 8 and 10, Educational Technology ELA grades K-12, Educational Technology Science, math, and health grade K-2 and 4-8, Educational Technology Social Studies in grades 3-12."/>
          <p:cNvGraphicFramePr>
            <a:graphicFrameLocks noGrp="1"/>
          </p:cNvGraphicFramePr>
          <p:nvPr>
            <p:extLst>
              <p:ext uri="{D42A27DB-BD31-4B8C-83A1-F6EECF244321}">
                <p14:modId xmlns:p14="http://schemas.microsoft.com/office/powerpoint/2010/main" val="4166620952"/>
              </p:ext>
            </p:extLst>
          </p:nvPr>
        </p:nvGraphicFramePr>
        <p:xfrm>
          <a:off x="1054099" y="2493508"/>
          <a:ext cx="8500592" cy="2164080"/>
        </p:xfrm>
        <a:graphic>
          <a:graphicData uri="http://schemas.openxmlformats.org/drawingml/2006/table">
            <a:tbl>
              <a:tblPr firstRow="1" bandRow="1"/>
              <a:tblGrid>
                <a:gridCol w="3622825">
                  <a:extLst>
                    <a:ext uri="{9D8B030D-6E8A-4147-A177-3AD203B41FA5}">
                      <a16:colId xmlns:a16="http://schemas.microsoft.com/office/drawing/2014/main" val="49855195"/>
                    </a:ext>
                  </a:extLst>
                </a:gridCol>
                <a:gridCol w="360993">
                  <a:extLst>
                    <a:ext uri="{9D8B030D-6E8A-4147-A177-3AD203B41FA5}">
                      <a16:colId xmlns:a16="http://schemas.microsoft.com/office/drawing/2014/main" val="722577245"/>
                    </a:ext>
                  </a:extLst>
                </a:gridCol>
                <a:gridCol w="373886">
                  <a:extLst>
                    <a:ext uri="{9D8B030D-6E8A-4147-A177-3AD203B41FA5}">
                      <a16:colId xmlns:a16="http://schemas.microsoft.com/office/drawing/2014/main" val="1089005459"/>
                    </a:ext>
                  </a:extLst>
                </a:gridCol>
                <a:gridCol w="335208">
                  <a:extLst>
                    <a:ext uri="{9D8B030D-6E8A-4147-A177-3AD203B41FA5}">
                      <a16:colId xmlns:a16="http://schemas.microsoft.com/office/drawing/2014/main" val="1880366515"/>
                    </a:ext>
                  </a:extLst>
                </a:gridCol>
                <a:gridCol w="399671">
                  <a:extLst>
                    <a:ext uri="{9D8B030D-6E8A-4147-A177-3AD203B41FA5}">
                      <a16:colId xmlns:a16="http://schemas.microsoft.com/office/drawing/2014/main" val="2305233222"/>
                    </a:ext>
                  </a:extLst>
                </a:gridCol>
                <a:gridCol w="386779">
                  <a:extLst>
                    <a:ext uri="{9D8B030D-6E8A-4147-A177-3AD203B41FA5}">
                      <a16:colId xmlns:a16="http://schemas.microsoft.com/office/drawing/2014/main" val="1443164585"/>
                    </a:ext>
                  </a:extLst>
                </a:gridCol>
                <a:gridCol w="386779">
                  <a:extLst>
                    <a:ext uri="{9D8B030D-6E8A-4147-A177-3AD203B41FA5}">
                      <a16:colId xmlns:a16="http://schemas.microsoft.com/office/drawing/2014/main" val="4225879705"/>
                    </a:ext>
                  </a:extLst>
                </a:gridCol>
                <a:gridCol w="386779">
                  <a:extLst>
                    <a:ext uri="{9D8B030D-6E8A-4147-A177-3AD203B41FA5}">
                      <a16:colId xmlns:a16="http://schemas.microsoft.com/office/drawing/2014/main" val="1603175614"/>
                    </a:ext>
                  </a:extLst>
                </a:gridCol>
                <a:gridCol w="399671">
                  <a:extLst>
                    <a:ext uri="{9D8B030D-6E8A-4147-A177-3AD203B41FA5}">
                      <a16:colId xmlns:a16="http://schemas.microsoft.com/office/drawing/2014/main" val="3712122965"/>
                    </a:ext>
                  </a:extLst>
                </a:gridCol>
                <a:gridCol w="412564">
                  <a:extLst>
                    <a:ext uri="{9D8B030D-6E8A-4147-A177-3AD203B41FA5}">
                      <a16:colId xmlns:a16="http://schemas.microsoft.com/office/drawing/2014/main" val="2561888174"/>
                    </a:ext>
                  </a:extLst>
                </a:gridCol>
                <a:gridCol w="373886">
                  <a:extLst>
                    <a:ext uri="{9D8B030D-6E8A-4147-A177-3AD203B41FA5}">
                      <a16:colId xmlns:a16="http://schemas.microsoft.com/office/drawing/2014/main" val="3427222864"/>
                    </a:ext>
                  </a:extLst>
                </a:gridCol>
                <a:gridCol w="360993">
                  <a:extLst>
                    <a:ext uri="{9D8B030D-6E8A-4147-A177-3AD203B41FA5}">
                      <a16:colId xmlns:a16="http://schemas.microsoft.com/office/drawing/2014/main" val="2504322448"/>
                    </a:ext>
                  </a:extLst>
                </a:gridCol>
                <a:gridCol w="348101">
                  <a:extLst>
                    <a:ext uri="{9D8B030D-6E8A-4147-A177-3AD203B41FA5}">
                      <a16:colId xmlns:a16="http://schemas.microsoft.com/office/drawing/2014/main" val="2263944838"/>
                    </a:ext>
                  </a:extLst>
                </a:gridCol>
                <a:gridCol w="352457">
                  <a:extLst>
                    <a:ext uri="{9D8B030D-6E8A-4147-A177-3AD203B41FA5}">
                      <a16:colId xmlns:a16="http://schemas.microsoft.com/office/drawing/2014/main" val="793739087"/>
                    </a:ext>
                  </a:extLst>
                </a:gridCol>
              </a:tblGrid>
              <a:tr h="256540">
                <a:tc>
                  <a:txBody>
                    <a:bodyPr/>
                    <a:lstStyle/>
                    <a:p>
                      <a:pPr marL="0" marR="0" indent="0">
                        <a:spcBef>
                          <a:spcPts val="0"/>
                        </a:spcBef>
                        <a:spcAft>
                          <a:spcPts val="0"/>
                        </a:spcAft>
                      </a:pPr>
                      <a:r>
                        <a:rPr lang="en-US" sz="14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Other Assessments</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K</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1</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2</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3</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4</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5</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6</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7</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8</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9</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10</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11</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12</a:t>
                      </a:r>
                      <a:endParaRPr lang="en-US" sz="1600" b="1"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44A5F"/>
                    </a:solidFill>
                  </a:tcPr>
                </a:tc>
                <a:extLst>
                  <a:ext uri="{0D108BD9-81ED-4DB2-BD59-A6C34878D82A}">
                    <a16:rowId xmlns:a16="http://schemas.microsoft.com/office/drawing/2014/main" val="3275799158"/>
                  </a:ext>
                </a:extLst>
              </a:tr>
              <a:tr h="188595">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Arts </a:t>
                      </a:r>
                      <a:endParaRPr lang="en-US" sz="18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extLst>
                  <a:ext uri="{0D108BD9-81ED-4DB2-BD59-A6C34878D82A}">
                    <a16:rowId xmlns:a16="http://schemas.microsoft.com/office/drawing/2014/main" val="3783487373"/>
                  </a:ext>
                </a:extLst>
              </a:tr>
              <a:tr h="16637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Civics </a:t>
                      </a:r>
                      <a:endParaRPr lang="en-US" sz="18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9765334"/>
                  </a:ext>
                </a:extLst>
              </a:tr>
              <a:tr h="25527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Health and Physical Education </a:t>
                      </a:r>
                      <a:endParaRPr lang="en-US" sz="18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extLst>
                  <a:ext uri="{0D108BD9-81ED-4DB2-BD59-A6C34878D82A}">
                    <a16:rowId xmlns:a16="http://schemas.microsoft.com/office/drawing/2014/main" val="1880927282"/>
                  </a:ext>
                </a:extLst>
              </a:tr>
              <a:tr h="18923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Social Studies </a:t>
                      </a:r>
                      <a:endParaRPr lang="en-US" sz="18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51145221"/>
                  </a:ext>
                </a:extLst>
              </a:tr>
              <a:tr h="21844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Educational Technology </a:t>
                      </a:r>
                      <a:r>
                        <a:rPr lang="en-US" sz="1200" b="0" i="1"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(Arts)</a:t>
                      </a:r>
                      <a:r>
                        <a:rPr lang="en-US" sz="12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extLst>
                  <a:ext uri="{0D108BD9-81ED-4DB2-BD59-A6C34878D82A}">
                    <a16:rowId xmlns:a16="http://schemas.microsoft.com/office/drawing/2014/main" val="1771225076"/>
                  </a:ext>
                </a:extLst>
              </a:tr>
              <a:tr h="19558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Educational Technology </a:t>
                      </a:r>
                      <a:r>
                        <a:rPr lang="en-US" sz="1200" b="0" i="1"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(ELA)</a:t>
                      </a:r>
                      <a:r>
                        <a:rPr lang="en-US" sz="12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 </a:t>
                      </a:r>
                      <a:endParaRPr lang="en-US" sz="12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63706287"/>
                  </a:ext>
                </a:extLst>
              </a:tr>
              <a:tr h="234315">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Educational Technology </a:t>
                      </a:r>
                      <a:r>
                        <a:rPr lang="en-US" sz="1200" b="0" i="1"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(Science, Math, Health)</a:t>
                      </a: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tc>
                  <a:txBody>
                    <a:bodyPr/>
                    <a:lstStyle/>
                    <a:p>
                      <a:pPr marL="0" marR="0" indent="0">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DA3"/>
                    </a:solidFill>
                  </a:tcPr>
                </a:tc>
                <a:extLst>
                  <a:ext uri="{0D108BD9-81ED-4DB2-BD59-A6C34878D82A}">
                    <a16:rowId xmlns:a16="http://schemas.microsoft.com/office/drawing/2014/main" val="4051439099"/>
                  </a:ext>
                </a:extLst>
              </a:tr>
              <a:tr h="255270">
                <a:tc>
                  <a:txBody>
                    <a:bodyPr/>
                    <a:lstStyle/>
                    <a:p>
                      <a:pPr marL="0" marR="0" indent="0">
                        <a:spcBef>
                          <a:spcPts val="0"/>
                        </a:spcBef>
                        <a:spcAft>
                          <a:spcPts val="0"/>
                        </a:spcAft>
                      </a:pPr>
                      <a:r>
                        <a:rPr lang="en-US" sz="14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Educational Technology </a:t>
                      </a:r>
                      <a:r>
                        <a:rPr lang="en-US" sz="1200" b="0" i="1"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(Social Studies)</a:t>
                      </a:r>
                      <a:r>
                        <a:rPr lang="en-US" sz="1200" b="0" u="none" kern="1200" dirty="0">
                          <a:solidFill>
                            <a:srgbClr val="244A5F"/>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u="none" dirty="0">
                        <a:solidFill>
                          <a:srgbClr val="244A5F"/>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i="1" kern="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18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5D5B4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D5B4E"/>
                      </a:solidFill>
                      <a:prstDash val="solid"/>
                      <a:round/>
                      <a:headEnd type="none" w="med" len="med"/>
                      <a:tailEnd type="none" w="med" len="med"/>
                    </a:lnB>
                    <a:solidFill>
                      <a:srgbClr val="F2F2F2"/>
                    </a:solidFill>
                  </a:tcPr>
                </a:tc>
                <a:extLst>
                  <a:ext uri="{0D108BD9-81ED-4DB2-BD59-A6C34878D82A}">
                    <a16:rowId xmlns:a16="http://schemas.microsoft.com/office/drawing/2014/main" val="4130310036"/>
                  </a:ext>
                </a:extLst>
              </a:tr>
            </a:tbl>
          </a:graphicData>
        </a:graphic>
      </p:graphicFrame>
      <p:graphicFrame>
        <p:nvGraphicFramePr>
          <p:cNvPr id="17" name="Table 16" descr="National assessments by grade required."/>
          <p:cNvGraphicFramePr>
            <a:graphicFrameLocks noGrp="1"/>
          </p:cNvGraphicFramePr>
          <p:nvPr>
            <p:extLst>
              <p:ext uri="{D42A27DB-BD31-4B8C-83A1-F6EECF244321}">
                <p14:modId xmlns:p14="http://schemas.microsoft.com/office/powerpoint/2010/main" val="1648286439"/>
              </p:ext>
            </p:extLst>
          </p:nvPr>
        </p:nvGraphicFramePr>
        <p:xfrm>
          <a:off x="3683000" y="5450742"/>
          <a:ext cx="5118100" cy="576494"/>
        </p:xfrm>
        <a:graphic>
          <a:graphicData uri="http://schemas.openxmlformats.org/drawingml/2006/table">
            <a:tbl>
              <a:tblPr firstRow="1" bandRow="1"/>
              <a:tblGrid>
                <a:gridCol w="4406900">
                  <a:extLst>
                    <a:ext uri="{9D8B030D-6E8A-4147-A177-3AD203B41FA5}">
                      <a16:colId xmlns:a16="http://schemas.microsoft.com/office/drawing/2014/main" val="2219033948"/>
                    </a:ext>
                  </a:extLst>
                </a:gridCol>
                <a:gridCol w="342900">
                  <a:extLst>
                    <a:ext uri="{9D8B030D-6E8A-4147-A177-3AD203B41FA5}">
                      <a16:colId xmlns:a16="http://schemas.microsoft.com/office/drawing/2014/main" val="2720755507"/>
                    </a:ext>
                  </a:extLst>
                </a:gridCol>
                <a:gridCol w="368300">
                  <a:extLst>
                    <a:ext uri="{9D8B030D-6E8A-4147-A177-3AD203B41FA5}">
                      <a16:colId xmlns:a16="http://schemas.microsoft.com/office/drawing/2014/main" val="548790483"/>
                    </a:ext>
                  </a:extLst>
                </a:gridCol>
              </a:tblGrid>
              <a:tr h="345989">
                <a:tc>
                  <a:txBody>
                    <a:bodyPr/>
                    <a:lstStyle/>
                    <a:p>
                      <a:pPr marL="0" marR="0" indent="0">
                        <a:spcBef>
                          <a:spcPts val="0"/>
                        </a:spcBef>
                        <a:spcAft>
                          <a:spcPts val="0"/>
                        </a:spcAft>
                      </a:pPr>
                      <a:r>
                        <a:rPr lang="en-US" sz="14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National Assessments</a:t>
                      </a:r>
                      <a:endParaRPr lang="en-US" sz="20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9473B"/>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4</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9473B"/>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8</a:t>
                      </a:r>
                      <a:endParaRPr lang="en-US" sz="18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9473B"/>
                    </a:solidFill>
                  </a:tcPr>
                </a:tc>
                <a:extLst>
                  <a:ext uri="{0D108BD9-81ED-4DB2-BD59-A6C34878D82A}">
                    <a16:rowId xmlns:a16="http://schemas.microsoft.com/office/drawing/2014/main" val="2102981662"/>
                  </a:ext>
                </a:extLst>
              </a:tr>
              <a:tr h="230505">
                <a:tc>
                  <a:txBody>
                    <a:bodyPr/>
                    <a:lstStyle/>
                    <a:p>
                      <a:pPr marL="0" marR="0" indent="0">
                        <a:spcBef>
                          <a:spcPts val="0"/>
                        </a:spcBef>
                        <a:spcAft>
                          <a:spcPts val="0"/>
                        </a:spcAft>
                      </a:pPr>
                      <a:r>
                        <a:rPr lang="en-US" sz="1400" b="0" u="none" kern="1200" dirty="0">
                          <a:solidFill>
                            <a:schemeClr val="accent2"/>
                          </a:solidFill>
                          <a:effectLst/>
                          <a:latin typeface="Segoe UI" panose="020B0502040204020203" pitchFamily="34" charset="0"/>
                          <a:ea typeface="Calibri" panose="020F0502020204030204" pitchFamily="34" charset="0"/>
                        </a:rPr>
                        <a:t>National Assessment of Educational</a:t>
                      </a:r>
                      <a:r>
                        <a:rPr lang="en-US" sz="1400" b="0" u="none" kern="1200" dirty="0">
                          <a:solidFill>
                            <a:schemeClr val="accent2"/>
                          </a:solidFill>
                          <a:effectLst/>
                          <a:latin typeface="Segoe UI" panose="020B0502040204020203" pitchFamily="34" charset="0"/>
                          <a:ea typeface="Times New Roman" panose="02020603050405020304" pitchFamily="18" charset="0"/>
                          <a:hlinkClick r:id="rId3"/>
                        </a:rPr>
                        <a:t> </a:t>
                      </a:r>
                      <a:r>
                        <a:rPr lang="en-US" sz="1400" b="0" u="none" kern="1200" dirty="0">
                          <a:solidFill>
                            <a:schemeClr val="accent2"/>
                          </a:solidFill>
                          <a:effectLst/>
                          <a:latin typeface="Segoe UI" panose="020B0502040204020203" pitchFamily="34" charset="0"/>
                          <a:ea typeface="Calibri" panose="020F0502020204030204" pitchFamily="34" charset="0"/>
                        </a:rPr>
                        <a:t>Progress</a:t>
                      </a:r>
                      <a:endParaRPr lang="en-US" sz="2000" b="0" u="none" dirty="0">
                        <a:solidFill>
                          <a:schemeClr val="accent2"/>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ED7"/>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20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ED7"/>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20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DED7"/>
                    </a:solidFill>
                  </a:tcPr>
                </a:tc>
                <a:extLst>
                  <a:ext uri="{0D108BD9-81ED-4DB2-BD59-A6C34878D82A}">
                    <a16:rowId xmlns:a16="http://schemas.microsoft.com/office/drawing/2014/main" val="3940403539"/>
                  </a:ext>
                </a:extLst>
              </a:tr>
            </a:tbl>
          </a:graphicData>
        </a:graphic>
      </p:graphicFrame>
      <p:graphicFrame>
        <p:nvGraphicFramePr>
          <p:cNvPr id="19" name="Table 18" descr="Other state tests by grade required"/>
          <p:cNvGraphicFramePr>
            <a:graphicFrameLocks noGrp="1"/>
          </p:cNvGraphicFramePr>
          <p:nvPr>
            <p:extLst>
              <p:ext uri="{D42A27DB-BD31-4B8C-83A1-F6EECF244321}">
                <p14:modId xmlns:p14="http://schemas.microsoft.com/office/powerpoint/2010/main" val="2639199751"/>
              </p:ext>
            </p:extLst>
          </p:nvPr>
        </p:nvGraphicFramePr>
        <p:xfrm>
          <a:off x="2501900" y="4736826"/>
          <a:ext cx="3624897" cy="634678"/>
        </p:xfrm>
        <a:graphic>
          <a:graphicData uri="http://schemas.openxmlformats.org/drawingml/2006/table">
            <a:tbl>
              <a:tblPr firstRow="1" bandRow="1"/>
              <a:tblGrid>
                <a:gridCol w="3293040">
                  <a:extLst>
                    <a:ext uri="{9D8B030D-6E8A-4147-A177-3AD203B41FA5}">
                      <a16:colId xmlns:a16="http://schemas.microsoft.com/office/drawing/2014/main" val="1134721376"/>
                    </a:ext>
                  </a:extLst>
                </a:gridCol>
                <a:gridCol w="331857">
                  <a:extLst>
                    <a:ext uri="{9D8B030D-6E8A-4147-A177-3AD203B41FA5}">
                      <a16:colId xmlns:a16="http://schemas.microsoft.com/office/drawing/2014/main" val="235405129"/>
                    </a:ext>
                  </a:extLst>
                </a:gridCol>
              </a:tblGrid>
              <a:tr h="330474">
                <a:tc>
                  <a:txBody>
                    <a:bodyPr/>
                    <a:lstStyle/>
                    <a:p>
                      <a:pPr marL="0" marR="0" indent="0">
                        <a:spcBef>
                          <a:spcPts val="0"/>
                        </a:spcBef>
                        <a:spcAft>
                          <a:spcPts val="0"/>
                        </a:spcAft>
                      </a:pPr>
                      <a:r>
                        <a:rPr lang="en-US" sz="1400" b="1" u="none"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Other State Mandated Tests</a:t>
                      </a:r>
                      <a:endParaRPr lang="en-US" sz="2000" u="none"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9473B"/>
                    </a:solidFill>
                  </a:tcPr>
                </a:tc>
                <a:tc>
                  <a:txBody>
                    <a:bodyPr/>
                    <a:lstStyle/>
                    <a:p>
                      <a:pPr marL="0" marR="0" indent="0" algn="ctr">
                        <a:spcBef>
                          <a:spcPts val="0"/>
                        </a:spcBef>
                        <a:spcAft>
                          <a:spcPts val="0"/>
                        </a:spcAft>
                      </a:pPr>
                      <a:r>
                        <a:rPr lang="en-US" sz="1200" b="1" kern="12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2</a:t>
                      </a:r>
                      <a:endParaRPr lang="en-US" sz="120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D5B4E"/>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9473B"/>
                    </a:solidFill>
                  </a:tcPr>
                </a:tc>
                <a:extLst>
                  <a:ext uri="{0D108BD9-81ED-4DB2-BD59-A6C34878D82A}">
                    <a16:rowId xmlns:a16="http://schemas.microsoft.com/office/drawing/2014/main" val="1249712632"/>
                  </a:ext>
                </a:extLst>
              </a:tr>
              <a:tr h="304204">
                <a:tc>
                  <a:txBody>
                    <a:bodyPr/>
                    <a:lstStyle/>
                    <a:p>
                      <a:pPr marL="0" marR="0" indent="0">
                        <a:spcBef>
                          <a:spcPts val="0"/>
                        </a:spcBef>
                        <a:spcAft>
                          <a:spcPts val="0"/>
                        </a:spcAft>
                      </a:pPr>
                      <a:r>
                        <a:rPr lang="en-US" sz="1400" b="0" u="none" kern="1200" dirty="0">
                          <a:solidFill>
                            <a:schemeClr val="accent2"/>
                          </a:solidFill>
                          <a:effectLst/>
                          <a:latin typeface="Segoe UI" panose="020B0502040204020203" pitchFamily="34" charset="0"/>
                          <a:ea typeface="Calibri" panose="020F0502020204030204" pitchFamily="34" charset="0"/>
                          <a:cs typeface="Segoe UI" panose="020B0502040204020203" pitchFamily="34" charset="0"/>
                        </a:rPr>
                        <a:t>Second Grade Reading Assessment</a:t>
                      </a:r>
                      <a:endParaRPr lang="en-US" sz="2000" b="0" u="none" dirty="0">
                        <a:solidFill>
                          <a:schemeClr val="accent2"/>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5D5B4E"/>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DED7"/>
                    </a:solidFill>
                  </a:tcPr>
                </a:tc>
                <a:tc>
                  <a:txBody>
                    <a:bodyPr/>
                    <a:lstStyle/>
                    <a:p>
                      <a:pPr marL="0" marR="0" indent="0" algn="ctr">
                        <a:spcBef>
                          <a:spcPts val="0"/>
                        </a:spcBef>
                        <a:spcAft>
                          <a:spcPts val="0"/>
                        </a:spcAft>
                      </a:pPr>
                      <a:r>
                        <a:rPr lang="en-US" sz="1400" b="0" kern="1200" dirty="0">
                          <a:solidFill>
                            <a:srgbClr val="171713"/>
                          </a:solidFill>
                          <a:effectLst/>
                          <a:latin typeface="Segoe UI" panose="020B0502040204020203" pitchFamily="34" charset="0"/>
                          <a:ea typeface="Times New Roman" panose="02020603050405020304" pitchFamily="18" charset="0"/>
                          <a:cs typeface="Segoe UI" panose="020B0502040204020203" pitchFamily="34" charset="0"/>
                          <a:sym typeface="Wingdings 2" panose="05020102010507070707" pitchFamily="18" charset="2"/>
                        </a:rPr>
                        <a:t></a:t>
                      </a:r>
                      <a:endParaRPr lang="en-US" sz="2000" b="0" dirty="0">
                        <a:solidFill>
                          <a:srgbClr val="000000"/>
                        </a:solidFill>
                        <a:effectLst/>
                        <a:latin typeface="Segoe UI" panose="020B0502040204020203" pitchFamily="34" charset="0"/>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DED7"/>
                    </a:solidFill>
                  </a:tcPr>
                </a:tc>
                <a:extLst>
                  <a:ext uri="{0D108BD9-81ED-4DB2-BD59-A6C34878D82A}">
                    <a16:rowId xmlns:a16="http://schemas.microsoft.com/office/drawing/2014/main" val="4261506252"/>
                  </a:ext>
                </a:extLst>
              </a:tr>
            </a:tbl>
          </a:graphicData>
        </a:graphic>
      </p:graphicFrame>
    </p:spTree>
    <p:extLst>
      <p:ext uri="{BB962C8B-B14F-4D97-AF65-F5344CB8AC3E}">
        <p14:creationId xmlns:p14="http://schemas.microsoft.com/office/powerpoint/2010/main" val="96018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10515600" cy="708025"/>
          </a:xfrm>
        </p:spPr>
        <p:txBody>
          <a:bodyPr>
            <a:normAutofit/>
          </a:bodyPr>
          <a:lstStyle/>
          <a:p>
            <a:r>
              <a:rPr lang="en-US" sz="3200" dirty="0"/>
              <a:t>HS Assessment &amp; Graduation Requirements</a:t>
            </a:r>
          </a:p>
        </p:txBody>
      </p:sp>
      <p:graphicFrame>
        <p:nvGraphicFramePr>
          <p:cNvPr id="8" name="Content Placeholder 7" descr="Graduation matrix for years 2018-19 through 2021-22."/>
          <p:cNvGraphicFramePr>
            <a:graphicFrameLocks noGrp="1"/>
          </p:cNvGraphicFramePr>
          <p:nvPr>
            <p:ph idx="1"/>
            <p:extLst>
              <p:ext uri="{D42A27DB-BD31-4B8C-83A1-F6EECF244321}">
                <p14:modId xmlns:p14="http://schemas.microsoft.com/office/powerpoint/2010/main" val="947132567"/>
              </p:ext>
            </p:extLst>
          </p:nvPr>
        </p:nvGraphicFramePr>
        <p:xfrm>
          <a:off x="304801" y="779781"/>
          <a:ext cx="11595099" cy="5352591"/>
        </p:xfrm>
        <a:graphic>
          <a:graphicData uri="http://schemas.openxmlformats.org/drawingml/2006/table">
            <a:tbl>
              <a:tblPr firstRow="1" firstCol="1" bandRow="1"/>
              <a:tblGrid>
                <a:gridCol w="1561841">
                  <a:extLst>
                    <a:ext uri="{9D8B030D-6E8A-4147-A177-3AD203B41FA5}">
                      <a16:colId xmlns:a16="http://schemas.microsoft.com/office/drawing/2014/main" val="2615709898"/>
                    </a:ext>
                  </a:extLst>
                </a:gridCol>
                <a:gridCol w="2412541">
                  <a:extLst>
                    <a:ext uri="{9D8B030D-6E8A-4147-A177-3AD203B41FA5}">
                      <a16:colId xmlns:a16="http://schemas.microsoft.com/office/drawing/2014/main" val="4258569256"/>
                    </a:ext>
                  </a:extLst>
                </a:gridCol>
                <a:gridCol w="2523416">
                  <a:extLst>
                    <a:ext uri="{9D8B030D-6E8A-4147-A177-3AD203B41FA5}">
                      <a16:colId xmlns:a16="http://schemas.microsoft.com/office/drawing/2014/main" val="1225506940"/>
                    </a:ext>
                  </a:extLst>
                </a:gridCol>
                <a:gridCol w="2649586">
                  <a:extLst>
                    <a:ext uri="{9D8B030D-6E8A-4147-A177-3AD203B41FA5}">
                      <a16:colId xmlns:a16="http://schemas.microsoft.com/office/drawing/2014/main" val="3000880013"/>
                    </a:ext>
                  </a:extLst>
                </a:gridCol>
                <a:gridCol w="2447715">
                  <a:extLst>
                    <a:ext uri="{9D8B030D-6E8A-4147-A177-3AD203B41FA5}">
                      <a16:colId xmlns:a16="http://schemas.microsoft.com/office/drawing/2014/main" val="2591490493"/>
                    </a:ext>
                  </a:extLst>
                </a:gridCol>
              </a:tblGrid>
              <a:tr h="221816">
                <a:tc>
                  <a:txBody>
                    <a:bodyPr/>
                    <a:lstStyle/>
                    <a:p>
                      <a:pPr marL="0" indent="0">
                        <a:spcBef>
                          <a:spcPts val="0"/>
                        </a:spcBef>
                        <a:spcAft>
                          <a:spcPts val="0"/>
                        </a:spcAft>
                      </a:pPr>
                      <a:r>
                        <a:rPr lang="en-US" sz="1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SY 2018-19</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1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SY 2019-20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1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SY 2020-21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1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SY 2021-22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41000"/>
                      </a:schemeClr>
                    </a:solidFill>
                  </a:tcPr>
                </a:tc>
                <a:extLst>
                  <a:ext uri="{0D108BD9-81ED-4DB2-BD59-A6C34878D82A}">
                    <a16:rowId xmlns:a16="http://schemas.microsoft.com/office/drawing/2014/main" val="1485395089"/>
                  </a:ext>
                </a:extLst>
              </a:tr>
              <a:tr h="1135771">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Tests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Smarter Balanced ELA</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10, 11,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Smarter Balanced Math</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10, 11,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WCAS Science</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Smarter Balanced ELA</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10, 11,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Smarter Balanced Math</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10, 11,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WCAS Science</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Smarter Balanced ELA</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10, 11,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Smarter Balanced Math</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10, 11,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WCAS Science</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Smarter Balanced ELA</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10, 11,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Smarter Balanced Math</a:t>
                      </a:r>
                      <a:r>
                        <a:rPr lang="en-US" sz="1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10, 11,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WCAS Science–</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 11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70895764"/>
                  </a:ext>
                </a:extLst>
              </a:tr>
              <a:tr h="1472303">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Tests that Fulfill Graduation Requirements by Class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Class of 2019:</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ELA</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–SBA by Exit Exam cut score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–SBA by Exit Exam cut score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Class of 2020: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ELA</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–SBA by Exit Exam cut score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–SBA by Exit Exam cut score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Class of 2021</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ELA</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–SBA by Exit Exam cut score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–SBA by Exit Exam cut score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Science</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–WCAS by Exit Exam cut score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Class of 2022: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ELA</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–SBA by Exit Exam cut score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–SBA by Exit Exam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cut score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Science</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–WCAS by Exit Exam cut score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14984288"/>
                  </a:ext>
                </a:extLst>
              </a:tr>
              <a:tr h="220947">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Test by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Student Class Of</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Student Class Of</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Student Class Of</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Student Class Of</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07965440"/>
                  </a:ext>
                </a:extLst>
              </a:tr>
              <a:tr h="550895">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Grade 12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2019: ELA &amp; 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retakes as needed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2020: ELA &amp; 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retakes as needed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2021: ELA, Math, Science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retakes as needed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2022: ELA, Math, Science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retakes as needed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60926158"/>
                  </a:ext>
                </a:extLst>
              </a:tr>
              <a:tr h="1051645">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Grade 11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2020: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ELA &amp; 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retakes as needed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Science</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WCAS (accountability)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2021: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ELA &amp; 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retakes as needed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Science </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WCAS (graduation, accountability)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2022: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ELA &amp; 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retakes as needed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Science</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WCAS (graduation, accountability)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indent="0">
                        <a:spcBef>
                          <a:spcPts val="0"/>
                        </a:spcBef>
                        <a:spcAft>
                          <a:spcPts val="0"/>
                        </a:spcAft>
                      </a:pPr>
                      <a:r>
                        <a:rPr lang="en-US" sz="1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2006149328"/>
                  </a:ext>
                </a:extLst>
              </a:tr>
              <a:tr h="662842">
                <a:tc>
                  <a:txBody>
                    <a:bodyPr/>
                    <a:lstStyle/>
                    <a:p>
                      <a:pPr marL="0" indent="0">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Grade 10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2021: ELA &amp; 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SBA (graduation, accountability)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indent="0">
                        <a:spcBef>
                          <a:spcPts val="0"/>
                        </a:spcBef>
                        <a:spcAft>
                          <a:spcPts val="0"/>
                        </a:spcAft>
                      </a:pPr>
                      <a:r>
                        <a:rPr lang="en-US"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2022: ELA &amp; Math</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SBA (graduation, accountability)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indent="0">
                        <a:spcBef>
                          <a:spcPts val="0"/>
                        </a:spcBef>
                        <a:spcAft>
                          <a:spcPts val="0"/>
                        </a:spcAft>
                      </a:pPr>
                      <a:r>
                        <a:rPr lang="en-US" sz="1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marL="0" indent="0">
                        <a:spcBef>
                          <a:spcPts val="0"/>
                        </a:spcBef>
                        <a:spcAft>
                          <a:spcPts val="0"/>
                        </a:spcAft>
                      </a:pPr>
                      <a:r>
                        <a:rPr lang="en-US" sz="1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68" marR="64268" marT="0" marB="0" anchor="ctr">
                    <a:lnL>
                      <a:noFill/>
                    </a:lnL>
                    <a:lnR>
                      <a:noFill/>
                    </a:lnR>
                    <a:lnT>
                      <a:noFill/>
                    </a:lnT>
                    <a:lnB>
                      <a:noFill/>
                    </a:lnB>
                    <a:solidFill>
                      <a:schemeClr val="bg2"/>
                    </a:solidFill>
                  </a:tcPr>
                </a:tc>
                <a:extLst>
                  <a:ext uri="{0D108BD9-81ED-4DB2-BD59-A6C34878D82A}">
                    <a16:rowId xmlns:a16="http://schemas.microsoft.com/office/drawing/2014/main" val="480196001"/>
                  </a:ext>
                </a:extLst>
              </a:tr>
            </a:tbl>
          </a:graphicData>
        </a:graphic>
      </p:graphicFrame>
    </p:spTree>
    <p:extLst>
      <p:ext uri="{BB962C8B-B14F-4D97-AF65-F5344CB8AC3E}">
        <p14:creationId xmlns:p14="http://schemas.microsoft.com/office/powerpoint/2010/main" val="44975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58775"/>
            <a:ext cx="10515600" cy="822325"/>
          </a:xfrm>
        </p:spPr>
        <p:txBody>
          <a:bodyPr/>
          <a:lstStyle/>
          <a:p>
            <a:r>
              <a:rPr lang="en-US" dirty="0"/>
              <a:t>Graduation Alternatives</a:t>
            </a:r>
          </a:p>
        </p:txBody>
      </p:sp>
      <p:sp>
        <p:nvSpPr>
          <p:cNvPr id="3" name="Content Placeholder 2"/>
          <p:cNvSpPr>
            <a:spLocks noGrp="1"/>
          </p:cNvSpPr>
          <p:nvPr>
            <p:ph idx="1"/>
          </p:nvPr>
        </p:nvSpPr>
        <p:spPr>
          <a:xfrm>
            <a:off x="736598" y="1161994"/>
            <a:ext cx="11215255" cy="2444806"/>
          </a:xfrm>
        </p:spPr>
        <p:txBody>
          <a:bodyPr>
            <a:normAutofit fontScale="47500" lnSpcReduction="20000"/>
          </a:bodyPr>
          <a:lstStyle/>
          <a:p>
            <a:pPr marL="0" indent="0">
              <a:lnSpc>
                <a:spcPct val="120000"/>
              </a:lnSpc>
              <a:spcBef>
                <a:spcPts val="0"/>
              </a:spcBef>
              <a:buNone/>
            </a:pPr>
            <a:r>
              <a:rPr lang="en-US" sz="4200" b="1" dirty="0">
                <a:solidFill>
                  <a:srgbClr val="06997E"/>
                </a:solidFill>
              </a:rPr>
              <a:t>What are Assessment Graduation Alternatives?</a:t>
            </a:r>
          </a:p>
          <a:p>
            <a:pPr marL="228600" lvl="1" indent="0">
              <a:lnSpc>
                <a:spcPct val="120000"/>
              </a:lnSpc>
              <a:spcBef>
                <a:spcPts val="0"/>
              </a:spcBef>
              <a:buNone/>
            </a:pPr>
            <a:r>
              <a:rPr lang="en-US" sz="3800" dirty="0"/>
              <a:t>Assessment graduation alternatives are associated with the assessment graduation requirement for Washington state students. They are options available to students who meet specific eligibility criteria. </a:t>
            </a:r>
          </a:p>
          <a:p>
            <a:pPr marL="0" indent="0">
              <a:lnSpc>
                <a:spcPct val="120000"/>
              </a:lnSpc>
              <a:buNone/>
            </a:pPr>
            <a:r>
              <a:rPr lang="en-US" sz="4200" b="1" dirty="0">
                <a:solidFill>
                  <a:srgbClr val="06997E"/>
                </a:solidFill>
              </a:rPr>
              <a:t>Who can access Assessment Graduation Alternatives?</a:t>
            </a:r>
          </a:p>
          <a:p>
            <a:pPr marL="228600" lvl="1" indent="0">
              <a:lnSpc>
                <a:spcPct val="120000"/>
              </a:lnSpc>
              <a:spcBef>
                <a:spcPts val="0"/>
              </a:spcBef>
              <a:buNone/>
            </a:pPr>
            <a:r>
              <a:rPr lang="en-US" sz="3800" dirty="0"/>
              <a:t>Student eligibility for access is based on a student’s testing history, and (as applicable) transfer status.</a:t>
            </a:r>
          </a:p>
          <a:p>
            <a:pPr marL="0" indent="0">
              <a:lnSpc>
                <a:spcPct val="120000"/>
              </a:lnSpc>
              <a:buNone/>
            </a:pPr>
            <a:r>
              <a:rPr lang="en-US" sz="4200" b="1" dirty="0">
                <a:solidFill>
                  <a:srgbClr val="06997E"/>
                </a:solidFill>
              </a:rPr>
              <a:t>What are the different Assessment Graduation Alternatives options?</a:t>
            </a:r>
          </a:p>
          <a:p>
            <a:pPr marL="228600" lvl="1" indent="0">
              <a:lnSpc>
                <a:spcPct val="120000"/>
              </a:lnSpc>
              <a:spcBef>
                <a:spcPts val="0"/>
              </a:spcBef>
              <a:buNone/>
            </a:pPr>
            <a:r>
              <a:rPr lang="en-US" sz="3800" dirty="0"/>
              <a:t>Once eligibility is determined, students have the following options for meeting graduation requirements.</a:t>
            </a:r>
          </a:p>
        </p:txBody>
      </p:sp>
      <p:sp>
        <p:nvSpPr>
          <p:cNvPr id="7" name="TextBox 6"/>
          <p:cNvSpPr txBox="1"/>
          <p:nvPr/>
        </p:nvSpPr>
        <p:spPr>
          <a:xfrm>
            <a:off x="1523998" y="3599855"/>
            <a:ext cx="4343402" cy="1412694"/>
          </a:xfrm>
          <a:prstGeom prst="rect">
            <a:avLst/>
          </a:prstGeom>
          <a:noFill/>
        </p:spPr>
        <p:txBody>
          <a:bodyPr wrap="square" rtlCol="0">
            <a:spAutoFit/>
          </a:bodyPr>
          <a:lstStyle/>
          <a:p>
            <a:pPr marR="0">
              <a:lnSpc>
                <a:spcPct val="80000"/>
              </a:lnSpc>
              <a:spcBef>
                <a:spcPts val="500"/>
              </a:spcBef>
              <a:spcAft>
                <a:spcPts val="600"/>
              </a:spcAft>
            </a:pPr>
            <a:r>
              <a:rPr lang="en-US" sz="2000" b="1" dirty="0">
                <a:solidFill>
                  <a:schemeClr val="accent1">
                    <a:lumMod val="75000"/>
                  </a:schemeClr>
                </a:solidFill>
                <a:latin typeface="Palatino Linotype" panose="02040502050505030304" pitchFamily="18" charset="0"/>
              </a:rPr>
              <a:t>CAA Options</a:t>
            </a:r>
            <a:endParaRPr lang="en-US" sz="2000" dirty="0">
              <a:solidFill>
                <a:schemeClr val="accent1">
                  <a:lumMod val="75000"/>
                </a:schemeClr>
              </a:solidFill>
              <a:latin typeface="Times New Roman" panose="02020603050405020304" pitchFamily="18" charset="0"/>
              <a:ea typeface="Times New Roman" panose="02020603050405020304" pitchFamily="18" charset="0"/>
            </a:endParaRPr>
          </a:p>
          <a:p>
            <a:pPr marL="457200" lvl="3" indent="-228600">
              <a:lnSpc>
                <a:spcPct val="90000"/>
              </a:lnSpc>
              <a:buFont typeface="Arial" panose="020B0604020202020204" pitchFamily="34" charset="0"/>
              <a:buChar char="•"/>
              <a:tabLst>
                <a:tab pos="1371600" algn="l"/>
              </a:tabLst>
            </a:pPr>
            <a:r>
              <a:rPr lang="en-US" dirty="0">
                <a:solidFill>
                  <a:schemeClr val="accent1">
                    <a:lumMod val="75000"/>
                  </a:schemeClr>
                </a:solidFill>
                <a:latin typeface="Palatino Linotype" panose="02040502050505030304" pitchFamily="18" charset="0"/>
              </a:rPr>
              <a:t>GPA Comparison</a:t>
            </a:r>
            <a:endParaRPr lang="en-US"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3" indent="-228600">
              <a:lnSpc>
                <a:spcPct val="90000"/>
              </a:lnSpc>
              <a:buFont typeface="Arial" panose="020B0604020202020204" pitchFamily="34" charset="0"/>
              <a:buChar char="•"/>
              <a:tabLst>
                <a:tab pos="1371600" algn="l"/>
              </a:tabLst>
            </a:pPr>
            <a:r>
              <a:rPr lang="en-US" dirty="0">
                <a:solidFill>
                  <a:schemeClr val="accent1">
                    <a:lumMod val="75000"/>
                  </a:schemeClr>
                </a:solidFill>
                <a:latin typeface="Palatino Linotype" panose="02040502050505030304" pitchFamily="18" charset="0"/>
              </a:rPr>
              <a:t>College Admission/AP/IB Tests</a:t>
            </a:r>
            <a:endParaRPr lang="en-US"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3" indent="-228600">
              <a:lnSpc>
                <a:spcPct val="90000"/>
              </a:lnSpc>
              <a:buFont typeface="Arial" panose="020B0604020202020204" pitchFamily="34" charset="0"/>
              <a:buChar char="•"/>
              <a:tabLst>
                <a:tab pos="1371600" algn="l"/>
              </a:tabLst>
            </a:pPr>
            <a:r>
              <a:rPr lang="en-US" dirty="0">
                <a:solidFill>
                  <a:schemeClr val="accent1">
                    <a:lumMod val="75000"/>
                  </a:schemeClr>
                </a:solidFill>
                <a:latin typeface="Palatino Linotype" panose="02040502050505030304" pitchFamily="18" charset="0"/>
              </a:rPr>
              <a:t>Dual Credit Courses</a:t>
            </a:r>
            <a:endParaRPr lang="en-US"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3" indent="-228600">
              <a:lnSpc>
                <a:spcPct val="90000"/>
              </a:lnSpc>
              <a:buFont typeface="Arial" panose="020B0604020202020204" pitchFamily="34" charset="0"/>
              <a:buChar char="•"/>
              <a:tabLst>
                <a:tab pos="1371600" algn="l"/>
              </a:tabLst>
            </a:pPr>
            <a:r>
              <a:rPr lang="en-US" dirty="0">
                <a:solidFill>
                  <a:schemeClr val="accent1">
                    <a:lumMod val="75000"/>
                  </a:schemeClr>
                </a:solidFill>
                <a:latin typeface="Palatino Linotype" panose="02040502050505030304" pitchFamily="18" charset="0"/>
              </a:rPr>
              <a:t>LAA/LDC</a:t>
            </a:r>
            <a:endParaRPr lang="en-US"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6616699" y="3606800"/>
            <a:ext cx="5002647" cy="1883593"/>
          </a:xfrm>
          <a:prstGeom prst="rect">
            <a:avLst/>
          </a:prstGeom>
          <a:noFill/>
        </p:spPr>
        <p:txBody>
          <a:bodyPr wrap="square" rtlCol="0">
            <a:spAutoFit/>
          </a:bodyPr>
          <a:lstStyle/>
          <a:p>
            <a:pPr marR="0">
              <a:lnSpc>
                <a:spcPct val="80000"/>
              </a:lnSpc>
              <a:spcBef>
                <a:spcPts val="500"/>
              </a:spcBef>
              <a:spcAft>
                <a:spcPts val="0"/>
              </a:spcAft>
            </a:pPr>
            <a:r>
              <a:rPr lang="en-US" sz="2000" b="1" dirty="0">
                <a:solidFill>
                  <a:schemeClr val="accent1">
                    <a:lumMod val="75000"/>
                  </a:schemeClr>
                </a:solidFill>
                <a:latin typeface="Palatino Linotype" panose="02040502050505030304" pitchFamily="18" charset="0"/>
              </a:rPr>
              <a:t>CIA Options</a:t>
            </a:r>
            <a:endParaRPr lang="en-US" sz="2000" dirty="0">
              <a:solidFill>
                <a:schemeClr val="accent1">
                  <a:lumMod val="75000"/>
                </a:schemeClr>
              </a:solidFill>
              <a:latin typeface="Times New Roman" panose="02020603050405020304" pitchFamily="18" charset="0"/>
              <a:ea typeface="Times New Roman" panose="02020603050405020304" pitchFamily="18" charset="0"/>
            </a:endParaRPr>
          </a:p>
          <a:p>
            <a:pPr marR="0">
              <a:lnSpc>
                <a:spcPct val="80000"/>
              </a:lnSpc>
              <a:spcBef>
                <a:spcPts val="0"/>
              </a:spcBef>
              <a:spcAft>
                <a:spcPts val="600"/>
              </a:spcAft>
            </a:pPr>
            <a:r>
              <a:rPr lang="en-US" i="1" dirty="0">
                <a:solidFill>
                  <a:schemeClr val="accent1">
                    <a:lumMod val="75000"/>
                  </a:schemeClr>
                </a:solidFill>
                <a:latin typeface="Palatino Linotype" panose="02040502050505030304" pitchFamily="18" charset="0"/>
              </a:rPr>
              <a:t>(for students, if specified in their IEPs)</a:t>
            </a:r>
            <a:endParaRPr lang="en-US" dirty="0">
              <a:solidFill>
                <a:schemeClr val="accent1">
                  <a:lumMod val="75000"/>
                </a:schemeClr>
              </a:solidFill>
              <a:latin typeface="Times New Roman" panose="02020603050405020304" pitchFamily="18" charset="0"/>
              <a:ea typeface="Times New Roman" panose="02020603050405020304" pitchFamily="18" charset="0"/>
            </a:endParaRPr>
          </a:p>
          <a:p>
            <a:pPr marL="457200" lvl="3" indent="-228600">
              <a:lnSpc>
                <a:spcPct val="90000"/>
              </a:lnSpc>
              <a:buFont typeface="Arial" panose="020B0604020202020204" pitchFamily="34" charset="0"/>
              <a:buChar char="•"/>
              <a:tabLst>
                <a:tab pos="1371600" algn="l"/>
              </a:tabLst>
            </a:pPr>
            <a:r>
              <a:rPr lang="en-US" dirty="0">
                <a:solidFill>
                  <a:schemeClr val="accent1">
                    <a:lumMod val="75000"/>
                  </a:schemeClr>
                </a:solidFill>
                <a:latin typeface="Palatino Linotype" panose="02040502050505030304" pitchFamily="18" charset="0"/>
              </a:rPr>
              <a:t>CIA Cut Score on regular (on grade) assessment</a:t>
            </a:r>
            <a:endParaRPr lang="en-US"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3" indent="-228600">
              <a:lnSpc>
                <a:spcPct val="90000"/>
              </a:lnSpc>
              <a:buFont typeface="Arial" panose="020B0604020202020204" pitchFamily="34" charset="0"/>
              <a:buChar char="•"/>
              <a:tabLst>
                <a:tab pos="1371600" algn="l"/>
              </a:tabLst>
            </a:pPr>
            <a:r>
              <a:rPr lang="en-US" dirty="0">
                <a:solidFill>
                  <a:schemeClr val="accent1">
                    <a:lumMod val="75000"/>
                  </a:schemeClr>
                </a:solidFill>
                <a:latin typeface="Palatino Linotype" panose="02040502050505030304" pitchFamily="18" charset="0"/>
              </a:rPr>
              <a:t>Off-Grade Level Assessment on regular or alternate assessment*</a:t>
            </a:r>
            <a:endParaRPr lang="en-US"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3" indent="-228600">
              <a:lnSpc>
                <a:spcPct val="90000"/>
              </a:lnSpc>
              <a:buFont typeface="Arial" panose="020B0604020202020204" pitchFamily="34" charset="0"/>
              <a:buChar char="•"/>
              <a:tabLst>
                <a:tab pos="1371600" algn="l"/>
              </a:tabLst>
            </a:pPr>
            <a:r>
              <a:rPr lang="en-US" dirty="0">
                <a:solidFill>
                  <a:schemeClr val="accent1">
                    <a:lumMod val="75000"/>
                  </a:schemeClr>
                </a:solidFill>
                <a:latin typeface="Palatino Linotype" panose="02040502050505030304" pitchFamily="18" charset="0"/>
              </a:rPr>
              <a:t>Locally Determined Assessments (LDA)</a:t>
            </a:r>
            <a:endParaRPr lang="en-US"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1511298" y="4926372"/>
            <a:ext cx="5350166" cy="1064907"/>
          </a:xfrm>
          <a:prstGeom prst="rect">
            <a:avLst/>
          </a:prstGeom>
          <a:noFill/>
        </p:spPr>
        <p:txBody>
          <a:bodyPr wrap="square" rtlCol="0">
            <a:spAutoFit/>
          </a:bodyPr>
          <a:lstStyle/>
          <a:p>
            <a:r>
              <a:rPr lang="en-US" sz="2000" b="1" dirty="0">
                <a:solidFill>
                  <a:schemeClr val="accent1">
                    <a:lumMod val="75000"/>
                  </a:schemeClr>
                </a:solidFill>
                <a:latin typeface="Palatino Linotype" panose="02040502050505030304" pitchFamily="18" charset="0"/>
              </a:rPr>
              <a:t>Assessment Waivers</a:t>
            </a:r>
          </a:p>
          <a:p>
            <a:pPr marL="457200" indent="-228600">
              <a:lnSpc>
                <a:spcPct val="80000"/>
              </a:lnSpc>
              <a:buFont typeface="Arial" panose="020B0604020202020204" pitchFamily="34" charset="0"/>
              <a:buChar char="•"/>
            </a:pPr>
            <a:r>
              <a:rPr lang="en-US" dirty="0">
                <a:solidFill>
                  <a:schemeClr val="accent1">
                    <a:lumMod val="75000"/>
                  </a:schemeClr>
                </a:solidFill>
                <a:latin typeface="Palatino Linotype" panose="02040502050505030304" pitchFamily="18" charset="0"/>
              </a:rPr>
              <a:t>Out of State Transfer Waiver</a:t>
            </a:r>
          </a:p>
          <a:p>
            <a:pPr marL="457200" indent="-228600">
              <a:lnSpc>
                <a:spcPct val="80000"/>
              </a:lnSpc>
              <a:buFont typeface="Arial" panose="020B0604020202020204" pitchFamily="34" charset="0"/>
              <a:buChar char="•"/>
            </a:pPr>
            <a:r>
              <a:rPr lang="en-US" dirty="0">
                <a:solidFill>
                  <a:schemeClr val="accent1">
                    <a:lumMod val="75000"/>
                  </a:schemeClr>
                </a:solidFill>
                <a:latin typeface="Palatino Linotype" panose="02040502050505030304" pitchFamily="18" charset="0"/>
              </a:rPr>
              <a:t>Special, Unavoidable Circumstance Appeal (SUCA)</a:t>
            </a:r>
          </a:p>
        </p:txBody>
      </p:sp>
      <p:sp>
        <p:nvSpPr>
          <p:cNvPr id="4" name="TextBox 3"/>
          <p:cNvSpPr txBox="1"/>
          <p:nvPr/>
        </p:nvSpPr>
        <p:spPr>
          <a:xfrm>
            <a:off x="4186381" y="5778255"/>
            <a:ext cx="7264400" cy="369332"/>
          </a:xfrm>
          <a:prstGeom prst="rect">
            <a:avLst/>
          </a:prstGeom>
          <a:noFill/>
        </p:spPr>
        <p:txBody>
          <a:bodyPr wrap="square" rtlCol="0">
            <a:spAutoFit/>
          </a:bodyPr>
          <a:lstStyle/>
          <a:p>
            <a:r>
              <a:rPr lang="en-US" dirty="0">
                <a:solidFill>
                  <a:srgbClr val="C00000"/>
                </a:solidFill>
                <a:latin typeface="Segoe UI" panose="020B0502040204020203" pitchFamily="34" charset="0"/>
                <a:cs typeface="Segoe UI" panose="020B0502040204020203" pitchFamily="34" charset="0"/>
              </a:rPr>
              <a:t>http://www.k12.wa.us/assessment/GraduationAlternatives/default.aspx</a:t>
            </a:r>
            <a:endParaRPr lang="en-US" dirty="0">
              <a:solidFill>
                <a:srgbClr val="C00000"/>
              </a:solidFill>
            </a:endParaRPr>
          </a:p>
        </p:txBody>
      </p:sp>
    </p:spTree>
    <p:extLst>
      <p:ext uri="{BB962C8B-B14F-4D97-AF65-F5344CB8AC3E}">
        <p14:creationId xmlns:p14="http://schemas.microsoft.com/office/powerpoint/2010/main" val="104112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85DC-173E-B34D-B2DF-46EDDA0ECC25}"/>
              </a:ext>
            </a:extLst>
          </p:cNvPr>
          <p:cNvSpPr>
            <a:spLocks noGrp="1"/>
          </p:cNvSpPr>
          <p:nvPr>
            <p:ph type="title"/>
          </p:nvPr>
        </p:nvSpPr>
        <p:spPr>
          <a:xfrm>
            <a:off x="3606800" y="2115884"/>
            <a:ext cx="6375906" cy="1109916"/>
          </a:xfrm>
        </p:spPr>
        <p:txBody>
          <a:bodyPr>
            <a:normAutofit/>
          </a:bodyPr>
          <a:lstStyle/>
          <a:p>
            <a:r>
              <a:rPr lang="en-US" sz="3600" u="sng" dirty="0">
                <a:solidFill>
                  <a:schemeClr val="accent1">
                    <a:lumMod val="50000"/>
                  </a:schemeClr>
                </a:solidFill>
              </a:rPr>
              <a:t>PRE-ID</a:t>
            </a:r>
          </a:p>
        </p:txBody>
      </p:sp>
      <p:sp>
        <p:nvSpPr>
          <p:cNvPr id="3" name="Text Placeholder 2">
            <a:extLst>
              <a:ext uri="{FF2B5EF4-FFF2-40B4-BE49-F238E27FC236}">
                <a16:creationId xmlns:a16="http://schemas.microsoft.com/office/drawing/2014/main" id="{976BA016-0742-CA4E-89E6-CC06394B26C2}"/>
              </a:ext>
            </a:extLst>
          </p:cNvPr>
          <p:cNvSpPr>
            <a:spLocks noGrp="1"/>
          </p:cNvSpPr>
          <p:nvPr>
            <p:ph type="body" idx="1"/>
          </p:nvPr>
        </p:nvSpPr>
        <p:spPr>
          <a:xfrm>
            <a:off x="3822700" y="3541248"/>
            <a:ext cx="4278188" cy="2820468"/>
          </a:xfrm>
        </p:spPr>
        <p:txBody>
          <a:bodyPr>
            <a:noAutofit/>
          </a:bodyPr>
          <a:lstStyle/>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WAMS-Pre-ID </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CEDARS </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CEDARS SSID</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CEDARS Students </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Pre-identify Student Settings</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Pre-Registration of Students Receiving Services</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Paper Test Materials</a:t>
            </a:r>
          </a:p>
        </p:txBody>
      </p:sp>
    </p:spTree>
    <p:extLst>
      <p:ext uri="{BB962C8B-B14F-4D97-AF65-F5344CB8AC3E}">
        <p14:creationId xmlns:p14="http://schemas.microsoft.com/office/powerpoint/2010/main" val="230565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WAMS Pre-ID</a:t>
            </a:r>
          </a:p>
        </p:txBody>
      </p:sp>
      <p:sp>
        <p:nvSpPr>
          <p:cNvPr id="9" name="TextBox 8"/>
          <p:cNvSpPr txBox="1"/>
          <p:nvPr/>
        </p:nvSpPr>
        <p:spPr>
          <a:xfrm>
            <a:off x="838200" y="2111232"/>
            <a:ext cx="3482109" cy="523220"/>
          </a:xfrm>
          <a:prstGeom prst="rect">
            <a:avLst/>
          </a:prstGeom>
          <a:noFill/>
        </p:spPr>
        <p:txBody>
          <a:bodyPr wrap="square" rtlCol="0">
            <a:spAutoFit/>
          </a:bodyPr>
          <a:lstStyle/>
          <a:p>
            <a:r>
              <a:rPr lang="en-US" sz="2800" dirty="0">
                <a:latin typeface="Palatino Linotype" panose="02040502050505030304" pitchFamily="18" charset="0"/>
              </a:rPr>
              <a:t>Nightly File Extracts</a:t>
            </a:r>
          </a:p>
        </p:txBody>
      </p:sp>
      <p:pic>
        <p:nvPicPr>
          <p:cNvPr id="2052" name="Picture 4" descr="Screenshot of the WAMS Pre-ID Nightly File extracts page. Type of List is circled at the bottom of the page. Send Student to TIDE is highlighted in red outline in the menu on the left side of the p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9691" y="1217756"/>
            <a:ext cx="5544127" cy="48933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9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WAMS Pre-ID</a:t>
            </a:r>
          </a:p>
        </p:txBody>
      </p:sp>
      <p:sp>
        <p:nvSpPr>
          <p:cNvPr id="3" name="Content Placeholder 2"/>
          <p:cNvSpPr>
            <a:spLocks noGrp="1"/>
          </p:cNvSpPr>
          <p:nvPr>
            <p:ph idx="1"/>
          </p:nvPr>
        </p:nvSpPr>
        <p:spPr>
          <a:xfrm>
            <a:off x="838201" y="1882776"/>
            <a:ext cx="2489200" cy="987424"/>
          </a:xfrm>
        </p:spPr>
        <p:txBody>
          <a:bodyPr>
            <a:normAutofit/>
          </a:bodyPr>
          <a:lstStyle/>
          <a:p>
            <a:pPr marL="0" indent="0">
              <a:buNone/>
            </a:pPr>
            <a:r>
              <a:rPr lang="en-US" dirty="0"/>
              <a:t>Send Student to TIDE</a:t>
            </a:r>
          </a:p>
        </p:txBody>
      </p:sp>
      <p:pic>
        <p:nvPicPr>
          <p:cNvPr id="4" name="Picture 3" descr="Screen shot of Send Student Record to TIDE page"/>
          <p:cNvPicPr>
            <a:picLocks noChangeAspect="1"/>
          </p:cNvPicPr>
          <p:nvPr/>
        </p:nvPicPr>
        <p:blipFill>
          <a:blip r:embed="rId3"/>
          <a:stretch>
            <a:fillRect/>
          </a:stretch>
        </p:blipFill>
        <p:spPr>
          <a:xfrm>
            <a:off x="4521600" y="956421"/>
            <a:ext cx="5952308" cy="4964088"/>
          </a:xfrm>
          <a:prstGeom prst="rect">
            <a:avLst/>
          </a:prstGeom>
          <a:ln>
            <a:solidFill>
              <a:schemeClr val="tx1"/>
            </a:solidFill>
          </a:ln>
        </p:spPr>
      </p:pic>
    </p:spTree>
    <p:extLst>
      <p:ext uri="{BB962C8B-B14F-4D97-AF65-F5344CB8AC3E}">
        <p14:creationId xmlns:p14="http://schemas.microsoft.com/office/powerpoint/2010/main" val="2348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CEDARS</a:t>
            </a:r>
          </a:p>
        </p:txBody>
      </p:sp>
      <p:pic>
        <p:nvPicPr>
          <p:cNvPr id="4" name="Content Placeholder 3" descr="Screen Clipping of the CEDARS My Application List 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2110" y="885247"/>
            <a:ext cx="5342653" cy="5038653"/>
          </a:xfrm>
          <a:prstGeom prst="rect">
            <a:avLst/>
          </a:prstGeom>
          <a:ln>
            <a:solidFill>
              <a:schemeClr val="tx1"/>
            </a:solidFill>
          </a:ln>
        </p:spPr>
      </p:pic>
    </p:spTree>
    <p:extLst>
      <p:ext uri="{BB962C8B-B14F-4D97-AF65-F5344CB8AC3E}">
        <p14:creationId xmlns:p14="http://schemas.microsoft.com/office/powerpoint/2010/main" val="230682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85DC-173E-B34D-B2DF-46EDDA0ECC25}"/>
              </a:ext>
            </a:extLst>
          </p:cNvPr>
          <p:cNvSpPr>
            <a:spLocks noGrp="1"/>
          </p:cNvSpPr>
          <p:nvPr>
            <p:ph type="title"/>
          </p:nvPr>
        </p:nvSpPr>
        <p:spPr>
          <a:xfrm>
            <a:off x="3135591" y="2045093"/>
            <a:ext cx="4255809" cy="860734"/>
          </a:xfrm>
        </p:spPr>
        <p:txBody>
          <a:bodyPr>
            <a:normAutofit/>
          </a:bodyPr>
          <a:lstStyle/>
          <a:p>
            <a:r>
              <a:rPr lang="en-US" sz="3600" u="sng" dirty="0">
                <a:solidFill>
                  <a:schemeClr val="accent1">
                    <a:lumMod val="50000"/>
                  </a:schemeClr>
                </a:solidFill>
              </a:rPr>
              <a:t>GETTING STARTED</a:t>
            </a:r>
          </a:p>
        </p:txBody>
      </p:sp>
      <p:sp>
        <p:nvSpPr>
          <p:cNvPr id="3" name="Text Placeholder 2">
            <a:extLst>
              <a:ext uri="{FF2B5EF4-FFF2-40B4-BE49-F238E27FC236}">
                <a16:creationId xmlns:a16="http://schemas.microsoft.com/office/drawing/2014/main" id="{976BA016-0742-CA4E-89E6-CC06394B26C2}"/>
              </a:ext>
            </a:extLst>
          </p:cNvPr>
          <p:cNvSpPr>
            <a:spLocks noGrp="1"/>
          </p:cNvSpPr>
          <p:nvPr>
            <p:ph type="body" idx="1"/>
          </p:nvPr>
        </p:nvSpPr>
        <p:spPr>
          <a:xfrm>
            <a:off x="3376891" y="3096327"/>
            <a:ext cx="5137490" cy="3214140"/>
          </a:xfrm>
        </p:spPr>
        <p:txBody>
          <a:bodyPr>
            <a:noAutofit/>
          </a:bodyPr>
          <a:lstStyle/>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Who Are You? Responsibilities</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Systems and Applications Permissions </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Quick Start Guide </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Communication </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Training</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Resources </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State Assessment Flowchart</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Building Plans</a:t>
            </a:r>
          </a:p>
          <a:p>
            <a:pPr lvl="1" indent="-338138">
              <a:buFont typeface="Arial" panose="020B0604020202020204" pitchFamily="34" charset="0"/>
              <a:buChar char="•"/>
            </a:pPr>
            <a:r>
              <a:rPr lang="en-US" dirty="0">
                <a:solidFill>
                  <a:schemeClr val="accent1">
                    <a:lumMod val="50000"/>
                  </a:schemeClr>
                </a:solidFill>
                <a:cs typeface="Segoe UI" panose="020B0502040204020203" pitchFamily="34" charset="0"/>
              </a:rPr>
              <a:t>Test Windows</a:t>
            </a:r>
          </a:p>
        </p:txBody>
      </p:sp>
    </p:spTree>
    <p:extLst>
      <p:ext uri="{BB962C8B-B14F-4D97-AF65-F5344CB8AC3E}">
        <p14:creationId xmlns:p14="http://schemas.microsoft.com/office/powerpoint/2010/main" val="157833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CEDARS </a:t>
            </a:r>
            <a:br>
              <a:rPr lang="en-US" dirty="0"/>
            </a:br>
            <a:r>
              <a:rPr lang="en-US" dirty="0"/>
              <a:t>SSID</a:t>
            </a:r>
          </a:p>
        </p:txBody>
      </p:sp>
      <p:pic>
        <p:nvPicPr>
          <p:cNvPr id="3074" name="Picture 2" descr="Screen shot of the CEDARS SSID Request page with SSID in the tabs above, SSID Submission in the menu at left, and School and grade level fields in the form all circled in r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6501" y="1374775"/>
            <a:ext cx="6681498" cy="4157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94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CEDARS</a:t>
            </a:r>
            <a:br>
              <a:rPr lang="en-US" dirty="0"/>
            </a:br>
            <a:r>
              <a:rPr lang="en-US" dirty="0"/>
              <a:t>Students</a:t>
            </a:r>
          </a:p>
        </p:txBody>
      </p:sp>
      <p:pic>
        <p:nvPicPr>
          <p:cNvPr id="4" name="Content Placeholder 3" descr="Screen shot of the CEDARS Assessment page, under the Students Tab."/>
          <p:cNvPicPr>
            <a:picLocks noGrp="1" noChangeAspect="1"/>
          </p:cNvPicPr>
          <p:nvPr>
            <p:ph idx="1"/>
          </p:nvPr>
        </p:nvPicPr>
        <p:blipFill>
          <a:blip r:embed="rId3"/>
          <a:stretch>
            <a:fillRect/>
          </a:stretch>
        </p:blipFill>
        <p:spPr>
          <a:xfrm>
            <a:off x="1993787" y="1926564"/>
            <a:ext cx="8048323" cy="3559835"/>
          </a:xfrm>
          <a:prstGeom prst="rect">
            <a:avLst/>
          </a:prstGeom>
        </p:spPr>
      </p:pic>
    </p:spTree>
    <p:extLst>
      <p:ext uri="{BB962C8B-B14F-4D97-AF65-F5344CB8AC3E}">
        <p14:creationId xmlns:p14="http://schemas.microsoft.com/office/powerpoint/2010/main" val="36661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Pre-Identify Student Settings</a:t>
            </a:r>
          </a:p>
        </p:txBody>
      </p:sp>
      <p:sp>
        <p:nvSpPr>
          <p:cNvPr id="3" name="Content Placeholder 2"/>
          <p:cNvSpPr>
            <a:spLocks noGrp="1"/>
          </p:cNvSpPr>
          <p:nvPr>
            <p:ph idx="1"/>
          </p:nvPr>
        </p:nvSpPr>
        <p:spPr>
          <a:xfrm>
            <a:off x="838200" y="2113684"/>
            <a:ext cx="10515600" cy="3927475"/>
          </a:xfrm>
        </p:spPr>
        <p:txBody>
          <a:bodyPr>
            <a:normAutofit/>
          </a:bodyPr>
          <a:lstStyle/>
          <a:p>
            <a:pPr marL="0" indent="0">
              <a:buNone/>
            </a:pPr>
            <a:r>
              <a:rPr lang="en-US" b="1" dirty="0"/>
              <a:t>TIDE Student Settings</a:t>
            </a:r>
          </a:p>
          <a:p>
            <a:pPr marL="0" indent="0">
              <a:buNone/>
            </a:pPr>
            <a:r>
              <a:rPr lang="en-US" sz="2400" dirty="0"/>
              <a:t>Accessibility Features, such as designated supports and accommodations are set in TIDE. </a:t>
            </a:r>
          </a:p>
          <a:p>
            <a:r>
              <a:rPr lang="en-US" sz="2400" dirty="0"/>
              <a:t>You can also turn off individual Universal Tools, when documented.</a:t>
            </a:r>
          </a:p>
          <a:p>
            <a:pPr marL="0" indent="0">
              <a:spcBef>
                <a:spcPts val="3000"/>
              </a:spcBef>
              <a:buNone/>
            </a:pPr>
            <a:r>
              <a:rPr lang="en-US" b="1" dirty="0"/>
              <a:t>GTSA</a:t>
            </a:r>
          </a:p>
          <a:p>
            <a:pPr marL="0" indent="0">
              <a:buNone/>
            </a:pPr>
            <a:r>
              <a:rPr lang="en-US" sz="2400" dirty="0"/>
              <a:t>You should become thoroughly familiar with the GTSA to know what materials can be accessed by all students (Universal Tools) and what accessibility features are available for use on each assessment.</a:t>
            </a:r>
          </a:p>
        </p:txBody>
      </p:sp>
    </p:spTree>
    <p:extLst>
      <p:ext uri="{BB962C8B-B14F-4D97-AF65-F5344CB8AC3E}">
        <p14:creationId xmlns:p14="http://schemas.microsoft.com/office/powerpoint/2010/main" val="237231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Pre-Registration of Students Receiving Services</a:t>
            </a:r>
          </a:p>
        </p:txBody>
      </p:sp>
      <p:sp>
        <p:nvSpPr>
          <p:cNvPr id="4" name="Content Placeholder 2"/>
          <p:cNvSpPr txBox="1">
            <a:spLocks/>
          </p:cNvSpPr>
          <p:nvPr/>
        </p:nvSpPr>
        <p:spPr>
          <a:xfrm>
            <a:off x="698744" y="2050111"/>
            <a:ext cx="6504709" cy="64366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panose="020B0502040204020203" pitchFamily="34" charset="0"/>
                <a:cs typeface="Segoe UI" panose="020B0502040204020203" pitchFamily="34" charset="0"/>
              </a:rPr>
              <a:t>Pre-Registration of Students Receiving Services can be found in </a:t>
            </a:r>
          </a:p>
          <a:p>
            <a:pPr marL="0" indent="0">
              <a:spcBef>
                <a:spcPts val="0"/>
              </a:spcBef>
              <a:buNone/>
            </a:pPr>
            <a:r>
              <a:rPr lang="en-US" dirty="0">
                <a:latin typeface="Segoe UI" panose="020B0502040204020203" pitchFamily="34" charset="0"/>
                <a:cs typeface="Segoe UI" panose="020B0502040204020203" pitchFamily="34" charset="0"/>
              </a:rPr>
              <a:t>WAMS &gt; Assessment Operations &gt; Pre-Id &gt; Test Registration Students Receiving Services</a:t>
            </a:r>
          </a:p>
          <a:p>
            <a:pPr>
              <a:spcBef>
                <a:spcPts val="0"/>
              </a:spcBef>
            </a:pPr>
            <a:endParaRPr lang="en-US" i="1" dirty="0">
              <a:latin typeface="Segoe UI" panose="020B0502040204020203" pitchFamily="34" charset="0"/>
              <a:cs typeface="Segoe UI" panose="020B0502040204020203" pitchFamily="34" charset="0"/>
            </a:endParaRPr>
          </a:p>
          <a:p>
            <a:pPr>
              <a:spcBef>
                <a:spcPts val="0"/>
              </a:spcBef>
            </a:pPr>
            <a:endParaRPr lang="en-US" i="1"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889632"/>
            <a:ext cx="6116782" cy="2743200"/>
          </a:xfrm>
        </p:spPr>
        <p:txBody>
          <a:bodyPr>
            <a:normAutofit fontScale="92500" lnSpcReduction="10000"/>
          </a:bodyPr>
          <a:lstStyle/>
          <a:p>
            <a:pPr marL="0" indent="0">
              <a:lnSpc>
                <a:spcPct val="100000"/>
              </a:lnSpc>
              <a:buNone/>
            </a:pPr>
            <a:r>
              <a:rPr lang="en-US" sz="2300" dirty="0"/>
              <a:t>This application is for three student populations: students with IEPs, students with 504 plans, and EL students, as identified in CEDARS, who require WA-AIM, or paper accommodated forms for Smarter Balanced or WCAS. </a:t>
            </a:r>
          </a:p>
          <a:p>
            <a:pPr marL="0" indent="0">
              <a:lnSpc>
                <a:spcPct val="100000"/>
              </a:lnSpc>
              <a:buNone/>
            </a:pPr>
            <a:r>
              <a:rPr lang="en-US" sz="2300" dirty="0"/>
              <a:t>Using this feature will ensure that the test forms selected are included in your district’s initial shipment of test materials.</a:t>
            </a:r>
          </a:p>
          <a:p>
            <a:endParaRPr lang="en-US" dirty="0"/>
          </a:p>
        </p:txBody>
      </p:sp>
      <p:pic>
        <p:nvPicPr>
          <p:cNvPr id="6" name="Picture 5" descr="Screenshot of WAMS highlighting where the Assessment Operations tab, Pre-ID tab, and where Test Registration Students Receiving Services are on the page. These are all circled in red."/>
          <p:cNvPicPr>
            <a:picLocks noChangeAspect="1"/>
          </p:cNvPicPr>
          <p:nvPr/>
        </p:nvPicPr>
        <p:blipFill>
          <a:blip r:embed="rId3"/>
          <a:stretch>
            <a:fillRect/>
          </a:stretch>
        </p:blipFill>
        <p:spPr>
          <a:xfrm>
            <a:off x="7451924" y="1426801"/>
            <a:ext cx="2874331" cy="4535248"/>
          </a:xfrm>
          <a:prstGeom prst="rect">
            <a:avLst/>
          </a:prstGeom>
          <a:ln>
            <a:solidFill>
              <a:schemeClr val="tx1"/>
            </a:solidFill>
          </a:ln>
        </p:spPr>
      </p:pic>
    </p:spTree>
    <p:extLst>
      <p:ext uri="{BB962C8B-B14F-4D97-AF65-F5344CB8AC3E}">
        <p14:creationId xmlns:p14="http://schemas.microsoft.com/office/powerpoint/2010/main" val="17432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Pre-Registration of Students Receiving Services</a:t>
            </a:r>
          </a:p>
        </p:txBody>
      </p:sp>
      <p:sp>
        <p:nvSpPr>
          <p:cNvPr id="3" name="Content Placeholder 2"/>
          <p:cNvSpPr>
            <a:spLocks noGrp="1"/>
          </p:cNvSpPr>
          <p:nvPr>
            <p:ph idx="1"/>
          </p:nvPr>
        </p:nvSpPr>
        <p:spPr>
          <a:xfrm>
            <a:off x="755073" y="2310281"/>
            <a:ext cx="4435764" cy="3176119"/>
          </a:xfrm>
        </p:spPr>
        <p:txBody>
          <a:bodyPr>
            <a:normAutofit/>
          </a:bodyPr>
          <a:lstStyle/>
          <a:p>
            <a:pPr marL="0" indent="0">
              <a:buNone/>
            </a:pPr>
            <a:r>
              <a:rPr lang="en-US" sz="2000" dirty="0"/>
              <a:t>It is important to begin working with your special services departments to identify students needing accommodated forms as early as possible. </a:t>
            </a:r>
          </a:p>
          <a:p>
            <a:pPr marL="0" indent="0">
              <a:spcBef>
                <a:spcPts val="1200"/>
              </a:spcBef>
              <a:buNone/>
            </a:pPr>
            <a:r>
              <a:rPr lang="en-US" sz="2000" dirty="0"/>
              <a:t>Any additional accommodated forms needed after the close date will be ordered through TIDE during the assessment’s additional order window. </a:t>
            </a:r>
          </a:p>
        </p:txBody>
      </p:sp>
      <p:pic>
        <p:nvPicPr>
          <p:cNvPr id="4" name="Picture 3" descr="Screen shot of the Pre-Registration of Students Receiving Services page."/>
          <p:cNvPicPr>
            <a:picLocks noChangeAspect="1"/>
          </p:cNvPicPr>
          <p:nvPr/>
        </p:nvPicPr>
        <p:blipFill>
          <a:blip r:embed="rId3"/>
          <a:stretch>
            <a:fillRect/>
          </a:stretch>
        </p:blipFill>
        <p:spPr>
          <a:xfrm>
            <a:off x="5403351" y="1801813"/>
            <a:ext cx="5609524" cy="4057143"/>
          </a:xfrm>
          <a:prstGeom prst="rect">
            <a:avLst/>
          </a:prstGeom>
          <a:ln>
            <a:solidFill>
              <a:schemeClr val="tx1"/>
            </a:solidFill>
          </a:ln>
        </p:spPr>
      </p:pic>
    </p:spTree>
    <p:extLst>
      <p:ext uri="{BB962C8B-B14F-4D97-AF65-F5344CB8AC3E}">
        <p14:creationId xmlns:p14="http://schemas.microsoft.com/office/powerpoint/2010/main" val="1620153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Test Materials </a:t>
            </a:r>
            <a:br>
              <a:rPr lang="en-US" dirty="0"/>
            </a:br>
            <a:r>
              <a:rPr lang="en-US" sz="3600" dirty="0"/>
              <a:t>Order, Delivery, Return Schedule</a:t>
            </a:r>
          </a:p>
        </p:txBody>
      </p:sp>
      <p:sp>
        <p:nvSpPr>
          <p:cNvPr id="3" name="Content Placeholder 2"/>
          <p:cNvSpPr>
            <a:spLocks noGrp="1"/>
          </p:cNvSpPr>
          <p:nvPr>
            <p:ph idx="1"/>
          </p:nvPr>
        </p:nvSpPr>
        <p:spPr/>
        <p:txBody>
          <a:bodyPr/>
          <a:lstStyle/>
          <a:p>
            <a:pPr marL="0" indent="0">
              <a:buNone/>
            </a:pPr>
            <a:r>
              <a:rPr lang="en-US" sz="2400" dirty="0"/>
              <a:t>All WCAP assessments are administered online. Paper testing is only students receiving services (IEP or 504 plans) who require paper tests.</a:t>
            </a:r>
          </a:p>
          <a:p>
            <a:pPr marL="0" indent="0">
              <a:buNone/>
            </a:pPr>
            <a:endParaRPr lang="en-US" dirty="0"/>
          </a:p>
        </p:txBody>
      </p:sp>
      <p:graphicFrame>
        <p:nvGraphicFramePr>
          <p:cNvPr id="6" name="Table 5" descr="Paper testing order, delivery and return schedules."/>
          <p:cNvGraphicFramePr>
            <a:graphicFrameLocks noGrp="1"/>
          </p:cNvGraphicFramePr>
          <p:nvPr>
            <p:extLst>
              <p:ext uri="{D42A27DB-BD31-4B8C-83A1-F6EECF244321}">
                <p14:modId xmlns:p14="http://schemas.microsoft.com/office/powerpoint/2010/main" val="4105324729"/>
              </p:ext>
            </p:extLst>
          </p:nvPr>
        </p:nvGraphicFramePr>
        <p:xfrm>
          <a:off x="1487025" y="2870886"/>
          <a:ext cx="8709919" cy="2769501"/>
        </p:xfrm>
        <a:graphic>
          <a:graphicData uri="http://schemas.openxmlformats.org/drawingml/2006/table">
            <a:tbl>
              <a:tblPr firstRow="1" firstCol="1" bandRow="1">
                <a:tableStyleId>{5C22544A-7EE6-4342-B048-85BDC9FD1C3A}</a:tableStyleId>
              </a:tblPr>
              <a:tblGrid>
                <a:gridCol w="1655119">
                  <a:extLst>
                    <a:ext uri="{9D8B030D-6E8A-4147-A177-3AD203B41FA5}">
                      <a16:colId xmlns:a16="http://schemas.microsoft.com/office/drawing/2014/main" val="4209801061"/>
                    </a:ext>
                  </a:extLst>
                </a:gridCol>
                <a:gridCol w="974308">
                  <a:extLst>
                    <a:ext uri="{9D8B030D-6E8A-4147-A177-3AD203B41FA5}">
                      <a16:colId xmlns:a16="http://schemas.microsoft.com/office/drawing/2014/main" val="1673163899"/>
                    </a:ext>
                  </a:extLst>
                </a:gridCol>
                <a:gridCol w="1165804">
                  <a:extLst>
                    <a:ext uri="{9D8B030D-6E8A-4147-A177-3AD203B41FA5}">
                      <a16:colId xmlns:a16="http://schemas.microsoft.com/office/drawing/2014/main" val="789270455"/>
                    </a:ext>
                  </a:extLst>
                </a:gridCol>
                <a:gridCol w="1694720">
                  <a:extLst>
                    <a:ext uri="{9D8B030D-6E8A-4147-A177-3AD203B41FA5}">
                      <a16:colId xmlns:a16="http://schemas.microsoft.com/office/drawing/2014/main" val="2327704552"/>
                    </a:ext>
                  </a:extLst>
                </a:gridCol>
                <a:gridCol w="1694720">
                  <a:extLst>
                    <a:ext uri="{9D8B030D-6E8A-4147-A177-3AD203B41FA5}">
                      <a16:colId xmlns:a16="http://schemas.microsoft.com/office/drawing/2014/main" val="1970757572"/>
                    </a:ext>
                  </a:extLst>
                </a:gridCol>
                <a:gridCol w="1525248">
                  <a:extLst>
                    <a:ext uri="{9D8B030D-6E8A-4147-A177-3AD203B41FA5}">
                      <a16:colId xmlns:a16="http://schemas.microsoft.com/office/drawing/2014/main" val="3771536792"/>
                    </a:ext>
                  </a:extLst>
                </a:gridCol>
              </a:tblGrid>
              <a:tr h="769875">
                <a:tc>
                  <a:txBody>
                    <a:bodyPr/>
                    <a:lstStyle/>
                    <a:p>
                      <a:pPr marL="0" marR="0" indent="0" algn="ctr">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Paper-Pencil Test Administration </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solidFill>
                      <a:schemeClr val="tx1"/>
                    </a:solidFill>
                  </a:tcPr>
                </a:tc>
                <a:tc>
                  <a:txBody>
                    <a:bodyPr/>
                    <a:lstStyle/>
                    <a:p>
                      <a:pPr marL="56515" marR="0" indent="0" algn="ctr">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Grade </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solidFill>
                      <a:schemeClr val="tx1"/>
                    </a:solidFill>
                  </a:tcPr>
                </a:tc>
                <a:tc>
                  <a:txBody>
                    <a:bodyPr/>
                    <a:lstStyle/>
                    <a:p>
                      <a:pPr marL="14605" marR="0" indent="0" algn="ctr">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Material: Due in District </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solidFill>
                      <a:schemeClr val="tx1"/>
                    </a:solidFill>
                  </a:tcPr>
                </a:tc>
                <a:tc>
                  <a:txBody>
                    <a:bodyPr/>
                    <a:lstStyle/>
                    <a:p>
                      <a:pPr marL="19050" marR="0" indent="0" algn="ctr">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Additional </a:t>
                      </a:r>
                    </a:p>
                    <a:p>
                      <a:pPr marL="19050" marR="0" indent="0" algn="ctr">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Orders Window</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solidFill>
                      <a:schemeClr val="tx1"/>
                    </a:solidFill>
                  </a:tcPr>
                </a:tc>
                <a:tc>
                  <a:txBody>
                    <a:bodyPr/>
                    <a:lstStyle/>
                    <a:p>
                      <a:pPr marL="43180" marR="0" indent="0" algn="ctr">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Paper Test  </a:t>
                      </a:r>
                    </a:p>
                    <a:p>
                      <a:pPr marL="43180" marR="0" indent="0" algn="ctr">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Window </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solidFill>
                      <a:schemeClr val="tx1"/>
                    </a:solidFill>
                  </a:tcPr>
                </a:tc>
                <a:tc>
                  <a:txBody>
                    <a:bodyPr/>
                    <a:lstStyle/>
                    <a:p>
                      <a:pPr marL="19050" marR="0" indent="0" algn="ctr">
                        <a:lnSpc>
                          <a:spcPct val="100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Material to Contractor: </a:t>
                      </a:r>
                    </a:p>
                    <a:p>
                      <a:pPr marL="19050" marR="0" indent="0" algn="ctr">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No later than </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solidFill>
                      <a:schemeClr val="tx1"/>
                    </a:solidFill>
                  </a:tcPr>
                </a:tc>
                <a:extLst>
                  <a:ext uri="{0D108BD9-81ED-4DB2-BD59-A6C34878D82A}">
                    <a16:rowId xmlns:a16="http://schemas.microsoft.com/office/drawing/2014/main" val="3329631610"/>
                  </a:ext>
                </a:extLst>
              </a:tr>
              <a:tr h="452801">
                <a:tc>
                  <a:txBody>
                    <a:bodyPr/>
                    <a:lstStyle/>
                    <a:p>
                      <a:pPr marL="33655" marR="0" indent="0">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SBA &amp; OGL Fall Retakes</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solidFill>
                      <a:schemeClr val="tx1"/>
                    </a:solidFill>
                  </a:tcPr>
                </a:tc>
                <a:tc>
                  <a:txBody>
                    <a:bodyPr/>
                    <a:lstStyle/>
                    <a:p>
                      <a:pPr marL="0" marR="2540"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HS </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27940"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N/A </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9/24 – 11/6/18</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10/22 – 11/16/18 </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1333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11/27/18 </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extLst>
                  <a:ext uri="{0D108BD9-81ED-4DB2-BD59-A6C34878D82A}">
                    <a16:rowId xmlns:a16="http://schemas.microsoft.com/office/drawing/2014/main" val="3210081840"/>
                  </a:ext>
                </a:extLst>
              </a:tr>
              <a:tr h="309365">
                <a:tc>
                  <a:txBody>
                    <a:bodyPr/>
                    <a:lstStyle/>
                    <a:p>
                      <a:pPr marL="33655" marR="0" indent="0">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ELPA21 Annual</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solidFill>
                      <a:schemeClr val="tx1"/>
                    </a:solidFill>
                  </a:tcPr>
                </a:tc>
                <a:tc>
                  <a:txBody>
                    <a:bodyPr/>
                    <a:lstStyle/>
                    <a:p>
                      <a:pPr marL="0" marR="1270"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K-12</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2857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1/17/19 </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1/18 – 3/8/19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1/28 – 3/22/19 </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1333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3/29/19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extLst>
                  <a:ext uri="{0D108BD9-81ED-4DB2-BD59-A6C34878D82A}">
                    <a16:rowId xmlns:a16="http://schemas.microsoft.com/office/drawing/2014/main" val="356095142"/>
                  </a:ext>
                </a:extLst>
              </a:tr>
              <a:tr h="309365">
                <a:tc>
                  <a:txBody>
                    <a:bodyPr/>
                    <a:lstStyle/>
                    <a:p>
                      <a:pPr marL="33655" marR="0" indent="0">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SBA Spring</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solidFill>
                      <a:schemeClr val="tx1"/>
                    </a:solidFill>
                  </a:tcPr>
                </a:tc>
                <a:tc>
                  <a:txBody>
                    <a:bodyPr/>
                    <a:lstStyle/>
                    <a:p>
                      <a:pPr marL="0" marR="1270"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3-8</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2857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4/1/19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4/2 – 5/10/19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4/15 – 5/24/19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1333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5/31/19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extLst>
                  <a:ext uri="{0D108BD9-81ED-4DB2-BD59-A6C34878D82A}">
                    <a16:rowId xmlns:a16="http://schemas.microsoft.com/office/drawing/2014/main" val="3844369449"/>
                  </a:ext>
                </a:extLst>
              </a:tr>
              <a:tr h="309365">
                <a:tc>
                  <a:txBody>
                    <a:bodyPr/>
                    <a:lstStyle/>
                    <a:p>
                      <a:pPr marL="33655" marR="0" indent="0">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WCAS Spring</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solidFill>
                      <a:schemeClr val="tx1"/>
                    </a:solidFill>
                  </a:tcPr>
                </a:tc>
                <a:tc>
                  <a:txBody>
                    <a:bodyPr/>
                    <a:lstStyle/>
                    <a:p>
                      <a:pPr marL="0" marR="1270"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5-8</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2857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4/1/19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4/2 – 5/10/19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4/15 – 5/24/19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1333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5/31/19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extLst>
                  <a:ext uri="{0D108BD9-81ED-4DB2-BD59-A6C34878D82A}">
                    <a16:rowId xmlns:a16="http://schemas.microsoft.com/office/drawing/2014/main" val="1277771946"/>
                  </a:ext>
                </a:extLst>
              </a:tr>
              <a:tr h="309365">
                <a:tc>
                  <a:txBody>
                    <a:bodyPr/>
                    <a:lstStyle/>
                    <a:p>
                      <a:pPr marL="33655" marR="0" indent="0">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SBA Spring</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solidFill>
                      <a:schemeClr val="tx1"/>
                    </a:solidFill>
                  </a:tcPr>
                </a:tc>
                <a:tc>
                  <a:txBody>
                    <a:bodyPr/>
                    <a:lstStyle/>
                    <a:p>
                      <a:pPr marL="0" marR="1270"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HS</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2857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4/22/19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4/23 – 5/10/19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5/3 – 5/24/19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1333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5/31/19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extLst>
                  <a:ext uri="{0D108BD9-81ED-4DB2-BD59-A6C34878D82A}">
                    <a16:rowId xmlns:a16="http://schemas.microsoft.com/office/drawing/2014/main" val="3311955780"/>
                  </a:ext>
                </a:extLst>
              </a:tr>
              <a:tr h="309365">
                <a:tc>
                  <a:txBody>
                    <a:bodyPr/>
                    <a:lstStyle/>
                    <a:p>
                      <a:pPr marL="33655" marR="0" indent="0">
                        <a:lnSpc>
                          <a:spcPct val="107000"/>
                        </a:lnSpc>
                        <a:spcBef>
                          <a:spcPts val="0"/>
                        </a:spcBef>
                        <a:spcAft>
                          <a:spcPts val="0"/>
                        </a:spcAft>
                      </a:pPr>
                      <a:r>
                        <a:rPr lang="en-US" sz="1200" dirty="0">
                          <a:solidFill>
                            <a:schemeClr val="bg2"/>
                          </a:solidFill>
                          <a:effectLst/>
                          <a:latin typeface="Segoe UI" panose="020B0502040204020203" pitchFamily="34" charset="0"/>
                          <a:cs typeface="Segoe UI" panose="020B0502040204020203" pitchFamily="34" charset="0"/>
                        </a:rPr>
                        <a:t>WCAS Spring</a:t>
                      </a:r>
                      <a:endParaRPr lang="en-US" sz="12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solidFill>
                      <a:schemeClr val="tx1"/>
                    </a:solidFill>
                  </a:tcPr>
                </a:tc>
                <a:tc>
                  <a:txBody>
                    <a:bodyPr/>
                    <a:lstStyle/>
                    <a:p>
                      <a:pPr marL="0" marR="1270"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11</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2857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4/22/19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4/23 – 5/10/19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53975" marR="0" indent="0">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5/3 – 5/24/19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tc>
                  <a:txBody>
                    <a:bodyPr/>
                    <a:lstStyle/>
                    <a:p>
                      <a:pPr marL="0" marR="13335" indent="0" algn="ctr">
                        <a:lnSpc>
                          <a:spcPct val="107000"/>
                        </a:lnSpc>
                        <a:spcBef>
                          <a:spcPts val="0"/>
                        </a:spcBef>
                        <a:spcAft>
                          <a:spcPts val="0"/>
                        </a:spcAft>
                      </a:pPr>
                      <a:r>
                        <a:rPr lang="en-US" sz="1200" dirty="0">
                          <a:effectLst/>
                          <a:latin typeface="Segoe UI" panose="020B0502040204020203" pitchFamily="34" charset="0"/>
                          <a:cs typeface="Segoe UI" panose="020B0502040204020203" pitchFamily="34" charset="0"/>
                        </a:rPr>
                        <a:t>5/31/19</a:t>
                      </a:r>
                      <a:endParaRPr lang="en-US"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15875" marR="13970" marT="36830" marB="0" anchor="ctr"/>
                </a:tc>
                <a:extLst>
                  <a:ext uri="{0D108BD9-81ED-4DB2-BD59-A6C34878D82A}">
                    <a16:rowId xmlns:a16="http://schemas.microsoft.com/office/drawing/2014/main" val="269583052"/>
                  </a:ext>
                </a:extLst>
              </a:tr>
            </a:tbl>
          </a:graphicData>
        </a:graphic>
      </p:graphicFrame>
    </p:spTree>
    <p:extLst>
      <p:ext uri="{BB962C8B-B14F-4D97-AF65-F5344CB8AC3E}">
        <p14:creationId xmlns:p14="http://schemas.microsoft.com/office/powerpoint/2010/main" val="285837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720725"/>
          </a:xfrm>
        </p:spPr>
        <p:txBody>
          <a:bodyPr/>
          <a:lstStyle/>
          <a:p>
            <a:r>
              <a:rPr lang="en-US" dirty="0"/>
              <a:t>Material Available and Locally Supplied</a:t>
            </a:r>
          </a:p>
        </p:txBody>
      </p:sp>
      <p:graphicFrame>
        <p:nvGraphicFramePr>
          <p:cNvPr id="3" name="Table 2" descr="List of materials, and whether they are locally supplied or where they can be accessed."/>
          <p:cNvGraphicFramePr>
            <a:graphicFrameLocks noGrp="1"/>
          </p:cNvGraphicFramePr>
          <p:nvPr>
            <p:extLst>
              <p:ext uri="{D42A27DB-BD31-4B8C-83A1-F6EECF244321}">
                <p14:modId xmlns:p14="http://schemas.microsoft.com/office/powerpoint/2010/main" val="2120753003"/>
              </p:ext>
            </p:extLst>
          </p:nvPr>
        </p:nvGraphicFramePr>
        <p:xfrm>
          <a:off x="596737" y="1143000"/>
          <a:ext cx="10706264" cy="4904882"/>
        </p:xfrm>
        <a:graphic>
          <a:graphicData uri="http://schemas.openxmlformats.org/drawingml/2006/table">
            <a:tbl>
              <a:tblPr firstRow="1" bandRow="1">
                <a:tableStyleId>{5C22544A-7EE6-4342-B048-85BDC9FD1C3A}</a:tableStyleId>
              </a:tblPr>
              <a:tblGrid>
                <a:gridCol w="2380763">
                  <a:extLst>
                    <a:ext uri="{9D8B030D-6E8A-4147-A177-3AD203B41FA5}">
                      <a16:colId xmlns:a16="http://schemas.microsoft.com/office/drawing/2014/main" val="2423019276"/>
                    </a:ext>
                  </a:extLst>
                </a:gridCol>
                <a:gridCol w="8325501">
                  <a:extLst>
                    <a:ext uri="{9D8B030D-6E8A-4147-A177-3AD203B41FA5}">
                      <a16:colId xmlns:a16="http://schemas.microsoft.com/office/drawing/2014/main" val="636530805"/>
                    </a:ext>
                  </a:extLst>
                </a:gridCol>
              </a:tblGrid>
              <a:tr h="328519">
                <a:tc>
                  <a:txBody>
                    <a:bodyPr/>
                    <a:lstStyle/>
                    <a:p>
                      <a:r>
                        <a:rPr lang="en-US" sz="1600" dirty="0">
                          <a:solidFill>
                            <a:schemeClr val="bg2"/>
                          </a:solidFill>
                          <a:latin typeface="Segoe UI Semibold" panose="020B0702040204020203" pitchFamily="34" charset="0"/>
                          <a:cs typeface="Segoe UI Semibold" panose="020B0702040204020203" pitchFamily="34" charset="0"/>
                        </a:rPr>
                        <a:t>Materials Available</a:t>
                      </a:r>
                    </a:p>
                  </a:txBody>
                  <a:tcPr/>
                </a:tc>
                <a:tc>
                  <a:txBody>
                    <a:bodyPr/>
                    <a:lstStyle/>
                    <a:p>
                      <a:r>
                        <a:rPr lang="en-US" sz="1600" dirty="0">
                          <a:solidFill>
                            <a:schemeClr val="bg2"/>
                          </a:solidFill>
                          <a:latin typeface="Segoe UI Semibold" panose="020B0702040204020203" pitchFamily="34" charset="0"/>
                          <a:cs typeface="Segoe UI Semibold" panose="020B0702040204020203" pitchFamily="34" charset="0"/>
                        </a:rPr>
                        <a:t>Description</a:t>
                      </a:r>
                    </a:p>
                  </a:txBody>
                  <a:tcPr/>
                </a:tc>
                <a:extLst>
                  <a:ext uri="{0D108BD9-81ED-4DB2-BD59-A6C34878D82A}">
                    <a16:rowId xmlns:a16="http://schemas.microsoft.com/office/drawing/2014/main" val="3655965601"/>
                  </a:ext>
                </a:extLst>
              </a:tr>
              <a:tr h="343452">
                <a:tc>
                  <a:txBody>
                    <a:bodyPr/>
                    <a:lstStyle/>
                    <a:p>
                      <a:r>
                        <a:rPr lang="en-US" sz="1700" dirty="0">
                          <a:solidFill>
                            <a:srgbClr val="244A5F"/>
                          </a:solidFill>
                          <a:latin typeface="Palatino Linotype" panose="02040502050505030304" pitchFamily="18" charset="0"/>
                          <a:cs typeface="Segoe UI Semibold" panose="020B0702040204020203" pitchFamily="34" charset="0"/>
                        </a:rPr>
                        <a:t>100’s Number Table</a:t>
                      </a:r>
                    </a:p>
                  </a:txBody>
                  <a:tcPr/>
                </a:tc>
                <a:tc>
                  <a:txBody>
                    <a:bodyPr/>
                    <a:lstStyle/>
                    <a:p>
                      <a:r>
                        <a:rPr lang="en-US" sz="1700" dirty="0">
                          <a:solidFill>
                            <a:srgbClr val="244A5F"/>
                          </a:solidFill>
                          <a:latin typeface="Palatino Linotype" panose="02040502050505030304" pitchFamily="18" charset="0"/>
                          <a:cs typeface="Segoe UI Semibold" panose="020B0702040204020203" pitchFamily="34" charset="0"/>
                        </a:rPr>
                        <a:t>Available</a:t>
                      </a:r>
                      <a:r>
                        <a:rPr lang="en-US" sz="1700" baseline="0" dirty="0">
                          <a:solidFill>
                            <a:srgbClr val="244A5F"/>
                          </a:solidFill>
                          <a:latin typeface="Palatino Linotype" panose="02040502050505030304" pitchFamily="18" charset="0"/>
                          <a:cs typeface="Segoe UI Semibold" panose="020B0702040204020203" pitchFamily="34" charset="0"/>
                        </a:rPr>
                        <a:t> for print from the WCAP Portal</a:t>
                      </a:r>
                      <a:endParaRPr lang="en-US" sz="1700" dirty="0">
                        <a:solidFill>
                          <a:srgbClr val="244A5F"/>
                        </a:solidFill>
                        <a:latin typeface="Palatino Linotype" panose="02040502050505030304" pitchFamily="18" charset="0"/>
                        <a:cs typeface="Segoe UI Semibold" panose="020B0702040204020203" pitchFamily="34" charset="0"/>
                      </a:endParaRPr>
                    </a:p>
                  </a:txBody>
                  <a:tcPr/>
                </a:tc>
                <a:extLst>
                  <a:ext uri="{0D108BD9-81ED-4DB2-BD59-A6C34878D82A}">
                    <a16:rowId xmlns:a16="http://schemas.microsoft.com/office/drawing/2014/main" val="2040067201"/>
                  </a:ext>
                </a:extLst>
              </a:tr>
              <a:tr h="343452">
                <a:tc>
                  <a:txBody>
                    <a:bodyPr/>
                    <a:lstStyle/>
                    <a:p>
                      <a:r>
                        <a:rPr lang="en-US" sz="1700" dirty="0">
                          <a:solidFill>
                            <a:srgbClr val="244A5F"/>
                          </a:solidFill>
                          <a:latin typeface="Palatino Linotype" panose="02040502050505030304" pitchFamily="18" charset="0"/>
                          <a:cs typeface="Segoe UI Semibold" panose="020B0702040204020203" pitchFamily="34" charset="0"/>
                        </a:rPr>
                        <a:t>Abacus</a:t>
                      </a:r>
                    </a:p>
                  </a:txBody>
                  <a:tcPr/>
                </a:tc>
                <a:tc>
                  <a:txBody>
                    <a:bodyPr/>
                    <a:lstStyle/>
                    <a:p>
                      <a:r>
                        <a:rPr lang="en-US" sz="1700" dirty="0">
                          <a:solidFill>
                            <a:srgbClr val="244A5F"/>
                          </a:solidFill>
                          <a:latin typeface="Palatino Linotype" panose="02040502050505030304" pitchFamily="18" charset="0"/>
                          <a:cs typeface="Segoe UI Semibold" panose="020B0702040204020203" pitchFamily="34" charset="0"/>
                        </a:rPr>
                        <a:t>Locally</a:t>
                      </a:r>
                      <a:r>
                        <a:rPr lang="en-US" sz="1700" baseline="0" dirty="0">
                          <a:solidFill>
                            <a:srgbClr val="244A5F"/>
                          </a:solidFill>
                          <a:latin typeface="Palatino Linotype" panose="02040502050505030304" pitchFamily="18" charset="0"/>
                          <a:cs typeface="Segoe UI Semibold" panose="020B0702040204020203" pitchFamily="34" charset="0"/>
                        </a:rPr>
                        <a:t> supplied</a:t>
                      </a:r>
                      <a:endParaRPr lang="en-US" sz="1700" dirty="0">
                        <a:solidFill>
                          <a:srgbClr val="244A5F"/>
                        </a:solidFill>
                        <a:latin typeface="Palatino Linotype" panose="02040502050505030304" pitchFamily="18" charset="0"/>
                        <a:cs typeface="Segoe UI Semibold" panose="020B0702040204020203" pitchFamily="34" charset="0"/>
                      </a:endParaRPr>
                    </a:p>
                  </a:txBody>
                  <a:tcPr/>
                </a:tc>
                <a:extLst>
                  <a:ext uri="{0D108BD9-81ED-4DB2-BD59-A6C34878D82A}">
                    <a16:rowId xmlns:a16="http://schemas.microsoft.com/office/drawing/2014/main" val="4289370175"/>
                  </a:ext>
                </a:extLst>
              </a:tr>
              <a:tr h="343452">
                <a:tc>
                  <a:txBody>
                    <a:bodyPr/>
                    <a:lstStyle/>
                    <a:p>
                      <a:r>
                        <a:rPr lang="en-US" sz="1700" dirty="0">
                          <a:solidFill>
                            <a:srgbClr val="244A5F"/>
                          </a:solidFill>
                          <a:latin typeface="Palatino Linotype" panose="02040502050505030304" pitchFamily="18" charset="0"/>
                          <a:cs typeface="Segoe UI Semibold" panose="020B0702040204020203" pitchFamily="34" charset="0"/>
                        </a:rPr>
                        <a:t>B</a:t>
                      </a:r>
                      <a:r>
                        <a:rPr lang="en-US" sz="1700" baseline="0" dirty="0">
                          <a:solidFill>
                            <a:srgbClr val="244A5F"/>
                          </a:solidFill>
                          <a:latin typeface="Palatino Linotype" panose="02040502050505030304" pitchFamily="18" charset="0"/>
                          <a:cs typeface="Segoe UI Semibold" panose="020B0702040204020203" pitchFamily="34" charset="0"/>
                        </a:rPr>
                        <a:t>ilingual Dictionary</a:t>
                      </a:r>
                      <a:endParaRPr lang="en-US" sz="1700" dirty="0">
                        <a:solidFill>
                          <a:srgbClr val="244A5F"/>
                        </a:solidFill>
                        <a:latin typeface="Palatino Linotype" panose="02040502050505030304" pitchFamily="18" charset="0"/>
                        <a:cs typeface="Segoe UI Semibold" panose="020B0702040204020203" pitchFamily="34" charset="0"/>
                      </a:endParaRPr>
                    </a:p>
                  </a:txBody>
                  <a:tcPr/>
                </a:tc>
                <a:tc>
                  <a:txBody>
                    <a:bodyPr/>
                    <a:lstStyle/>
                    <a:p>
                      <a:r>
                        <a:rPr lang="en-US" sz="1700" dirty="0">
                          <a:solidFill>
                            <a:srgbClr val="244A5F"/>
                          </a:solidFill>
                          <a:latin typeface="Palatino Linotype" panose="02040502050505030304" pitchFamily="18" charset="0"/>
                          <a:cs typeface="Segoe UI Semibold" panose="020B0702040204020203" pitchFamily="34" charset="0"/>
                        </a:rPr>
                        <a:t>Locally supplied</a:t>
                      </a:r>
                      <a:r>
                        <a:rPr lang="en-US" sz="1700" baseline="0" dirty="0">
                          <a:solidFill>
                            <a:srgbClr val="244A5F"/>
                          </a:solidFill>
                          <a:latin typeface="Palatino Linotype" panose="02040502050505030304" pitchFamily="18" charset="0"/>
                          <a:cs typeface="Segoe UI Semibold" panose="020B0702040204020203" pitchFamily="34" charset="0"/>
                        </a:rPr>
                        <a:t> (word-for-word)</a:t>
                      </a:r>
                      <a:endParaRPr lang="en-US" sz="1700" dirty="0">
                        <a:solidFill>
                          <a:srgbClr val="244A5F"/>
                        </a:solidFill>
                        <a:latin typeface="Palatino Linotype" panose="02040502050505030304" pitchFamily="18" charset="0"/>
                        <a:cs typeface="Segoe UI Semibold" panose="020B0702040204020203" pitchFamily="34" charset="0"/>
                      </a:endParaRPr>
                    </a:p>
                  </a:txBody>
                  <a:tcPr/>
                </a:tc>
                <a:extLst>
                  <a:ext uri="{0D108BD9-81ED-4DB2-BD59-A6C34878D82A}">
                    <a16:rowId xmlns:a16="http://schemas.microsoft.com/office/drawing/2014/main" val="3356240185"/>
                  </a:ext>
                </a:extLst>
              </a:tr>
              <a:tr h="343452">
                <a:tc>
                  <a:txBody>
                    <a:bodyPr/>
                    <a:lstStyle/>
                    <a:p>
                      <a:r>
                        <a:rPr lang="en-US" sz="1700" dirty="0">
                          <a:solidFill>
                            <a:srgbClr val="244A5F"/>
                          </a:solidFill>
                          <a:latin typeface="Palatino Linotype" panose="02040502050505030304" pitchFamily="18" charset="0"/>
                        </a:rPr>
                        <a:t>Calculator</a:t>
                      </a:r>
                    </a:p>
                  </a:txBody>
                  <a:tcPr/>
                </a:tc>
                <a:tc>
                  <a:txBody>
                    <a:bodyPr/>
                    <a:lstStyle/>
                    <a:p>
                      <a:r>
                        <a:rPr lang="en-US" sz="1700" dirty="0">
                          <a:solidFill>
                            <a:srgbClr val="244A5F"/>
                          </a:solidFill>
                          <a:latin typeface="Palatino Linotype" panose="02040502050505030304" pitchFamily="18" charset="0"/>
                        </a:rPr>
                        <a:t>Locally</a:t>
                      </a:r>
                      <a:r>
                        <a:rPr lang="en-US" sz="1700" baseline="0" dirty="0">
                          <a:solidFill>
                            <a:srgbClr val="244A5F"/>
                          </a:solidFill>
                          <a:latin typeface="Palatino Linotype" panose="02040502050505030304" pitchFamily="18" charset="0"/>
                        </a:rPr>
                        <a:t> supplied (calculator approved section of paper test only)</a:t>
                      </a:r>
                      <a:endParaRPr lang="en-US" sz="1700" dirty="0">
                        <a:solidFill>
                          <a:srgbClr val="244A5F"/>
                        </a:solidFill>
                        <a:latin typeface="Palatino Linotype" panose="02040502050505030304" pitchFamily="18" charset="0"/>
                      </a:endParaRPr>
                    </a:p>
                  </a:txBody>
                  <a:tcPr/>
                </a:tc>
                <a:extLst>
                  <a:ext uri="{0D108BD9-81ED-4DB2-BD59-A6C34878D82A}">
                    <a16:rowId xmlns:a16="http://schemas.microsoft.com/office/drawing/2014/main" val="3590984201"/>
                  </a:ext>
                </a:extLst>
              </a:tr>
              <a:tr h="343452">
                <a:tc>
                  <a:txBody>
                    <a:bodyPr/>
                    <a:lstStyle/>
                    <a:p>
                      <a:r>
                        <a:rPr lang="en-US" sz="1700" dirty="0">
                          <a:solidFill>
                            <a:srgbClr val="244A5F"/>
                          </a:solidFill>
                          <a:latin typeface="Palatino Linotype" panose="02040502050505030304" pitchFamily="18" charset="0"/>
                        </a:rPr>
                        <a:t>English Dictionary</a:t>
                      </a:r>
                    </a:p>
                  </a:txBody>
                  <a:tcPr/>
                </a:tc>
                <a:tc>
                  <a:txBody>
                    <a:bodyPr/>
                    <a:lstStyle/>
                    <a:p>
                      <a:r>
                        <a:rPr lang="en-US" sz="1700" dirty="0">
                          <a:solidFill>
                            <a:srgbClr val="244A5F"/>
                          </a:solidFill>
                          <a:latin typeface="Palatino Linotype" panose="02040502050505030304" pitchFamily="18" charset="0"/>
                        </a:rPr>
                        <a:t>Locally supplied</a:t>
                      </a:r>
                    </a:p>
                  </a:txBody>
                  <a:tcPr/>
                </a:tc>
                <a:extLst>
                  <a:ext uri="{0D108BD9-81ED-4DB2-BD59-A6C34878D82A}">
                    <a16:rowId xmlns:a16="http://schemas.microsoft.com/office/drawing/2014/main" val="266015092"/>
                  </a:ext>
                </a:extLst>
              </a:tr>
              <a:tr h="343452">
                <a:tc>
                  <a:txBody>
                    <a:bodyPr/>
                    <a:lstStyle/>
                    <a:p>
                      <a:r>
                        <a:rPr lang="en-US" sz="1700" dirty="0">
                          <a:solidFill>
                            <a:srgbClr val="244A5F"/>
                          </a:solidFill>
                          <a:latin typeface="Palatino Linotype" panose="02040502050505030304" pitchFamily="18" charset="0"/>
                        </a:rPr>
                        <a:t>English Glossary</a:t>
                      </a:r>
                    </a:p>
                  </a:txBody>
                  <a:tcPr/>
                </a:tc>
                <a:tc>
                  <a:txBody>
                    <a:bodyPr/>
                    <a:lstStyle/>
                    <a:p>
                      <a:r>
                        <a:rPr lang="en-US" sz="1700" dirty="0">
                          <a:solidFill>
                            <a:srgbClr val="244A5F"/>
                          </a:solidFill>
                          <a:latin typeface="Palatino Linotype" panose="02040502050505030304" pitchFamily="18" charset="0"/>
                        </a:rPr>
                        <a:t>Available for print from the WCAP Portal (state approved</a:t>
                      </a:r>
                      <a:r>
                        <a:rPr lang="en-US" sz="1700" baseline="0" dirty="0">
                          <a:solidFill>
                            <a:srgbClr val="244A5F"/>
                          </a:solidFill>
                          <a:latin typeface="Palatino Linotype" panose="02040502050505030304" pitchFamily="18" charset="0"/>
                        </a:rPr>
                        <a:t> only, when permitted)</a:t>
                      </a:r>
                      <a:endParaRPr lang="en-US" sz="1700" dirty="0">
                        <a:solidFill>
                          <a:srgbClr val="244A5F"/>
                        </a:solidFill>
                        <a:latin typeface="Palatino Linotype" panose="02040502050505030304" pitchFamily="18" charset="0"/>
                      </a:endParaRPr>
                    </a:p>
                  </a:txBody>
                  <a:tcPr/>
                </a:tc>
                <a:extLst>
                  <a:ext uri="{0D108BD9-81ED-4DB2-BD59-A6C34878D82A}">
                    <a16:rowId xmlns:a16="http://schemas.microsoft.com/office/drawing/2014/main" val="1299241977"/>
                  </a:ext>
                </a:extLst>
              </a:tr>
              <a:tr h="343452">
                <a:tc>
                  <a:txBody>
                    <a:bodyPr/>
                    <a:lstStyle/>
                    <a:p>
                      <a:r>
                        <a:rPr lang="en-US" sz="1700" dirty="0">
                          <a:solidFill>
                            <a:srgbClr val="244A5F"/>
                          </a:solidFill>
                          <a:latin typeface="Palatino Linotype" panose="02040502050505030304" pitchFamily="18" charset="0"/>
                        </a:rPr>
                        <a:t>Graph Paper</a:t>
                      </a:r>
                    </a:p>
                  </a:txBody>
                  <a:tcPr/>
                </a:tc>
                <a:tc>
                  <a:txBody>
                    <a:bodyPr/>
                    <a:lstStyle/>
                    <a:p>
                      <a:r>
                        <a:rPr lang="en-US" sz="1700" dirty="0">
                          <a:solidFill>
                            <a:srgbClr val="244A5F"/>
                          </a:solidFill>
                          <a:latin typeface="Palatino Linotype" panose="02040502050505030304" pitchFamily="18" charset="0"/>
                        </a:rPr>
                        <a:t>Locally supplied</a:t>
                      </a:r>
                    </a:p>
                  </a:txBody>
                  <a:tcPr/>
                </a:tc>
                <a:extLst>
                  <a:ext uri="{0D108BD9-81ED-4DB2-BD59-A6C34878D82A}">
                    <a16:rowId xmlns:a16="http://schemas.microsoft.com/office/drawing/2014/main" val="686470998"/>
                  </a:ext>
                </a:extLst>
              </a:tr>
              <a:tr h="343452">
                <a:tc>
                  <a:txBody>
                    <a:bodyPr/>
                    <a:lstStyle/>
                    <a:p>
                      <a:r>
                        <a:rPr lang="en-US" sz="1700" dirty="0">
                          <a:solidFill>
                            <a:srgbClr val="244A5F"/>
                          </a:solidFill>
                          <a:latin typeface="Palatino Linotype" panose="02040502050505030304" pitchFamily="18" charset="0"/>
                        </a:rPr>
                        <a:t>Headsets</a:t>
                      </a:r>
                    </a:p>
                  </a:txBody>
                  <a:tcPr/>
                </a:tc>
                <a:tc>
                  <a:txBody>
                    <a:bodyPr/>
                    <a:lstStyle/>
                    <a:p>
                      <a:r>
                        <a:rPr lang="en-US" sz="1700" dirty="0">
                          <a:solidFill>
                            <a:srgbClr val="244A5F"/>
                          </a:solidFill>
                          <a:latin typeface="Palatino Linotype" panose="02040502050505030304" pitchFamily="18" charset="0"/>
                        </a:rPr>
                        <a:t>Locally supplied</a:t>
                      </a:r>
                      <a:r>
                        <a:rPr lang="en-US" sz="1700" baseline="0" dirty="0">
                          <a:solidFill>
                            <a:srgbClr val="244A5F"/>
                          </a:solidFill>
                          <a:latin typeface="Palatino Linotype" panose="02040502050505030304" pitchFamily="18" charset="0"/>
                        </a:rPr>
                        <a:t> (students personal headsets can be used after compatibility check)</a:t>
                      </a:r>
                      <a:endParaRPr lang="en-US" sz="1700" dirty="0">
                        <a:solidFill>
                          <a:srgbClr val="244A5F"/>
                        </a:solidFill>
                        <a:latin typeface="Palatino Linotype" panose="02040502050505030304" pitchFamily="18" charset="0"/>
                      </a:endParaRPr>
                    </a:p>
                  </a:txBody>
                  <a:tcPr/>
                </a:tc>
                <a:extLst>
                  <a:ext uri="{0D108BD9-81ED-4DB2-BD59-A6C34878D82A}">
                    <a16:rowId xmlns:a16="http://schemas.microsoft.com/office/drawing/2014/main" val="73561272"/>
                  </a:ext>
                </a:extLst>
              </a:tr>
              <a:tr h="343452">
                <a:tc>
                  <a:txBody>
                    <a:bodyPr/>
                    <a:lstStyle/>
                    <a:p>
                      <a:r>
                        <a:rPr lang="en-US" sz="1700" baseline="0" dirty="0">
                          <a:solidFill>
                            <a:srgbClr val="244A5F"/>
                          </a:solidFill>
                          <a:latin typeface="Palatino Linotype" panose="02040502050505030304" pitchFamily="18" charset="0"/>
                        </a:rPr>
                        <a:t>Multiplication Table</a:t>
                      </a:r>
                      <a:endParaRPr lang="en-US" sz="1700" dirty="0">
                        <a:solidFill>
                          <a:srgbClr val="244A5F"/>
                        </a:solidFill>
                        <a:latin typeface="Palatino Linotype" panose="0204050205050503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244A5F"/>
                          </a:solidFill>
                          <a:latin typeface="Palatino Linotype" panose="02040502050505030304" pitchFamily="18" charset="0"/>
                          <a:cs typeface="Segoe UI Semibold" panose="020B0702040204020203" pitchFamily="34" charset="0"/>
                        </a:rPr>
                        <a:t>Available</a:t>
                      </a:r>
                      <a:r>
                        <a:rPr lang="en-US" sz="1700" baseline="0" dirty="0">
                          <a:solidFill>
                            <a:srgbClr val="244A5F"/>
                          </a:solidFill>
                          <a:latin typeface="Palatino Linotype" panose="02040502050505030304" pitchFamily="18" charset="0"/>
                          <a:cs typeface="Segoe UI Semibold" panose="020B0702040204020203" pitchFamily="34" charset="0"/>
                        </a:rPr>
                        <a:t> for print from the WCAP Portal</a:t>
                      </a:r>
                      <a:endParaRPr lang="en-US" sz="1700" dirty="0">
                        <a:solidFill>
                          <a:srgbClr val="244A5F"/>
                        </a:solidFill>
                        <a:latin typeface="Palatino Linotype" panose="02040502050505030304" pitchFamily="18" charset="0"/>
                        <a:cs typeface="Segoe UI Semibold" panose="020B0702040204020203" pitchFamily="34" charset="0"/>
                      </a:endParaRPr>
                    </a:p>
                  </a:txBody>
                  <a:tcPr/>
                </a:tc>
                <a:extLst>
                  <a:ext uri="{0D108BD9-81ED-4DB2-BD59-A6C34878D82A}">
                    <a16:rowId xmlns:a16="http://schemas.microsoft.com/office/drawing/2014/main" val="1510581129"/>
                  </a:ext>
                </a:extLst>
              </a:tr>
              <a:tr h="343452">
                <a:tc>
                  <a:txBody>
                    <a:bodyPr/>
                    <a:lstStyle/>
                    <a:p>
                      <a:r>
                        <a:rPr lang="en-US" sz="1700" dirty="0">
                          <a:solidFill>
                            <a:srgbClr val="244A5F"/>
                          </a:solidFill>
                          <a:latin typeface="Palatino Linotype" panose="02040502050505030304" pitchFamily="18" charset="0"/>
                        </a:rPr>
                        <a:t>Pencils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244A5F"/>
                          </a:solidFill>
                          <a:latin typeface="Palatino Linotype" panose="02040502050505030304" pitchFamily="18" charset="0"/>
                        </a:rPr>
                        <a:t>Locally supplied</a:t>
                      </a:r>
                    </a:p>
                  </a:txBody>
                  <a:tcPr/>
                </a:tc>
                <a:extLst>
                  <a:ext uri="{0D108BD9-81ED-4DB2-BD59-A6C34878D82A}">
                    <a16:rowId xmlns:a16="http://schemas.microsoft.com/office/drawing/2014/main" val="176866852"/>
                  </a:ext>
                </a:extLst>
              </a:tr>
              <a:tr h="343452">
                <a:tc>
                  <a:txBody>
                    <a:bodyPr/>
                    <a:lstStyle/>
                    <a:p>
                      <a:r>
                        <a:rPr lang="en-US" sz="1700" dirty="0">
                          <a:solidFill>
                            <a:srgbClr val="244A5F"/>
                          </a:solidFill>
                          <a:latin typeface="Palatino Linotype" panose="02040502050505030304" pitchFamily="18" charset="0"/>
                        </a:rPr>
                        <a:t>Periodic Table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244A5F"/>
                          </a:solidFill>
                          <a:latin typeface="Palatino Linotype" panose="02040502050505030304" pitchFamily="18" charset="0"/>
                          <a:cs typeface="Segoe UI Semibold" panose="020B0702040204020203" pitchFamily="34" charset="0"/>
                        </a:rPr>
                        <a:t>Available</a:t>
                      </a:r>
                      <a:r>
                        <a:rPr lang="en-US" sz="1700" baseline="0" dirty="0">
                          <a:solidFill>
                            <a:srgbClr val="244A5F"/>
                          </a:solidFill>
                          <a:latin typeface="Palatino Linotype" panose="02040502050505030304" pitchFamily="18" charset="0"/>
                          <a:cs typeface="Segoe UI Semibold" panose="020B0702040204020203" pitchFamily="34" charset="0"/>
                        </a:rPr>
                        <a:t> for print from the WCAP Portal</a:t>
                      </a:r>
                      <a:endParaRPr lang="en-US" sz="1700" dirty="0">
                        <a:solidFill>
                          <a:srgbClr val="244A5F"/>
                        </a:solidFill>
                        <a:latin typeface="Palatino Linotype" panose="02040502050505030304" pitchFamily="18" charset="0"/>
                        <a:cs typeface="Segoe UI Semibold" panose="020B0702040204020203" pitchFamily="34" charset="0"/>
                      </a:endParaRPr>
                    </a:p>
                  </a:txBody>
                  <a:tcPr/>
                </a:tc>
                <a:extLst>
                  <a:ext uri="{0D108BD9-81ED-4DB2-BD59-A6C34878D82A}">
                    <a16:rowId xmlns:a16="http://schemas.microsoft.com/office/drawing/2014/main" val="2313044536"/>
                  </a:ext>
                </a:extLst>
              </a:tr>
              <a:tr h="343452">
                <a:tc>
                  <a:txBody>
                    <a:bodyPr/>
                    <a:lstStyle/>
                    <a:p>
                      <a:r>
                        <a:rPr lang="en-US" sz="1700" dirty="0">
                          <a:solidFill>
                            <a:srgbClr val="244A5F"/>
                          </a:solidFill>
                          <a:latin typeface="Palatino Linotype" panose="02040502050505030304" pitchFamily="18" charset="0"/>
                        </a:rPr>
                        <a:t>Scratch Paper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244A5F"/>
                          </a:solidFill>
                          <a:latin typeface="Palatino Linotype" panose="02040502050505030304" pitchFamily="18" charset="0"/>
                        </a:rPr>
                        <a:t>Locally supplied</a:t>
                      </a:r>
                    </a:p>
                  </a:txBody>
                  <a:tcPr/>
                </a:tc>
                <a:extLst>
                  <a:ext uri="{0D108BD9-81ED-4DB2-BD59-A6C34878D82A}">
                    <a16:rowId xmlns:a16="http://schemas.microsoft.com/office/drawing/2014/main" val="3133653830"/>
                  </a:ext>
                </a:extLst>
              </a:tr>
              <a:tr h="363362">
                <a:tc>
                  <a:txBody>
                    <a:bodyPr/>
                    <a:lstStyle/>
                    <a:p>
                      <a:r>
                        <a:rPr lang="en-US" sz="1700" dirty="0">
                          <a:solidFill>
                            <a:srgbClr val="244A5F"/>
                          </a:solidFill>
                          <a:latin typeface="Palatino Linotype" panose="02040502050505030304" pitchFamily="18" charset="0"/>
                        </a:rPr>
                        <a:t>Thesaurus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244A5F"/>
                          </a:solidFill>
                          <a:latin typeface="Palatino Linotype" panose="02040502050505030304" pitchFamily="18" charset="0"/>
                        </a:rPr>
                        <a:t>Locally supplied</a:t>
                      </a:r>
                    </a:p>
                  </a:txBody>
                  <a:tcPr/>
                </a:tc>
                <a:extLst>
                  <a:ext uri="{0D108BD9-81ED-4DB2-BD59-A6C34878D82A}">
                    <a16:rowId xmlns:a16="http://schemas.microsoft.com/office/drawing/2014/main" val="341964587"/>
                  </a:ext>
                </a:extLst>
              </a:tr>
            </a:tbl>
          </a:graphicData>
        </a:graphic>
      </p:graphicFrame>
    </p:spTree>
    <p:extLst>
      <p:ext uri="{BB962C8B-B14F-4D97-AF65-F5344CB8AC3E}">
        <p14:creationId xmlns:p14="http://schemas.microsoft.com/office/powerpoint/2010/main" val="487775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85DC-173E-B34D-B2DF-46EDDA0ECC25}"/>
              </a:ext>
            </a:extLst>
          </p:cNvPr>
          <p:cNvSpPr>
            <a:spLocks noGrp="1"/>
          </p:cNvSpPr>
          <p:nvPr>
            <p:ph type="title"/>
          </p:nvPr>
        </p:nvSpPr>
        <p:spPr>
          <a:xfrm>
            <a:off x="3389746" y="2430380"/>
            <a:ext cx="7290306" cy="1438064"/>
          </a:xfrm>
        </p:spPr>
        <p:txBody>
          <a:bodyPr>
            <a:normAutofit/>
          </a:bodyPr>
          <a:lstStyle/>
          <a:p>
            <a:r>
              <a:rPr lang="en-US" sz="3600" u="sng" dirty="0">
                <a:solidFill>
                  <a:schemeClr val="accent1">
                    <a:lumMod val="50000"/>
                  </a:schemeClr>
                </a:solidFill>
              </a:rPr>
              <a:t>REPORTING</a:t>
            </a:r>
          </a:p>
        </p:txBody>
      </p:sp>
      <p:sp>
        <p:nvSpPr>
          <p:cNvPr id="3" name="Text Placeholder 2">
            <a:extLst>
              <a:ext uri="{FF2B5EF4-FFF2-40B4-BE49-F238E27FC236}">
                <a16:creationId xmlns:a16="http://schemas.microsoft.com/office/drawing/2014/main" id="{976BA016-0742-CA4E-89E6-CC06394B26C2}"/>
              </a:ext>
            </a:extLst>
          </p:cNvPr>
          <p:cNvSpPr>
            <a:spLocks noGrp="1"/>
          </p:cNvSpPr>
          <p:nvPr>
            <p:ph type="body" idx="1"/>
          </p:nvPr>
        </p:nvSpPr>
        <p:spPr>
          <a:xfrm>
            <a:off x="3289300" y="4061948"/>
            <a:ext cx="7390752" cy="2148352"/>
          </a:xfrm>
        </p:spPr>
        <p:txBody>
          <a:bodyPr>
            <a:normAutofit/>
          </a:bodyPr>
          <a:lstStyle/>
          <a:p>
            <a:pPr marL="800100" lvl="1" indent="-342900">
              <a:buFont typeface="Arial" panose="020B0604020202020204" pitchFamily="34" charset="0"/>
              <a:buChar char="•"/>
            </a:pPr>
            <a:r>
              <a:rPr lang="en-US" dirty="0">
                <a:solidFill>
                  <a:schemeClr val="accent1">
                    <a:lumMod val="50000"/>
                  </a:schemeClr>
                </a:solidFill>
                <a:latin typeface="Segoe UI" panose="020B0502040204020203" pitchFamily="34" charset="0"/>
                <a:cs typeface="Segoe UI" panose="020B0502040204020203" pitchFamily="34" charset="0"/>
              </a:rPr>
              <a:t>Participation Codes</a:t>
            </a:r>
          </a:p>
          <a:p>
            <a:pPr marL="800100" lvl="1" indent="-342900">
              <a:buFont typeface="Arial" panose="020B0604020202020204" pitchFamily="34" charset="0"/>
              <a:buChar char="•"/>
            </a:pPr>
            <a:r>
              <a:rPr lang="en-US" dirty="0">
                <a:solidFill>
                  <a:schemeClr val="accent1">
                    <a:lumMod val="50000"/>
                  </a:schemeClr>
                </a:solidFill>
                <a:latin typeface="Segoe UI" panose="020B0502040204020203" pitchFamily="34" charset="0"/>
                <a:cs typeface="Segoe UI" panose="020B0502040204020203" pitchFamily="34" charset="0"/>
              </a:rPr>
              <a:t>TIDE Appeals </a:t>
            </a:r>
          </a:p>
          <a:p>
            <a:pPr marL="800100" lvl="1" indent="-342900">
              <a:buFont typeface="Arial" panose="020B0604020202020204" pitchFamily="34" charset="0"/>
              <a:buChar char="•"/>
            </a:pPr>
            <a:r>
              <a:rPr lang="en-US" dirty="0">
                <a:solidFill>
                  <a:schemeClr val="accent1">
                    <a:lumMod val="50000"/>
                  </a:schemeClr>
                </a:solidFill>
                <a:latin typeface="Segoe UI" panose="020B0502040204020203" pitchFamily="34" charset="0"/>
                <a:cs typeface="Segoe UI" panose="020B0502040204020203" pitchFamily="34" charset="0"/>
              </a:rPr>
              <a:t>Assessment Reporting Management System</a:t>
            </a:r>
          </a:p>
          <a:p>
            <a:pPr marL="800100" lvl="1" indent="-342900">
              <a:buFont typeface="Arial" panose="020B0604020202020204" pitchFamily="34" charset="0"/>
              <a:buChar char="•"/>
            </a:pPr>
            <a:r>
              <a:rPr lang="en-US" dirty="0">
                <a:solidFill>
                  <a:schemeClr val="accent1">
                    <a:lumMod val="50000"/>
                  </a:schemeClr>
                </a:solidFill>
                <a:latin typeface="Segoe UI" panose="020B0502040204020203" pitchFamily="34" charset="0"/>
                <a:cs typeface="Segoe UI" panose="020B0502040204020203" pitchFamily="34" charset="0"/>
              </a:rPr>
              <a:t>Electronic and Paper Reporting</a:t>
            </a:r>
          </a:p>
          <a:p>
            <a:pPr marL="800100" lvl="1" indent="-342900">
              <a:buFont typeface="Arial" panose="020B0604020202020204" pitchFamily="34" charset="0"/>
              <a:buChar char="•"/>
            </a:pPr>
            <a:r>
              <a:rPr lang="en-US" dirty="0">
                <a:solidFill>
                  <a:schemeClr val="accent1">
                    <a:lumMod val="50000"/>
                  </a:schemeClr>
                </a:solidFill>
                <a:latin typeface="Segoe UI" panose="020B0502040204020203" pitchFamily="34" charset="0"/>
                <a:cs typeface="Segoe UI" panose="020B0502040204020203" pitchFamily="34" charset="0"/>
              </a:rPr>
              <a:t>Document Retention and Audit Report</a:t>
            </a:r>
          </a:p>
          <a:p>
            <a:pPr marL="800100" lvl="1" indent="-342900">
              <a:buFont typeface="Arial" panose="020B0604020202020204" pitchFamily="34" charset="0"/>
              <a:buChar char="•"/>
            </a:pPr>
            <a:r>
              <a:rPr lang="en-US" dirty="0">
                <a:solidFill>
                  <a:schemeClr val="accent1">
                    <a:lumMod val="50000"/>
                  </a:schemeClr>
                </a:solidFill>
                <a:latin typeface="Segoe UI" panose="020B0502040204020203" pitchFamily="34" charset="0"/>
                <a:cs typeface="Segoe UI" panose="020B0502040204020203" pitchFamily="34" charset="0"/>
              </a:rPr>
              <a:t>Request to View</a:t>
            </a:r>
          </a:p>
        </p:txBody>
      </p:sp>
    </p:spTree>
    <p:extLst>
      <p:ext uri="{BB962C8B-B14F-4D97-AF65-F5344CB8AC3E}">
        <p14:creationId xmlns:p14="http://schemas.microsoft.com/office/powerpoint/2010/main" val="224460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Codes</a:t>
            </a:r>
          </a:p>
        </p:txBody>
      </p:sp>
      <p:sp>
        <p:nvSpPr>
          <p:cNvPr id="3" name="Content Placeholder 2"/>
          <p:cNvSpPr>
            <a:spLocks noGrp="1"/>
          </p:cNvSpPr>
          <p:nvPr>
            <p:ph idx="1"/>
          </p:nvPr>
        </p:nvSpPr>
        <p:spPr>
          <a:xfrm>
            <a:off x="912092" y="2150630"/>
            <a:ext cx="10515600" cy="3927475"/>
          </a:xfrm>
        </p:spPr>
        <p:txBody>
          <a:bodyPr/>
          <a:lstStyle/>
          <a:p>
            <a:pPr marL="0" indent="0">
              <a:spcBef>
                <a:spcPts val="1800"/>
              </a:spcBef>
              <a:buNone/>
            </a:pPr>
            <a:r>
              <a:rPr lang="en-US" dirty="0"/>
              <a:t>2) </a:t>
            </a:r>
            <a:r>
              <a:rPr lang="en-US" b="1" dirty="0"/>
              <a:t>PARTICIPATION CODES</a:t>
            </a:r>
          </a:p>
          <a:p>
            <a:pPr lvl="1"/>
            <a:r>
              <a:rPr lang="en-US" dirty="0"/>
              <a:t>Participation codes are for district reference</a:t>
            </a:r>
          </a:p>
          <a:p>
            <a:pPr lvl="1"/>
            <a:r>
              <a:rPr lang="en-US" dirty="0"/>
              <a:t>Documentation is moving from to TIDE to WAMS for 2018-19 </a:t>
            </a:r>
          </a:p>
          <a:p>
            <a:pPr lvl="2"/>
            <a:r>
              <a:rPr lang="en-US" dirty="0"/>
              <a:t>One location to record for your reference</a:t>
            </a:r>
          </a:p>
          <a:p>
            <a:pPr lvl="2"/>
            <a:r>
              <a:rPr lang="en-US" dirty="0"/>
              <a:t>WAMS better aligned to “Accountability” than TIDE</a:t>
            </a:r>
          </a:p>
        </p:txBody>
      </p:sp>
    </p:spTree>
    <p:extLst>
      <p:ext uri="{BB962C8B-B14F-4D97-AF65-F5344CB8AC3E}">
        <p14:creationId xmlns:p14="http://schemas.microsoft.com/office/powerpoint/2010/main" val="139206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1035589"/>
          </a:xfrm>
        </p:spPr>
        <p:txBody>
          <a:bodyPr/>
          <a:lstStyle/>
          <a:p>
            <a:r>
              <a:rPr lang="en-US" dirty="0"/>
              <a:t>TIDE Appeals</a:t>
            </a:r>
          </a:p>
        </p:txBody>
      </p:sp>
      <p:sp>
        <p:nvSpPr>
          <p:cNvPr id="3" name="Content Placeholder 2"/>
          <p:cNvSpPr>
            <a:spLocks noGrp="1"/>
          </p:cNvSpPr>
          <p:nvPr>
            <p:ph idx="1"/>
          </p:nvPr>
        </p:nvSpPr>
        <p:spPr>
          <a:xfrm>
            <a:off x="838200" y="1552755"/>
            <a:ext cx="10160000" cy="4257495"/>
          </a:xfrm>
        </p:spPr>
        <p:txBody>
          <a:bodyPr>
            <a:normAutofit fontScale="92500" lnSpcReduction="20000"/>
          </a:bodyPr>
          <a:lstStyle/>
          <a:p>
            <a:pPr marL="0" indent="0">
              <a:lnSpc>
                <a:spcPct val="110000"/>
              </a:lnSpc>
              <a:spcAft>
                <a:spcPts val="600"/>
              </a:spcAft>
              <a:buNone/>
            </a:pPr>
            <a:r>
              <a:rPr lang="en-US" sz="2600" dirty="0"/>
              <a:t>TIDE appeals support incidents that involve a student and online test.</a:t>
            </a:r>
          </a:p>
          <a:p>
            <a:pPr marL="0" indent="0">
              <a:lnSpc>
                <a:spcPct val="110000"/>
              </a:lnSpc>
              <a:spcAft>
                <a:spcPts val="600"/>
              </a:spcAft>
              <a:buNone/>
            </a:pPr>
            <a:r>
              <a:rPr lang="en-US" sz="2600" dirty="0"/>
              <a:t>Washington is collaborating with other states on policy updates for TIDE appeal processing. New considerations include:</a:t>
            </a:r>
          </a:p>
          <a:p>
            <a:pPr>
              <a:lnSpc>
                <a:spcPct val="110000"/>
              </a:lnSpc>
            </a:pPr>
            <a:r>
              <a:rPr lang="en-US" sz="2600" dirty="0"/>
              <a:t>Ability to Re-Open or Reset tests when an accommodation or designated support was not provided. </a:t>
            </a:r>
          </a:p>
          <a:p>
            <a:pPr lvl="2">
              <a:spcBef>
                <a:spcPts val="1200"/>
              </a:spcBef>
            </a:pPr>
            <a:r>
              <a:rPr lang="en-US" sz="2600" dirty="0"/>
              <a:t>Actions Required: </a:t>
            </a:r>
            <a:r>
              <a:rPr lang="en-US" sz="2200" dirty="0">
                <a:solidFill>
                  <a:srgbClr val="EF4759"/>
                </a:solidFill>
              </a:rPr>
              <a:t>Incident reported to state, via ARMS, prior to score results loading to ORS and team meeting prior to testing student again.</a:t>
            </a:r>
          </a:p>
          <a:p>
            <a:pPr lvl="0"/>
            <a:r>
              <a:rPr lang="en-US" sz="2600" dirty="0"/>
              <a:t>Not permitting appeals when a student submits the test, but states that the test was not complete. </a:t>
            </a:r>
          </a:p>
          <a:p>
            <a:pPr lvl="2">
              <a:spcBef>
                <a:spcPts val="1200"/>
              </a:spcBef>
            </a:pPr>
            <a:r>
              <a:rPr lang="en-US" sz="2500" dirty="0"/>
              <a:t>Students receive three warning messages prior to submitting the test.</a:t>
            </a:r>
          </a:p>
        </p:txBody>
      </p:sp>
    </p:spTree>
    <p:extLst>
      <p:ext uri="{BB962C8B-B14F-4D97-AF65-F5344CB8AC3E}">
        <p14:creationId xmlns:p14="http://schemas.microsoft.com/office/powerpoint/2010/main" val="212254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076"/>
            <a:ext cx="10515600" cy="1106796"/>
          </a:xfrm>
        </p:spPr>
        <p:txBody>
          <a:bodyPr/>
          <a:lstStyle/>
          <a:p>
            <a:r>
              <a:rPr lang="en-US" dirty="0"/>
              <a:t>Who Are You? Responsibilities</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659990" y="1452871"/>
            <a:ext cx="10872020" cy="4888936"/>
          </a:xfrm>
        </p:spPr>
        <p:txBody>
          <a:bodyPr>
            <a:normAutofit fontScale="92500"/>
          </a:bodyPr>
          <a:lstStyle/>
          <a:p>
            <a:pPr marL="0" indent="0">
              <a:lnSpc>
                <a:spcPct val="100000"/>
              </a:lnSpc>
              <a:buNone/>
            </a:pPr>
            <a:r>
              <a:rPr lang="en-US" dirty="0"/>
              <a:t>Well-defined user roles with responsibilities, helps an assessment program to function effectively.</a:t>
            </a:r>
          </a:p>
          <a:p>
            <a:pPr lvl="1">
              <a:lnSpc>
                <a:spcPct val="100000"/>
              </a:lnSpc>
              <a:spcBef>
                <a:spcPts val="600"/>
              </a:spcBef>
            </a:pPr>
            <a:r>
              <a:rPr lang="en-US" sz="2600" dirty="0"/>
              <a:t>The duties of a DC include a broad oversite of testing. </a:t>
            </a:r>
          </a:p>
          <a:p>
            <a:pPr lvl="2">
              <a:lnSpc>
                <a:spcPct val="100000"/>
              </a:lnSpc>
              <a:buFont typeface="Symbol" panose="05050102010706020507" pitchFamily="18" charset="2"/>
              <a:buChar char="-"/>
            </a:pPr>
            <a:r>
              <a:rPr lang="en-US" sz="2400" dirty="0">
                <a:solidFill>
                  <a:srgbClr val="06997E"/>
                </a:solidFill>
              </a:rPr>
              <a:t>DCs establish a system to balance responsibilities.</a:t>
            </a:r>
          </a:p>
          <a:p>
            <a:pPr lvl="1">
              <a:lnSpc>
                <a:spcPct val="100000"/>
              </a:lnSpc>
            </a:pPr>
            <a:r>
              <a:rPr lang="en-US" sz="2600" dirty="0"/>
              <a:t>The duties of a DA include supporting activities outlined by the DC. </a:t>
            </a:r>
          </a:p>
          <a:p>
            <a:pPr lvl="2">
              <a:lnSpc>
                <a:spcPct val="100000"/>
              </a:lnSpc>
              <a:buFont typeface="Symbol" panose="05050102010706020507" pitchFamily="18" charset="2"/>
              <a:buChar char="-"/>
            </a:pPr>
            <a:r>
              <a:rPr lang="en-US" sz="2400" dirty="0">
                <a:solidFill>
                  <a:srgbClr val="06997E"/>
                </a:solidFill>
              </a:rPr>
              <a:t>DA access to AIR systems and applications mirror that of a DC. </a:t>
            </a:r>
          </a:p>
          <a:p>
            <a:pPr lvl="1">
              <a:lnSpc>
                <a:spcPct val="100000"/>
              </a:lnSpc>
            </a:pPr>
            <a:r>
              <a:rPr lang="en-US" sz="2600" dirty="0"/>
              <a:t>SCs, under the direction of a DC or DA, provide general oversight of school level administration activities.</a:t>
            </a:r>
          </a:p>
          <a:p>
            <a:pPr lvl="1">
              <a:lnSpc>
                <a:spcPct val="100000"/>
              </a:lnSpc>
            </a:pPr>
            <a:r>
              <a:rPr lang="en-US" sz="2600" dirty="0"/>
              <a:t>TAs are trained staff who proctor state assessments.</a:t>
            </a:r>
          </a:p>
          <a:p>
            <a:pPr marL="0" indent="0">
              <a:lnSpc>
                <a:spcPct val="100000"/>
              </a:lnSpc>
              <a:spcBef>
                <a:spcPts val="600"/>
              </a:spcBef>
              <a:buNone/>
            </a:pPr>
            <a:r>
              <a:rPr lang="en-US" dirty="0"/>
              <a:t>There are no restrictions on who can be identified in the role of a DC, DA, SC, or TA as long as the staff member is on contract with the district.</a:t>
            </a:r>
          </a:p>
        </p:txBody>
      </p:sp>
    </p:spTree>
    <p:extLst>
      <p:ext uri="{BB962C8B-B14F-4D97-AF65-F5344CB8AC3E}">
        <p14:creationId xmlns:p14="http://schemas.microsoft.com/office/powerpoint/2010/main" val="3078552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Reporting Management System (ARMS)</a:t>
            </a:r>
          </a:p>
        </p:txBody>
      </p:sp>
      <p:sp>
        <p:nvSpPr>
          <p:cNvPr id="3" name="Content Placeholder 2"/>
          <p:cNvSpPr>
            <a:spLocks noGrp="1"/>
          </p:cNvSpPr>
          <p:nvPr>
            <p:ph idx="1"/>
          </p:nvPr>
        </p:nvSpPr>
        <p:spPr>
          <a:xfrm>
            <a:off x="571500" y="1840058"/>
            <a:ext cx="5130800" cy="4306742"/>
          </a:xfrm>
        </p:spPr>
        <p:txBody>
          <a:bodyPr>
            <a:normAutofit fontScale="70000" lnSpcReduction="20000"/>
          </a:bodyPr>
          <a:lstStyle/>
          <a:p>
            <a:pPr>
              <a:lnSpc>
                <a:spcPct val="110000"/>
              </a:lnSpc>
            </a:pPr>
            <a:r>
              <a:rPr lang="en-US" sz="2900" dirty="0"/>
              <a:t>Online system for form processing through EDS</a:t>
            </a:r>
          </a:p>
          <a:p>
            <a:pPr>
              <a:lnSpc>
                <a:spcPct val="110000"/>
              </a:lnSpc>
            </a:pPr>
            <a:r>
              <a:rPr lang="en-US" sz="2900" dirty="0"/>
              <a:t>DCs determine user access within district and schools</a:t>
            </a:r>
          </a:p>
          <a:p>
            <a:pPr>
              <a:lnSpc>
                <a:spcPct val="110000"/>
              </a:lnSpc>
            </a:pPr>
            <a:r>
              <a:rPr lang="en-US" sz="2900" dirty="0"/>
              <a:t>DC, DA, and SC users are required to review the training PPT prior to being granted access to ARMS</a:t>
            </a:r>
          </a:p>
          <a:p>
            <a:pPr marL="228600" lvl="1">
              <a:spcBef>
                <a:spcPts val="1000"/>
              </a:spcBef>
            </a:pPr>
            <a:r>
              <a:rPr lang="en-US" sz="2900" dirty="0"/>
              <a:t>Roles assigned by your DDSM:</a:t>
            </a:r>
          </a:p>
          <a:p>
            <a:pPr marL="845820" lvl="4" indent="-342900">
              <a:lnSpc>
                <a:spcPct val="120000"/>
              </a:lnSpc>
              <a:spcBef>
                <a:spcPts val="600"/>
              </a:spcBef>
              <a:buFont typeface="Symbol" panose="05050102010706020507" pitchFamily="18" charset="2"/>
              <a:buChar char=""/>
            </a:pPr>
            <a:r>
              <a:rPr lang="en-US" sz="2400" dirty="0">
                <a:solidFill>
                  <a:schemeClr val="tx1">
                    <a:lumMod val="50000"/>
                  </a:schemeClr>
                </a:solidFill>
              </a:rPr>
              <a:t>ARMS_District Test Coordinator (DC)</a:t>
            </a:r>
          </a:p>
          <a:p>
            <a:pPr marL="845820" lvl="4" indent="-342900">
              <a:lnSpc>
                <a:spcPct val="120000"/>
              </a:lnSpc>
              <a:spcBef>
                <a:spcPts val="600"/>
              </a:spcBef>
              <a:buFont typeface="Symbol" panose="05050102010706020507" pitchFamily="18" charset="2"/>
              <a:buChar char=""/>
            </a:pPr>
            <a:r>
              <a:rPr lang="en-US" sz="2400" dirty="0">
                <a:solidFill>
                  <a:schemeClr val="tx1">
                    <a:lumMod val="50000"/>
                  </a:schemeClr>
                </a:solidFill>
              </a:rPr>
              <a:t>ARMS_District Administrator (DA)</a:t>
            </a:r>
          </a:p>
          <a:p>
            <a:pPr marL="845820" lvl="4" indent="-342900">
              <a:lnSpc>
                <a:spcPct val="120000"/>
              </a:lnSpc>
              <a:spcBef>
                <a:spcPts val="600"/>
              </a:spcBef>
              <a:buFont typeface="Symbol" panose="05050102010706020507" pitchFamily="18" charset="2"/>
              <a:buChar char=""/>
            </a:pPr>
            <a:r>
              <a:rPr lang="en-US" sz="2400" dirty="0">
                <a:solidFill>
                  <a:schemeClr val="tx1">
                    <a:lumMod val="50000"/>
                  </a:schemeClr>
                </a:solidFill>
              </a:rPr>
              <a:t>ARMS_School Test Coordinator (SC)</a:t>
            </a:r>
          </a:p>
          <a:p>
            <a:pPr marL="845820" lvl="4" indent="-342900">
              <a:lnSpc>
                <a:spcPct val="120000"/>
              </a:lnSpc>
              <a:spcBef>
                <a:spcPts val="600"/>
              </a:spcBef>
              <a:buFont typeface="Symbol" panose="05050102010706020507" pitchFamily="18" charset="2"/>
              <a:buChar char=""/>
            </a:pPr>
            <a:r>
              <a:rPr lang="en-US" sz="2400" dirty="0">
                <a:solidFill>
                  <a:schemeClr val="tx1">
                    <a:lumMod val="50000"/>
                  </a:schemeClr>
                </a:solidFill>
              </a:rPr>
              <a:t>ARMS_School Principal</a:t>
            </a:r>
          </a:p>
          <a:p>
            <a:pPr marL="845820" lvl="4" indent="-342900">
              <a:lnSpc>
                <a:spcPct val="120000"/>
              </a:lnSpc>
              <a:spcBef>
                <a:spcPts val="600"/>
              </a:spcBef>
              <a:buFont typeface="Symbol" panose="05050102010706020507" pitchFamily="18" charset="2"/>
              <a:buChar char=""/>
            </a:pPr>
            <a:r>
              <a:rPr lang="en-US" sz="2400" dirty="0">
                <a:solidFill>
                  <a:schemeClr val="tx1">
                    <a:lumMod val="50000"/>
                  </a:schemeClr>
                </a:solidFill>
              </a:rPr>
              <a:t>ARMS_District Superintendent</a:t>
            </a:r>
            <a:endParaRPr lang="en-US" dirty="0"/>
          </a:p>
        </p:txBody>
      </p:sp>
      <p:pic>
        <p:nvPicPr>
          <p:cNvPr id="4" name="Picture 3" descr="Screen shot of EDS My Application List showing where ARMS should be in the list."/>
          <p:cNvPicPr>
            <a:picLocks noChangeAspect="1"/>
          </p:cNvPicPr>
          <p:nvPr/>
        </p:nvPicPr>
        <p:blipFill rotWithShape="1">
          <a:blip r:embed="rId3"/>
          <a:srcRect t="-1" b="5081"/>
          <a:stretch/>
        </p:blipFill>
        <p:spPr>
          <a:xfrm>
            <a:off x="6019898" y="1576494"/>
            <a:ext cx="5785207" cy="4202006"/>
          </a:xfrm>
          <a:prstGeom prst="rect">
            <a:avLst/>
          </a:prstGeom>
          <a:ln>
            <a:solidFill>
              <a:schemeClr val="tx1"/>
            </a:solidFill>
          </a:ln>
        </p:spPr>
      </p:pic>
    </p:spTree>
    <p:extLst>
      <p:ext uri="{BB962C8B-B14F-4D97-AF65-F5344CB8AC3E}">
        <p14:creationId xmlns:p14="http://schemas.microsoft.com/office/powerpoint/2010/main" val="1341951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Forms</a:t>
            </a:r>
            <a:br>
              <a:rPr lang="en-US" dirty="0"/>
            </a:br>
            <a:r>
              <a:rPr lang="en-US" dirty="0"/>
              <a:t>in ARMS</a:t>
            </a:r>
          </a:p>
        </p:txBody>
      </p:sp>
      <p:sp>
        <p:nvSpPr>
          <p:cNvPr id="5" name="TextBox 4"/>
          <p:cNvSpPr txBox="1"/>
          <p:nvPr/>
        </p:nvSpPr>
        <p:spPr>
          <a:xfrm>
            <a:off x="838200" y="2269026"/>
            <a:ext cx="4581236" cy="2243691"/>
          </a:xfrm>
          <a:prstGeom prst="rect">
            <a:avLst/>
          </a:prstGeom>
          <a:noFill/>
        </p:spPr>
        <p:txBody>
          <a:bodyPr wrap="square" rtlCol="0">
            <a:spAutoFit/>
          </a:bodyPr>
          <a:lstStyle/>
          <a:p>
            <a:pPr>
              <a:lnSpc>
                <a:spcPct val="90000"/>
              </a:lnSpc>
            </a:pPr>
            <a:r>
              <a:rPr lang="en-US" sz="2400" dirty="0">
                <a:latin typeface="Palatino Linotype" panose="02040502050505030304" pitchFamily="18" charset="0"/>
              </a:rPr>
              <a:t>To create a report, </a:t>
            </a:r>
            <a:r>
              <a:rPr lang="en-US" sz="2400" dirty="0">
                <a:solidFill>
                  <a:schemeClr val="accent4"/>
                </a:solidFill>
                <a:latin typeface="Palatino Linotype" panose="02040502050505030304" pitchFamily="18" charset="0"/>
              </a:rPr>
              <a:t>click on the name of the report</a:t>
            </a:r>
            <a:r>
              <a:rPr lang="en-US" sz="2400" dirty="0">
                <a:latin typeface="Palatino Linotype" panose="02040502050505030304" pitchFamily="18" charset="0"/>
              </a:rPr>
              <a:t>, next to </a:t>
            </a:r>
            <a:r>
              <a:rPr lang="en-US" sz="2400" b="1" dirty="0">
                <a:latin typeface="Palatino Linotype" panose="02040502050505030304" pitchFamily="18" charset="0"/>
              </a:rPr>
              <a:t>Create Form</a:t>
            </a:r>
            <a:r>
              <a:rPr lang="en-US" sz="2400" dirty="0">
                <a:latin typeface="Palatino Linotype" panose="02040502050505030304" pitchFamily="18" charset="0"/>
              </a:rPr>
              <a:t>. </a:t>
            </a:r>
          </a:p>
          <a:p>
            <a:pPr>
              <a:spcBef>
                <a:spcPts val="1800"/>
              </a:spcBef>
            </a:pPr>
            <a:r>
              <a:rPr lang="en-US" sz="2000" dirty="0">
                <a:latin typeface="Palatino Linotype" panose="02040502050505030304" pitchFamily="18" charset="0"/>
              </a:rPr>
              <a:t>For an overview of the form, and instructions on how to fill it out, click on the PDF link next to </a:t>
            </a:r>
            <a:r>
              <a:rPr lang="en-US" sz="2000" b="1" dirty="0">
                <a:latin typeface="Palatino Linotype" panose="02040502050505030304" pitchFamily="18" charset="0"/>
              </a:rPr>
              <a:t>Overview</a:t>
            </a:r>
          </a:p>
        </p:txBody>
      </p:sp>
      <p:pic>
        <p:nvPicPr>
          <p:cNvPr id="4" name="Content Placeholder 3" descr="Screen shot of the ARMS Add Forms page which lists the forms available, and provides the option to create a form or to access the overview. What to click to create a form is pointed out with a red arrow."/>
          <p:cNvPicPr>
            <a:picLocks noGrp="1" noChangeAspect="1"/>
          </p:cNvPicPr>
          <p:nvPr>
            <p:ph idx="1"/>
          </p:nvPr>
        </p:nvPicPr>
        <p:blipFill>
          <a:blip r:embed="rId3"/>
          <a:stretch>
            <a:fillRect/>
          </a:stretch>
        </p:blipFill>
        <p:spPr>
          <a:xfrm>
            <a:off x="5471229" y="757787"/>
            <a:ext cx="4647757" cy="5266171"/>
          </a:xfrm>
          <a:prstGeom prst="rect">
            <a:avLst/>
          </a:prstGeom>
          <a:ln>
            <a:solidFill>
              <a:srgbClr val="244A5F"/>
            </a:solidFill>
          </a:ln>
        </p:spPr>
      </p:pic>
    </p:spTree>
    <p:extLst>
      <p:ext uri="{BB962C8B-B14F-4D97-AF65-F5344CB8AC3E}">
        <p14:creationId xmlns:p14="http://schemas.microsoft.com/office/powerpoint/2010/main" val="269669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and Paper Reporting</a:t>
            </a:r>
          </a:p>
        </p:txBody>
      </p:sp>
      <p:sp>
        <p:nvSpPr>
          <p:cNvPr id="3" name="Content Placeholder 2"/>
          <p:cNvSpPr>
            <a:spLocks noGrp="1"/>
          </p:cNvSpPr>
          <p:nvPr>
            <p:ph idx="1"/>
          </p:nvPr>
        </p:nvSpPr>
        <p:spPr>
          <a:xfrm>
            <a:off x="1232118" y="1599178"/>
            <a:ext cx="9090891" cy="3157794"/>
          </a:xfrm>
        </p:spPr>
        <p:txBody>
          <a:bodyPr/>
          <a:lstStyle/>
          <a:p>
            <a:pPr marL="0" indent="0">
              <a:buNone/>
            </a:pPr>
            <a:r>
              <a:rPr lang="en-US" b="1" dirty="0"/>
              <a:t>ORS, Query, &amp; Paper Reporting</a:t>
            </a:r>
          </a:p>
          <a:p>
            <a:pPr lvl="1">
              <a:spcBef>
                <a:spcPts val="1200"/>
              </a:spcBef>
            </a:pPr>
            <a:r>
              <a:rPr lang="en-US" dirty="0"/>
              <a:t>ELA and Math scores for online testers automatically populate in ORS</a:t>
            </a:r>
          </a:p>
          <a:p>
            <a:pPr lvl="1">
              <a:spcBef>
                <a:spcPts val="1200"/>
              </a:spcBef>
            </a:pPr>
            <a:r>
              <a:rPr lang="en-US" dirty="0"/>
              <a:t>WCAS and ELPA21 score results are loaded into ORS based on an approved date</a:t>
            </a:r>
          </a:p>
          <a:p>
            <a:pPr lvl="1">
              <a:spcBef>
                <a:spcPts val="1200"/>
              </a:spcBef>
            </a:pPr>
            <a:r>
              <a:rPr lang="en-US" dirty="0"/>
              <a:t>Paper testers score results are loaded to ORS based on an approved date as well</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42254680"/>
              </p:ext>
            </p:extLst>
          </p:nvPr>
        </p:nvGraphicFramePr>
        <p:xfrm>
          <a:off x="2446408" y="4568056"/>
          <a:ext cx="6895299" cy="1474400"/>
        </p:xfrm>
        <a:graphic>
          <a:graphicData uri="http://schemas.openxmlformats.org/drawingml/2006/table">
            <a:tbl>
              <a:tblPr firstRow="1" firstCol="1" bandRow="1">
                <a:tableStyleId>{5C22544A-7EE6-4342-B048-85BDC9FD1C3A}</a:tableStyleId>
              </a:tblPr>
              <a:tblGrid>
                <a:gridCol w="4365733">
                  <a:extLst>
                    <a:ext uri="{9D8B030D-6E8A-4147-A177-3AD203B41FA5}">
                      <a16:colId xmlns:a16="http://schemas.microsoft.com/office/drawing/2014/main" val="1140391092"/>
                    </a:ext>
                  </a:extLst>
                </a:gridCol>
                <a:gridCol w="2529566">
                  <a:extLst>
                    <a:ext uri="{9D8B030D-6E8A-4147-A177-3AD203B41FA5}">
                      <a16:colId xmlns:a16="http://schemas.microsoft.com/office/drawing/2014/main" val="65605530"/>
                    </a:ext>
                  </a:extLst>
                </a:gridCol>
              </a:tblGrid>
              <a:tr h="368600">
                <a:tc>
                  <a:txBody>
                    <a:bodyPr/>
                    <a:lstStyle/>
                    <a:p>
                      <a:pPr marL="0" indent="0">
                        <a:spcBef>
                          <a:spcPts val="0"/>
                        </a:spcBef>
                        <a:spcAft>
                          <a:spcPts val="0"/>
                        </a:spcAft>
                      </a:pPr>
                      <a:r>
                        <a:rPr lang="en-US" sz="1800" b="0" dirty="0">
                          <a:solidFill>
                            <a:schemeClr val="bg2"/>
                          </a:solidFill>
                          <a:effectLst/>
                          <a:latin typeface="Segoe UI" panose="020B0502040204020203" pitchFamily="34" charset="0"/>
                          <a:cs typeface="Segoe UI" panose="020B0502040204020203" pitchFamily="34" charset="0"/>
                        </a:rPr>
                        <a:t>Assessment</a:t>
                      </a:r>
                      <a:endParaRPr lang="en-US" sz="1800" b="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tx1"/>
                    </a:solidFill>
                  </a:tcPr>
                </a:tc>
                <a:tc>
                  <a:txBody>
                    <a:bodyPr/>
                    <a:lstStyle/>
                    <a:p>
                      <a:pPr marL="0" indent="0">
                        <a:spcBef>
                          <a:spcPts val="0"/>
                        </a:spcBef>
                        <a:spcAft>
                          <a:spcPts val="0"/>
                        </a:spcAft>
                      </a:pPr>
                      <a:r>
                        <a:rPr lang="en-US" sz="1800" b="0" dirty="0">
                          <a:solidFill>
                            <a:schemeClr val="bg2"/>
                          </a:solidFill>
                          <a:effectLst/>
                          <a:latin typeface="Segoe UI" panose="020B0502040204020203" pitchFamily="34" charset="0"/>
                          <a:cs typeface="Segoe UI" panose="020B0502040204020203" pitchFamily="34" charset="0"/>
                        </a:rPr>
                        <a:t>Scores in ORS</a:t>
                      </a:r>
                      <a:endParaRPr lang="en-US" sz="1800" b="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tx1"/>
                    </a:solidFill>
                  </a:tcPr>
                </a:tc>
                <a:extLst>
                  <a:ext uri="{0D108BD9-81ED-4DB2-BD59-A6C34878D82A}">
                    <a16:rowId xmlns:a16="http://schemas.microsoft.com/office/drawing/2014/main" val="2181823629"/>
                  </a:ext>
                </a:extLst>
              </a:tr>
              <a:tr h="36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Segoe UI" panose="020B0502040204020203" pitchFamily="34" charset="0"/>
                          <a:cs typeface="Segoe UI" panose="020B0502040204020203" pitchFamily="34" charset="0"/>
                        </a:rPr>
                        <a:t>2019 Spring Smarter Balanced (online)</a:t>
                      </a:r>
                      <a:endParaRPr lang="en-US" sz="18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cs typeface="Segoe UI" panose="020B0502040204020203" pitchFamily="34" charset="0"/>
                        </a:rPr>
                        <a:t>March 18, 2019</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977942251"/>
                  </a:ext>
                </a:extLst>
              </a:tr>
              <a:tr h="36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Segoe UI" panose="020B0502040204020203" pitchFamily="34" charset="0"/>
                          <a:cs typeface="Segoe UI" panose="020B0502040204020203" pitchFamily="34" charset="0"/>
                        </a:rPr>
                        <a:t>2019 Spring ELPA21 Annual</a:t>
                      </a:r>
                      <a:endParaRPr lang="en-US" sz="18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cs typeface="Segoe UI" panose="020B0502040204020203" pitchFamily="34" charset="0"/>
                        </a:rPr>
                        <a:t>May 21, 2019</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747989886"/>
                  </a:ext>
                </a:extLst>
              </a:tr>
              <a:tr h="368600">
                <a:tc>
                  <a:txBody>
                    <a:bodyPr/>
                    <a:lstStyle/>
                    <a:p>
                      <a:pPr marL="0" indent="0">
                        <a:spcBef>
                          <a:spcPts val="0"/>
                        </a:spcBef>
                        <a:spcAft>
                          <a:spcPts val="0"/>
                        </a:spcAft>
                      </a:pPr>
                      <a:r>
                        <a:rPr lang="en-US" sz="1800" b="0" dirty="0">
                          <a:solidFill>
                            <a:schemeClr val="tx1"/>
                          </a:solidFill>
                          <a:effectLst/>
                          <a:latin typeface="Segoe UI" panose="020B0502040204020203" pitchFamily="34" charset="0"/>
                          <a:cs typeface="Segoe UI" panose="020B0502040204020203" pitchFamily="34" charset="0"/>
                        </a:rPr>
                        <a:t>2019 Spring WCAS (online &amp; paper)</a:t>
                      </a:r>
                      <a:endParaRPr lang="en-US" sz="18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lumMod val="85000"/>
                      </a:schemeClr>
                    </a:solidFill>
                  </a:tcPr>
                </a:tc>
                <a:tc>
                  <a:txBody>
                    <a:bodyPr/>
                    <a:lstStyle/>
                    <a:p>
                      <a:pPr marL="0" indent="0">
                        <a:spcBef>
                          <a:spcPts val="0"/>
                        </a:spcBef>
                        <a:spcAft>
                          <a:spcPts val="0"/>
                        </a:spcAft>
                      </a:pPr>
                      <a:r>
                        <a:rPr lang="en-US" sz="1800" dirty="0">
                          <a:effectLst/>
                          <a:latin typeface="Segoe UI" panose="020B0502040204020203" pitchFamily="34" charset="0"/>
                          <a:cs typeface="Segoe UI" panose="020B0502040204020203" pitchFamily="34" charset="0"/>
                        </a:rPr>
                        <a:t>August 23, 2019</a:t>
                      </a:r>
                      <a:endParaRPr lang="en-US"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894786941"/>
                  </a:ext>
                </a:extLst>
              </a:tr>
            </a:tbl>
          </a:graphicData>
        </a:graphic>
      </p:graphicFrame>
    </p:spTree>
    <p:extLst>
      <p:ext uri="{BB962C8B-B14F-4D97-AF65-F5344CB8AC3E}">
        <p14:creationId xmlns:p14="http://schemas.microsoft.com/office/powerpoint/2010/main" val="389298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5053171" cy="1325563"/>
          </a:xfrm>
        </p:spPr>
        <p:txBody>
          <a:bodyPr/>
          <a:lstStyle/>
          <a:p>
            <a:r>
              <a:rPr lang="en-US" dirty="0"/>
              <a:t>Document Retention </a:t>
            </a:r>
            <a:br>
              <a:rPr lang="en-US" dirty="0"/>
            </a:br>
            <a:r>
              <a:rPr lang="en-US" dirty="0"/>
              <a:t>and Audit Report</a:t>
            </a:r>
          </a:p>
        </p:txBody>
      </p:sp>
      <p:sp>
        <p:nvSpPr>
          <p:cNvPr id="6" name="Content Placeholder 2">
            <a:extLst>
              <a:ext uri="{FF2B5EF4-FFF2-40B4-BE49-F238E27FC236}">
                <a16:creationId xmlns:a16="http://schemas.microsoft.com/office/drawing/2014/main" id="{BB58D3F4-04DC-EB42-9757-FD4042DD9B4A}"/>
              </a:ext>
            </a:extLst>
          </p:cNvPr>
          <p:cNvSpPr>
            <a:spLocks noGrp="1"/>
          </p:cNvSpPr>
          <p:nvPr>
            <p:ph sz="half" idx="1"/>
          </p:nvPr>
        </p:nvSpPr>
        <p:spPr>
          <a:xfrm>
            <a:off x="838199" y="2001225"/>
            <a:ext cx="5053171" cy="2206175"/>
          </a:xfrm>
        </p:spPr>
        <p:txBody>
          <a:bodyPr/>
          <a:lstStyle/>
          <a:p>
            <a:r>
              <a:rPr lang="en-US" sz="2400" dirty="0"/>
              <a:t>Required documentation is outlined in the PIRG</a:t>
            </a:r>
          </a:p>
          <a:p>
            <a:r>
              <a:rPr lang="en-US" sz="2400" dirty="0"/>
              <a:t>WA State Auditors Office</a:t>
            </a:r>
          </a:p>
          <a:p>
            <a:r>
              <a:rPr lang="en-US" sz="2400" dirty="0"/>
              <a:t>WA State Retention Guidelines and District Policy</a:t>
            </a:r>
          </a:p>
          <a:p>
            <a:pPr marL="0" indent="0">
              <a:buNone/>
            </a:pPr>
            <a:endParaRPr lang="en-US" dirty="0"/>
          </a:p>
        </p:txBody>
      </p:sp>
      <p:sp>
        <p:nvSpPr>
          <p:cNvPr id="7" name="TextBox 6"/>
          <p:cNvSpPr txBox="1"/>
          <p:nvPr/>
        </p:nvSpPr>
        <p:spPr>
          <a:xfrm>
            <a:off x="6385641" y="813634"/>
            <a:ext cx="5340096" cy="5047536"/>
          </a:xfrm>
          <a:prstGeom prst="rect">
            <a:avLst/>
          </a:prstGeom>
          <a:solidFill>
            <a:schemeClr val="accent3">
              <a:lumMod val="20000"/>
              <a:lumOff val="80000"/>
            </a:schemeClr>
          </a:solidFill>
          <a:ln>
            <a:solidFill>
              <a:schemeClr val="tx1"/>
            </a:solidFill>
          </a:ln>
        </p:spPr>
        <p:txBody>
          <a:bodyPr wrap="square" rtlCol="0">
            <a:spAutoFit/>
          </a:bodyPr>
          <a:lstStyle/>
          <a:p>
            <a:pPr marL="342900" indent="-342900">
              <a:buFont typeface="Arial" panose="020B0604020202020204" pitchFamily="34" charset="0"/>
              <a:buChar char="•"/>
            </a:pPr>
            <a:r>
              <a:rPr lang="en-US" sz="2200" dirty="0">
                <a:solidFill>
                  <a:schemeClr val="tx1">
                    <a:lumMod val="50000"/>
                  </a:schemeClr>
                </a:solidFill>
                <a:latin typeface="Segoe UI" panose="020B0502040204020203" pitchFamily="34" charset="0"/>
                <a:cs typeface="Segoe UI" panose="020B0502040204020203" pitchFamily="34" charset="0"/>
              </a:rPr>
              <a:t>Required documentation to DC</a:t>
            </a:r>
          </a:p>
          <a:p>
            <a:pPr marL="742950" lvl="1" indent="-285750">
              <a:spcAft>
                <a:spcPts val="600"/>
              </a:spcAft>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TA Training Logs</a:t>
            </a:r>
          </a:p>
          <a:p>
            <a:pPr marL="742950" lvl="1" indent="-285750">
              <a:spcAft>
                <a:spcPts val="600"/>
              </a:spcAft>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Printed copy of the signed roster (paper/eRoster), if required by DC</a:t>
            </a:r>
          </a:p>
          <a:p>
            <a:pPr marL="742950" lvl="1" indent="-285750">
              <a:spcAft>
                <a:spcPts val="600"/>
              </a:spcAft>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Report of students not tested and why (Refused, Absent, NNEP etc.)</a:t>
            </a:r>
          </a:p>
          <a:p>
            <a:pPr marL="742950" lvl="1" indent="-285750">
              <a:spcAft>
                <a:spcPts val="600"/>
              </a:spcAft>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Test Security Staff Assurance Forms</a:t>
            </a:r>
          </a:p>
          <a:p>
            <a:pPr marL="742950" lvl="1" indent="-285750">
              <a:spcAft>
                <a:spcPts val="600"/>
              </a:spcAft>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School Site Administration and Security Report</a:t>
            </a:r>
          </a:p>
          <a:p>
            <a:pPr marL="742950" lvl="1" indent="-285750">
              <a:spcAft>
                <a:spcPts val="600"/>
              </a:spcAft>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Test incident reports (ARMS or paper)</a:t>
            </a:r>
            <a:endParaRPr lang="en-US" sz="1000" dirty="0">
              <a:solidFill>
                <a:schemeClr val="tx1">
                  <a:lumMod val="50000"/>
                </a:schemeClr>
              </a:solidFill>
              <a:latin typeface="Segoe UI" panose="020B0502040204020203" pitchFamily="34" charset="0"/>
              <a:cs typeface="Segoe UI" panose="020B0502040204020203" pitchFamily="34" charset="0"/>
            </a:endParaRPr>
          </a:p>
          <a:p>
            <a:pPr marL="342900" indent="-342900">
              <a:buFont typeface="Arial" pitchFamily="34" charset="0"/>
              <a:buChar char="•"/>
            </a:pPr>
            <a:r>
              <a:rPr lang="en-US" sz="2200" dirty="0">
                <a:solidFill>
                  <a:schemeClr val="tx1">
                    <a:lumMod val="50000"/>
                  </a:schemeClr>
                </a:solidFill>
                <a:latin typeface="Segoe UI" panose="020B0502040204020203" pitchFamily="34" charset="0"/>
                <a:cs typeface="Segoe UI" panose="020B0502040204020203" pitchFamily="34" charset="0"/>
              </a:rPr>
              <a:t>Retain at the school (or district)</a:t>
            </a:r>
          </a:p>
          <a:p>
            <a:pPr marL="800100" lvl="1" indent="-342900">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Daily material check in/out logs</a:t>
            </a:r>
          </a:p>
          <a:p>
            <a:pPr marL="800100" lvl="1" indent="-342900">
              <a:buSzPct val="70000"/>
              <a:buFont typeface="Wingdings" panose="05000000000000000000" pitchFamily="2" charset="2"/>
              <a:buChar char="ü"/>
            </a:pPr>
            <a:endParaRPr lang="en-US" sz="1000" dirty="0">
              <a:solidFill>
                <a:schemeClr val="tx1">
                  <a:lumMod val="50000"/>
                </a:schemeClr>
              </a:solidFill>
              <a:latin typeface="Segoe UI" panose="020B0502040204020203" pitchFamily="34" charset="0"/>
              <a:cs typeface="Segoe UI" panose="020B0502040204020203" pitchFamily="34" charset="0"/>
            </a:endParaRPr>
          </a:p>
          <a:p>
            <a:pPr marL="342900" indent="-342900">
              <a:buFont typeface="Arial" pitchFamily="34" charset="0"/>
              <a:buChar char="•"/>
            </a:pPr>
            <a:r>
              <a:rPr lang="en-US" sz="2200" dirty="0">
                <a:solidFill>
                  <a:schemeClr val="tx1">
                    <a:lumMod val="50000"/>
                  </a:schemeClr>
                </a:solidFill>
                <a:latin typeface="Segoe UI" panose="020B0502040204020203" pitchFamily="34" charset="0"/>
                <a:cs typeface="Segoe UI" panose="020B0502040204020203" pitchFamily="34" charset="0"/>
              </a:rPr>
              <a:t>Submit to OSPI</a:t>
            </a:r>
          </a:p>
          <a:p>
            <a:pPr marL="800100" lvl="1" indent="-342900">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District Security Report </a:t>
            </a:r>
          </a:p>
          <a:p>
            <a:pPr marL="800100" lvl="1" indent="-342900">
              <a:buSzPct val="70000"/>
              <a:buFont typeface="Wingdings" panose="05000000000000000000" pitchFamily="2" charset="2"/>
              <a:buChar char="q"/>
            </a:pPr>
            <a:r>
              <a:rPr lang="en-US" dirty="0">
                <a:solidFill>
                  <a:schemeClr val="tx1">
                    <a:lumMod val="50000"/>
                  </a:schemeClr>
                </a:solidFill>
                <a:latin typeface="Segoe UI" panose="020B0502040204020203" pitchFamily="34" charset="0"/>
                <a:cs typeface="Segoe UI" panose="020B0502040204020203" pitchFamily="34" charset="0"/>
              </a:rPr>
              <a:t>Test incident reports, as required</a:t>
            </a:r>
            <a:endParaRPr lang="en-US" sz="2000" dirty="0">
              <a:solidFill>
                <a:schemeClr val="tx1">
                  <a:lumMod val="50000"/>
                </a:schemeClr>
              </a:solidFill>
              <a:latin typeface="Segoe UI" panose="020B0502040204020203" pitchFamily="34" charset="0"/>
              <a:cs typeface="Segoe UI" panose="020B0502040204020203" pitchFamily="34" charset="0"/>
            </a:endParaRPr>
          </a:p>
        </p:txBody>
      </p:sp>
      <p:sp>
        <p:nvSpPr>
          <p:cNvPr id="3" name="TextBox 2"/>
          <p:cNvSpPr txBox="1"/>
          <p:nvPr/>
        </p:nvSpPr>
        <p:spPr>
          <a:xfrm>
            <a:off x="413952" y="4460787"/>
            <a:ext cx="5811051" cy="1400383"/>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www.sos.wa.gov/_assets/archives/recordsmanagement/schools%20districts%20and%20esds%208.2.pdf</a:t>
            </a:r>
          </a:p>
          <a:p>
            <a:pPr>
              <a:spcBef>
                <a:spcPts val="600"/>
              </a:spcBef>
            </a:pPr>
            <a:r>
              <a:rPr lang="en-US" sz="1600" dirty="0">
                <a:latin typeface="Segoe UI" panose="020B0502040204020203" pitchFamily="34" charset="0"/>
                <a:cs typeface="Segoe UI" panose="020B0502040204020203" pitchFamily="34" charset="0"/>
              </a:rPr>
              <a:t>www.sos.wa.gov/_assets/archives/recordsmanagement/local-government-common-records-retention-schedule-(core)-v.3.3-(october-2016).pdf</a:t>
            </a:r>
          </a:p>
        </p:txBody>
      </p:sp>
    </p:spTree>
    <p:extLst>
      <p:ext uri="{BB962C8B-B14F-4D97-AF65-F5344CB8AC3E}">
        <p14:creationId xmlns:p14="http://schemas.microsoft.com/office/powerpoint/2010/main" val="3904318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View (RTV)</a:t>
            </a:r>
          </a:p>
        </p:txBody>
      </p:sp>
      <p:sp>
        <p:nvSpPr>
          <p:cNvPr id="3" name="Content Placeholder 2"/>
          <p:cNvSpPr>
            <a:spLocks noGrp="1"/>
          </p:cNvSpPr>
          <p:nvPr>
            <p:ph idx="1"/>
          </p:nvPr>
        </p:nvSpPr>
        <p:spPr/>
        <p:txBody>
          <a:bodyPr>
            <a:normAutofit fontScale="77500" lnSpcReduction="20000"/>
          </a:bodyPr>
          <a:lstStyle/>
          <a:p>
            <a:pPr marL="0" indent="0">
              <a:lnSpc>
                <a:spcPct val="100000"/>
              </a:lnSpc>
              <a:buNone/>
            </a:pPr>
            <a:r>
              <a:rPr lang="en-US" sz="3300" b="1" dirty="0"/>
              <a:t>What is a RTV? How are they initiated?</a:t>
            </a:r>
          </a:p>
          <a:p>
            <a:pPr marL="0" indent="0">
              <a:lnSpc>
                <a:spcPct val="100000"/>
              </a:lnSpc>
              <a:buNone/>
            </a:pPr>
            <a:r>
              <a:rPr lang="en-US" dirty="0"/>
              <a:t>The RTV process allows Parents/Legal Guardians and/or Students (who are 18 years old or emancipated) to have the opportunity to view their child’s assessment as provided by the Family Educational Rights and Privacy Act (FERPA). </a:t>
            </a:r>
          </a:p>
          <a:p>
            <a:pPr marL="0" indent="0">
              <a:lnSpc>
                <a:spcPct val="100000"/>
              </a:lnSpc>
              <a:spcBef>
                <a:spcPts val="1200"/>
              </a:spcBef>
              <a:buNone/>
            </a:pPr>
            <a:r>
              <a:rPr lang="en-US" dirty="0"/>
              <a:t>The parent/legal guardian fills out a RTV form, which is available on the WCAP Portal, in the Students &amp; Families Resources - General Information section, and submits it to the state.</a:t>
            </a:r>
          </a:p>
          <a:p>
            <a:pPr marL="0" indent="0">
              <a:lnSpc>
                <a:spcPct val="100000"/>
              </a:lnSpc>
              <a:spcBef>
                <a:spcPts val="1200"/>
              </a:spcBef>
              <a:buNone/>
            </a:pPr>
            <a:r>
              <a:rPr lang="en-US" dirty="0"/>
              <a:t>The test will be provided to the DC in an online or paper format, depending on platform that the student tested.</a:t>
            </a:r>
          </a:p>
          <a:p>
            <a:pPr marL="0" indent="0">
              <a:lnSpc>
                <a:spcPct val="100000"/>
              </a:lnSpc>
              <a:spcBef>
                <a:spcPts val="1200"/>
              </a:spcBef>
              <a:buNone/>
            </a:pPr>
            <a:r>
              <a:rPr lang="en-US" dirty="0"/>
              <a:t>Review the RTV Guidelines for specific details.</a:t>
            </a:r>
          </a:p>
          <a:p>
            <a:pPr marL="0" indent="0">
              <a:buNone/>
            </a:pPr>
            <a:endParaRPr lang="en-US" dirty="0"/>
          </a:p>
        </p:txBody>
      </p:sp>
    </p:spTree>
    <p:extLst>
      <p:ext uri="{BB962C8B-B14F-4D97-AF65-F5344CB8AC3E}">
        <p14:creationId xmlns:p14="http://schemas.microsoft.com/office/powerpoint/2010/main" val="2770840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and A Session</a:t>
            </a:r>
          </a:p>
        </p:txBody>
      </p:sp>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Rectangle 3"/>
          <p:cNvSpPr/>
          <p:nvPr/>
        </p:nvSpPr>
        <p:spPr>
          <a:xfrm>
            <a:off x="2569913" y="2410181"/>
            <a:ext cx="4588628" cy="1200329"/>
          </a:xfrm>
          <a:prstGeom prst="rect">
            <a:avLst/>
          </a:prstGeom>
        </p:spPr>
        <p:txBody>
          <a:bodyPr wrap="none">
            <a:spAutoFit/>
          </a:bodyPr>
          <a:lstStyle/>
          <a:p>
            <a:pPr marL="201168" lvl="1" indent="0">
              <a:buNone/>
            </a:pPr>
            <a:r>
              <a:rPr lang="en-US" sz="7200" dirty="0">
                <a:solidFill>
                  <a:srgbClr val="336699"/>
                </a:solidFill>
              </a:rPr>
              <a:t>Questions?</a:t>
            </a:r>
          </a:p>
        </p:txBody>
      </p:sp>
    </p:spTree>
    <p:extLst>
      <p:ext uri="{BB962C8B-B14F-4D97-AF65-F5344CB8AC3E}">
        <p14:creationId xmlns:p14="http://schemas.microsoft.com/office/powerpoint/2010/main" val="4245562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idx="1"/>
          </p:nvPr>
        </p:nvSpPr>
        <p:spPr>
          <a:xfrm>
            <a:off x="614218" y="1914093"/>
            <a:ext cx="10963563" cy="3927475"/>
          </a:xfrm>
        </p:spPr>
        <p:txBody>
          <a:bodyPr>
            <a:normAutofit/>
          </a:bodyPr>
          <a:lstStyle/>
          <a:p>
            <a:pPr marL="0" indent="0">
              <a:buNone/>
            </a:pPr>
            <a:r>
              <a:rPr lang="en-US" b="1" dirty="0"/>
              <a:t>OSPI Assessment Operations</a:t>
            </a:r>
            <a:r>
              <a:rPr lang="en-US" dirty="0"/>
              <a:t> </a:t>
            </a:r>
            <a:r>
              <a:rPr lang="en-US" sz="2600" dirty="0"/>
              <a:t>for assessment policy and test materials</a:t>
            </a:r>
          </a:p>
          <a:p>
            <a:pPr marL="0" indent="0">
              <a:spcBef>
                <a:spcPts val="0"/>
              </a:spcBef>
              <a:buNone/>
            </a:pPr>
            <a:r>
              <a:rPr lang="en-US" sz="2400" dirty="0"/>
              <a:t>Assessment Operations: </a:t>
            </a:r>
            <a:r>
              <a:rPr lang="en-US" sz="2400" u="sng" dirty="0"/>
              <a:t>assessment@k12.wa.us</a:t>
            </a:r>
            <a:r>
              <a:rPr lang="en-US" sz="2400" dirty="0"/>
              <a:t> (360) 725-6348 or (800) 725-4311, press option 3</a:t>
            </a:r>
          </a:p>
          <a:p>
            <a:pPr marL="0" indent="0">
              <a:spcBef>
                <a:spcPts val="3000"/>
              </a:spcBef>
              <a:buNone/>
            </a:pPr>
            <a:r>
              <a:rPr lang="en-US" b="1" dirty="0"/>
              <a:t>OSPI Assessment Analysts</a:t>
            </a:r>
            <a:r>
              <a:rPr lang="en-US" dirty="0"/>
              <a:t> </a:t>
            </a:r>
            <a:r>
              <a:rPr lang="en-US" sz="2600" dirty="0"/>
              <a:t>for student data issues</a:t>
            </a:r>
          </a:p>
          <a:p>
            <a:pPr marL="0" indent="0">
              <a:spcBef>
                <a:spcPts val="0"/>
              </a:spcBef>
              <a:buNone/>
            </a:pPr>
            <a:r>
              <a:rPr lang="en-US" sz="2400" dirty="0"/>
              <a:t>OSPI Assessment Analysts: </a:t>
            </a:r>
            <a:r>
              <a:rPr lang="en-US" sz="2400" u="sng" dirty="0"/>
              <a:t>assessmentanalysts@k12.wa.us</a:t>
            </a:r>
            <a:r>
              <a:rPr lang="en-US" sz="2400" dirty="0"/>
              <a:t> 360-725-6109</a:t>
            </a:r>
          </a:p>
          <a:p>
            <a:pPr marL="0" indent="0">
              <a:spcBef>
                <a:spcPts val="3000"/>
              </a:spcBef>
              <a:buNone/>
            </a:pPr>
            <a:r>
              <a:rPr lang="en-US" b="1" dirty="0"/>
              <a:t>AIR Help Desk</a:t>
            </a:r>
            <a:r>
              <a:rPr lang="en-US" dirty="0"/>
              <a:t> </a:t>
            </a:r>
            <a:r>
              <a:rPr lang="en-US" sz="2600" dirty="0"/>
              <a:t>for Technical, Network, and password issues</a:t>
            </a:r>
          </a:p>
          <a:p>
            <a:pPr marL="0" indent="0">
              <a:spcBef>
                <a:spcPts val="0"/>
              </a:spcBef>
              <a:buNone/>
            </a:pPr>
            <a:r>
              <a:rPr lang="en-US" sz="2400" dirty="0"/>
              <a:t>AIR Help Desk:  </a:t>
            </a:r>
            <a:r>
              <a:rPr lang="en-US" sz="2400" u="sng" dirty="0"/>
              <a:t>wahelpdesk@air.org</a:t>
            </a:r>
            <a:r>
              <a:rPr lang="en-US" sz="2400" dirty="0"/>
              <a:t> 1-844-560-7366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57275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88674817"/>
              </p:ext>
            </p:extLst>
          </p:nvPr>
        </p:nvGraphicFramePr>
        <p:xfrm>
          <a:off x="634999" y="11668"/>
          <a:ext cx="11112501" cy="674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1668"/>
            <a:ext cx="17034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AIR Applications</a:t>
            </a:r>
          </a:p>
        </p:txBody>
      </p:sp>
    </p:spTree>
    <p:extLst>
      <p:ext uri="{BB962C8B-B14F-4D97-AF65-F5344CB8AC3E}">
        <p14:creationId xmlns:p14="http://schemas.microsoft.com/office/powerpoint/2010/main" val="4093567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09255372"/>
              </p:ext>
            </p:extLst>
          </p:nvPr>
        </p:nvGraphicFramePr>
        <p:xfrm>
          <a:off x="836762" y="612475"/>
          <a:ext cx="10817525" cy="5934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7778" y="128843"/>
            <a:ext cx="1822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OSPI Applications</a:t>
            </a:r>
          </a:p>
        </p:txBody>
      </p:sp>
    </p:spTree>
    <p:extLst>
      <p:ext uri="{BB962C8B-B14F-4D97-AF65-F5344CB8AC3E}">
        <p14:creationId xmlns:p14="http://schemas.microsoft.com/office/powerpoint/2010/main" val="369259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076"/>
            <a:ext cx="10515600" cy="1106796"/>
          </a:xfrm>
        </p:spPr>
        <p:txBody>
          <a:bodyPr/>
          <a:lstStyle/>
          <a:p>
            <a:r>
              <a:rPr lang="en-US" dirty="0"/>
              <a:t>System and Application Permissions</a:t>
            </a:r>
          </a:p>
        </p:txBody>
      </p:sp>
      <p:sp>
        <p:nvSpPr>
          <p:cNvPr id="4" name="Content Placeholder 2"/>
          <p:cNvSpPr>
            <a:spLocks noGrp="1"/>
          </p:cNvSpPr>
          <p:nvPr>
            <p:ph sz="half" idx="1"/>
          </p:nvPr>
        </p:nvSpPr>
        <p:spPr>
          <a:xfrm>
            <a:off x="459166" y="1836621"/>
            <a:ext cx="6196781" cy="1008732"/>
          </a:xfrm>
        </p:spPr>
        <p:txBody>
          <a:bodyPr>
            <a:normAutofit/>
          </a:bodyPr>
          <a:lstStyle/>
          <a:p>
            <a:pPr marL="0" indent="0">
              <a:buNone/>
            </a:pPr>
            <a:r>
              <a:rPr lang="en-US" sz="2400" dirty="0"/>
              <a:t>EDS accessed at: </a:t>
            </a:r>
            <a:r>
              <a:rPr lang="en-US" dirty="0">
                <a:solidFill>
                  <a:srgbClr val="244A5F"/>
                </a:solidFill>
              </a:rPr>
              <a:t>https://eds.ospi.k12.wa.us/Login.aspx</a:t>
            </a:r>
          </a:p>
          <a:p>
            <a:endParaRPr lang="en-US" dirty="0"/>
          </a:p>
        </p:txBody>
      </p:sp>
      <p:sp>
        <p:nvSpPr>
          <p:cNvPr id="5" name="Content Placeholder 6"/>
          <p:cNvSpPr txBox="1">
            <a:spLocks/>
          </p:cNvSpPr>
          <p:nvPr/>
        </p:nvSpPr>
        <p:spPr>
          <a:xfrm>
            <a:off x="7581900" y="1896080"/>
            <a:ext cx="4610100" cy="9197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AIR systems accessed at: </a:t>
            </a:r>
            <a:r>
              <a:rPr lang="en-US" dirty="0"/>
              <a:t>https://maac.sso.airast.org/</a:t>
            </a:r>
          </a:p>
          <a:p>
            <a:pPr marL="0" indent="0">
              <a:buFont typeface="Arial" panose="020B0604020202020204" pitchFamily="34" charset="0"/>
              <a:buNone/>
            </a:pPr>
            <a:endParaRPr lang="en-US" dirty="0"/>
          </a:p>
        </p:txBody>
      </p:sp>
      <p:pic>
        <p:nvPicPr>
          <p:cNvPr id="6" name="Picture 5" descr="WAMS My Applications page that displays when logging into EDS and selecting WAMS, My Applications. Applications listed are ARMS, CAA/CIA Database, CEDARS, Graduation Alternatives, Report Card Preview, Student Record Data Exchange, WAMS, and Washington Qu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1" y="2782108"/>
            <a:ext cx="5291802" cy="31137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xample username, password, and Secure Login button for the WCAP Portal."/>
          <p:cNvPicPr>
            <a:picLocks noChangeAspect="1"/>
          </p:cNvPicPr>
          <p:nvPr/>
        </p:nvPicPr>
        <p:blipFill>
          <a:blip r:embed="rId4"/>
          <a:stretch>
            <a:fillRect/>
          </a:stretch>
        </p:blipFill>
        <p:spPr>
          <a:xfrm>
            <a:off x="8251386" y="2995959"/>
            <a:ext cx="2447720" cy="2686051"/>
          </a:xfrm>
          <a:prstGeom prst="rect">
            <a:avLst/>
          </a:prstGeom>
        </p:spPr>
      </p:pic>
    </p:spTree>
    <p:extLst>
      <p:ext uri="{BB962C8B-B14F-4D97-AF65-F5344CB8AC3E}">
        <p14:creationId xmlns:p14="http://schemas.microsoft.com/office/powerpoint/2010/main" val="29680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Start Guide</a:t>
            </a:r>
          </a:p>
        </p:txBody>
      </p:sp>
      <p:sp>
        <p:nvSpPr>
          <p:cNvPr id="3" name="Content Placeholder 2"/>
          <p:cNvSpPr>
            <a:spLocks noGrp="1"/>
          </p:cNvSpPr>
          <p:nvPr>
            <p:ph idx="1"/>
          </p:nvPr>
        </p:nvSpPr>
        <p:spPr>
          <a:xfrm>
            <a:off x="773545" y="1818120"/>
            <a:ext cx="10515600" cy="3927475"/>
          </a:xfrm>
        </p:spPr>
        <p:txBody>
          <a:bodyPr>
            <a:normAutofit fontScale="77500" lnSpcReduction="20000"/>
          </a:bodyPr>
          <a:lstStyle/>
          <a:p>
            <a:pPr marL="0" indent="0">
              <a:lnSpc>
                <a:spcPct val="100000"/>
              </a:lnSpc>
              <a:buNone/>
            </a:pPr>
            <a:r>
              <a:rPr lang="en-US" dirty="0"/>
              <a:t>The Quick Start Guide provides information in support of the DC role, including details on OSPI and contractors’ systems and applications, how to access them, and the available training resources for the various areas of state testing.</a:t>
            </a:r>
          </a:p>
          <a:p>
            <a:pPr lvl="1">
              <a:lnSpc>
                <a:spcPct val="100000"/>
              </a:lnSpc>
              <a:spcBef>
                <a:spcPts val="1800"/>
              </a:spcBef>
            </a:pPr>
            <a:r>
              <a:rPr lang="en-US" dirty="0">
                <a:solidFill>
                  <a:srgbClr val="49473B"/>
                </a:solidFill>
              </a:rPr>
              <a:t>The </a:t>
            </a:r>
            <a:r>
              <a:rPr lang="en-US" dirty="0">
                <a:solidFill>
                  <a:schemeClr val="bg1"/>
                </a:solidFill>
              </a:rPr>
              <a:t>Student Records Management for Assessment and Accountability Guidelines (SRMAAG) </a:t>
            </a:r>
            <a:r>
              <a:rPr lang="en-US" dirty="0">
                <a:solidFill>
                  <a:srgbClr val="49473B"/>
                </a:solidFill>
              </a:rPr>
              <a:t>details when and how to pre-ID students, and gives information on TIDE student records, files layouts, and participation attempt codes.</a:t>
            </a:r>
          </a:p>
          <a:p>
            <a:pPr lvl="1">
              <a:lnSpc>
                <a:spcPct val="100000"/>
              </a:lnSpc>
              <a:spcBef>
                <a:spcPts val="1800"/>
              </a:spcBef>
            </a:pPr>
            <a:r>
              <a:rPr lang="en-US" dirty="0">
                <a:solidFill>
                  <a:srgbClr val="49473B"/>
                </a:solidFill>
              </a:rPr>
              <a:t>The </a:t>
            </a:r>
            <a:r>
              <a:rPr lang="en-US" dirty="0">
                <a:solidFill>
                  <a:schemeClr val="bg1"/>
                </a:solidFill>
              </a:rPr>
              <a:t>Test Coordinator Manual (TCM)</a:t>
            </a:r>
            <a:r>
              <a:rPr lang="en-US" dirty="0">
                <a:solidFill>
                  <a:srgbClr val="49473B"/>
                </a:solidFill>
              </a:rPr>
              <a:t> provides information on the test administration requirements at the district and school levels, test security building plans, testing schedules, and student participation and accessibility.</a:t>
            </a:r>
          </a:p>
          <a:p>
            <a:pPr lvl="1">
              <a:lnSpc>
                <a:spcPct val="100000"/>
              </a:lnSpc>
              <a:spcBef>
                <a:spcPts val="1200"/>
              </a:spcBef>
            </a:pPr>
            <a:r>
              <a:rPr lang="en-US" dirty="0">
                <a:solidFill>
                  <a:srgbClr val="49473B"/>
                </a:solidFill>
              </a:rPr>
              <a:t>The </a:t>
            </a:r>
            <a:r>
              <a:rPr lang="en-US" dirty="0">
                <a:solidFill>
                  <a:schemeClr val="bg1"/>
                </a:solidFill>
              </a:rPr>
              <a:t>Professional Standards and Security, Incident, and Reporting Guidelines (PIRG)</a:t>
            </a:r>
            <a:r>
              <a:rPr lang="en-US" dirty="0">
                <a:solidFill>
                  <a:srgbClr val="49473B"/>
                </a:solidFill>
              </a:rPr>
              <a:t> provides  information to support professional standards and ethical testing practices including policies, responsibilities, and permissions. It also provides detailed information regarding test security, incident processing, and reporting.</a:t>
            </a:r>
          </a:p>
          <a:p>
            <a:pPr>
              <a:lnSpc>
                <a:spcPct val="100000"/>
              </a:lnSpc>
            </a:pPr>
            <a:endParaRPr lang="en-US" dirty="0"/>
          </a:p>
        </p:txBody>
      </p:sp>
    </p:spTree>
    <p:extLst>
      <p:ext uri="{BB962C8B-B14F-4D97-AF65-F5344CB8AC3E}">
        <p14:creationId xmlns:p14="http://schemas.microsoft.com/office/powerpoint/2010/main" val="318321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a:xfrm>
            <a:off x="838201" y="1882775"/>
            <a:ext cx="5230090" cy="4130098"/>
          </a:xfrm>
        </p:spPr>
        <p:txBody>
          <a:bodyPr>
            <a:normAutofit fontScale="70000" lnSpcReduction="20000"/>
          </a:bodyPr>
          <a:lstStyle/>
          <a:p>
            <a:pPr>
              <a:lnSpc>
                <a:spcPct val="100000"/>
              </a:lnSpc>
            </a:pPr>
            <a:r>
              <a:rPr lang="en-US" dirty="0"/>
              <a:t>Receive current information, updates, and alerts</a:t>
            </a:r>
          </a:p>
          <a:p>
            <a:pPr lvl="1">
              <a:lnSpc>
                <a:spcPct val="100000"/>
              </a:lnSpc>
              <a:buFont typeface="Palatino Linotype" panose="02040502050505030304" pitchFamily="18" charset="0"/>
              <a:buChar char="⁻"/>
            </a:pPr>
            <a:r>
              <a:rPr lang="en-US" dirty="0"/>
              <a:t>WAW Newsletter </a:t>
            </a:r>
          </a:p>
          <a:p>
            <a:pPr lvl="1">
              <a:lnSpc>
                <a:spcPct val="100000"/>
              </a:lnSpc>
              <a:buFont typeface="Palatino Linotype" panose="02040502050505030304" pitchFamily="18" charset="0"/>
              <a:buChar char="⁻"/>
            </a:pPr>
            <a:r>
              <a:rPr lang="en-US" dirty="0"/>
              <a:t>Assessment Update Webinars</a:t>
            </a:r>
          </a:p>
          <a:p>
            <a:pPr lvl="1">
              <a:lnSpc>
                <a:spcPct val="100000"/>
              </a:lnSpc>
              <a:buFont typeface="Palatino Linotype" panose="02040502050505030304" pitchFamily="18" charset="0"/>
              <a:buChar char="⁻"/>
            </a:pPr>
            <a:r>
              <a:rPr lang="en-US" dirty="0"/>
              <a:t>Testing Alert Emails</a:t>
            </a:r>
          </a:p>
          <a:p>
            <a:pPr lvl="1">
              <a:lnSpc>
                <a:spcPct val="100000"/>
              </a:lnSpc>
              <a:buFont typeface="Palatino Linotype" panose="02040502050505030304" pitchFamily="18" charset="0"/>
              <a:buChar char="⁻"/>
            </a:pPr>
            <a:r>
              <a:rPr lang="en-US" dirty="0"/>
              <a:t>WCAP Portal Homepage Alerts</a:t>
            </a:r>
          </a:p>
          <a:p>
            <a:pPr>
              <a:lnSpc>
                <a:spcPct val="100000"/>
              </a:lnSpc>
            </a:pPr>
            <a:r>
              <a:rPr lang="en-US" dirty="0"/>
              <a:t>Receive individual updates on the following pages of the OSPI Web site: </a:t>
            </a:r>
          </a:p>
          <a:p>
            <a:pPr lvl="1">
              <a:lnSpc>
                <a:spcPct val="100000"/>
              </a:lnSpc>
              <a:buFont typeface="Palatino Linotype" panose="02040502050505030304" pitchFamily="18" charset="0"/>
              <a:buChar char="⁻"/>
            </a:pPr>
            <a:r>
              <a:rPr lang="en-US" dirty="0"/>
              <a:t>Bulletins and Memos</a:t>
            </a:r>
          </a:p>
          <a:p>
            <a:pPr lvl="1">
              <a:lnSpc>
                <a:spcPct val="100000"/>
              </a:lnSpc>
              <a:buFont typeface="Palatino Linotype" panose="02040502050505030304" pitchFamily="18" charset="0"/>
              <a:buChar char="⁻"/>
            </a:pPr>
            <a:r>
              <a:rPr lang="en-US" dirty="0"/>
              <a:t>State Testing</a:t>
            </a:r>
          </a:p>
          <a:p>
            <a:pPr lvl="1">
              <a:lnSpc>
                <a:spcPct val="100000"/>
              </a:lnSpc>
              <a:buFont typeface="Palatino Linotype" panose="02040502050505030304" pitchFamily="18" charset="0"/>
              <a:buChar char="⁻"/>
            </a:pPr>
            <a:r>
              <a:rPr lang="en-US" dirty="0"/>
              <a:t>Graduation Alternatives, ELPA21, WA-AIM, WaKIDS</a:t>
            </a:r>
          </a:p>
          <a:p>
            <a:pPr>
              <a:lnSpc>
                <a:spcPct val="100000"/>
              </a:lnSpc>
            </a:pPr>
            <a:r>
              <a:rPr lang="en-US" dirty="0"/>
              <a:t>Share information with school staff, students, and families</a:t>
            </a:r>
          </a:p>
        </p:txBody>
      </p:sp>
      <p:sp>
        <p:nvSpPr>
          <p:cNvPr id="5" name="TextBox 4"/>
          <p:cNvSpPr txBox="1"/>
          <p:nvPr/>
        </p:nvSpPr>
        <p:spPr>
          <a:xfrm>
            <a:off x="5444413" y="1481549"/>
            <a:ext cx="5648460" cy="369332"/>
          </a:xfrm>
          <a:prstGeom prst="rect">
            <a:avLst/>
          </a:prstGeom>
          <a:noFill/>
        </p:spPr>
        <p:txBody>
          <a:bodyPr wrap="square" rtlCol="0">
            <a:spAutoFit/>
          </a:bodyPr>
          <a:lstStyle/>
          <a:p>
            <a:r>
              <a:rPr lang="en-US" b="1" dirty="0">
                <a:solidFill>
                  <a:srgbClr val="49473B"/>
                </a:solidFill>
                <a:latin typeface="Segoe UI" panose="020B0502040204020203" pitchFamily="34" charset="0"/>
                <a:cs typeface="Segoe UI" panose="020B0502040204020203" pitchFamily="34" charset="0"/>
              </a:rPr>
              <a:t>WAMS-Profile:</a:t>
            </a:r>
            <a:r>
              <a:rPr lang="en-US" b="1" dirty="0">
                <a:solidFill>
                  <a:schemeClr val="accent1">
                    <a:lumMod val="75000"/>
                  </a:schemeClr>
                </a:solidFill>
                <a:latin typeface="Segoe UI" panose="020B0502040204020203" pitchFamily="34" charset="0"/>
                <a:cs typeface="Segoe UI" panose="020B0502040204020203" pitchFamily="34" charset="0"/>
              </a:rPr>
              <a:t> </a:t>
            </a:r>
            <a:r>
              <a:rPr lang="en-US" dirty="0">
                <a:solidFill>
                  <a:srgbClr val="244A5F"/>
                </a:solidFill>
                <a:latin typeface="Segoe UI" panose="020B0502040204020203" pitchFamily="34" charset="0"/>
                <a:cs typeface="Segoe UI" panose="020B0502040204020203" pitchFamily="34" charset="0"/>
              </a:rPr>
              <a:t>https://eds.ospi.k12.wa.us/Login.aspx</a:t>
            </a:r>
            <a:endParaRPr lang="en-US" b="1" dirty="0">
              <a:solidFill>
                <a:srgbClr val="244A5F"/>
              </a:solidFill>
              <a:latin typeface="Segoe UI" panose="020B0502040204020203" pitchFamily="34" charset="0"/>
              <a:cs typeface="Segoe UI" panose="020B0502040204020203" pitchFamily="34" charset="0"/>
            </a:endParaRPr>
          </a:p>
        </p:txBody>
      </p:sp>
      <p:pic>
        <p:nvPicPr>
          <p:cNvPr id="4" name="Picture 3" descr="Example of the WAMS Profile page within EDS. The Profile tab is highlighted in yellow. There are four callout boxes stacked. The first is labeled District Test Coordinators. The second is labeled District Administrators (Designees). The third is labeled CD Shipping Address. The fourth displays program coordinators fpr CAA/CIA, ELPA21, WaKIDS, and WA-AIM."/>
          <p:cNvPicPr>
            <a:picLocks noChangeAspect="1"/>
          </p:cNvPicPr>
          <p:nvPr/>
        </p:nvPicPr>
        <p:blipFill>
          <a:blip r:embed="rId3"/>
          <a:stretch>
            <a:fillRect/>
          </a:stretch>
        </p:blipFill>
        <p:spPr>
          <a:xfrm>
            <a:off x="5990650" y="1985818"/>
            <a:ext cx="4778950" cy="3648363"/>
          </a:xfrm>
          <a:prstGeom prst="rect">
            <a:avLst/>
          </a:prstGeom>
          <a:noFill/>
        </p:spPr>
      </p:pic>
    </p:spTree>
    <p:extLst>
      <p:ext uri="{BB962C8B-B14F-4D97-AF65-F5344CB8AC3E}">
        <p14:creationId xmlns:p14="http://schemas.microsoft.com/office/powerpoint/2010/main" val="290705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809625"/>
          </a:xfrm>
        </p:spPr>
        <p:txBody>
          <a:bodyPr/>
          <a:lstStyle/>
          <a:p>
            <a:r>
              <a:rPr lang="en-US" dirty="0"/>
              <a:t>Training</a:t>
            </a:r>
          </a:p>
        </p:txBody>
      </p:sp>
      <p:sp>
        <p:nvSpPr>
          <p:cNvPr id="3" name="Content Placeholder 2"/>
          <p:cNvSpPr>
            <a:spLocks noGrp="1"/>
          </p:cNvSpPr>
          <p:nvPr>
            <p:ph idx="1"/>
          </p:nvPr>
        </p:nvSpPr>
        <p:spPr>
          <a:xfrm>
            <a:off x="838200" y="1231900"/>
            <a:ext cx="10896600" cy="4808826"/>
          </a:xfrm>
        </p:spPr>
        <p:txBody>
          <a:bodyPr>
            <a:normAutofit fontScale="55000" lnSpcReduction="20000"/>
          </a:bodyPr>
          <a:lstStyle/>
          <a:p>
            <a:pPr marL="0" indent="0">
              <a:lnSpc>
                <a:spcPct val="100000"/>
              </a:lnSpc>
              <a:buNone/>
            </a:pPr>
            <a:r>
              <a:rPr lang="en-US" sz="3400" b="1" dirty="0"/>
              <a:t>REQUIREMENTS</a:t>
            </a:r>
          </a:p>
          <a:p>
            <a:pPr>
              <a:lnSpc>
                <a:spcPct val="110000"/>
              </a:lnSpc>
              <a:spcBef>
                <a:spcPts val="600"/>
              </a:spcBef>
            </a:pPr>
            <a:r>
              <a:rPr lang="en-US" sz="3400" b="1" dirty="0"/>
              <a:t>Annual training is required for all staff who will support state test administration activities.</a:t>
            </a:r>
          </a:p>
          <a:p>
            <a:pPr>
              <a:lnSpc>
                <a:spcPct val="110000"/>
              </a:lnSpc>
              <a:spcBef>
                <a:spcPts val="600"/>
              </a:spcBef>
            </a:pPr>
            <a:r>
              <a:rPr lang="en-US" sz="3400" dirty="0"/>
              <a:t>All new staff must be fully trained. </a:t>
            </a:r>
          </a:p>
          <a:p>
            <a:pPr>
              <a:lnSpc>
                <a:spcPct val="110000"/>
              </a:lnSpc>
              <a:spcBef>
                <a:spcPts val="600"/>
              </a:spcBef>
            </a:pPr>
            <a:r>
              <a:rPr lang="en-US" sz="3400" dirty="0"/>
              <a:t>Seasoned staff must have thorough knowledge of the training resources, and review resources for updates new to 2018-19 administrations. </a:t>
            </a:r>
          </a:p>
          <a:p>
            <a:pPr>
              <a:lnSpc>
                <a:spcPct val="110000"/>
              </a:lnSpc>
              <a:spcBef>
                <a:spcPts val="600"/>
              </a:spcBef>
            </a:pPr>
            <a:r>
              <a:rPr lang="en-US" sz="3400" dirty="0"/>
              <a:t>Make sure all staff understand their roles and responsibilities for the duties assigned.</a:t>
            </a:r>
          </a:p>
          <a:p>
            <a:pPr>
              <a:lnSpc>
                <a:spcPct val="120000"/>
              </a:lnSpc>
              <a:spcBef>
                <a:spcPts val="600"/>
              </a:spcBef>
            </a:pPr>
            <a:r>
              <a:rPr lang="en-US" sz="3400" dirty="0"/>
              <a:t>As the DC, it is your responsibility to train your DAs.</a:t>
            </a:r>
          </a:p>
          <a:p>
            <a:pPr>
              <a:lnSpc>
                <a:spcPct val="110000"/>
              </a:lnSpc>
              <a:spcBef>
                <a:spcPts val="600"/>
              </a:spcBef>
              <a:spcAft>
                <a:spcPts val="1200"/>
              </a:spcAft>
            </a:pPr>
            <a:r>
              <a:rPr lang="en-US" sz="3400" dirty="0"/>
              <a:t>Training of the SCs or TAs may be assigned to another staff, as determined by the DC.</a:t>
            </a:r>
          </a:p>
          <a:p>
            <a:pPr marL="0" indent="0">
              <a:lnSpc>
                <a:spcPct val="110000"/>
              </a:lnSpc>
              <a:buNone/>
            </a:pPr>
            <a:r>
              <a:rPr lang="en-US" sz="3400" b="1" dirty="0"/>
              <a:t>BEST PRACTICES</a:t>
            </a:r>
          </a:p>
          <a:p>
            <a:pPr>
              <a:lnSpc>
                <a:spcPct val="110000"/>
              </a:lnSpc>
              <a:spcBef>
                <a:spcPts val="600"/>
              </a:spcBef>
            </a:pPr>
            <a:r>
              <a:rPr lang="en-US" sz="3400" dirty="0"/>
              <a:t>Know who should be trained.</a:t>
            </a:r>
          </a:p>
          <a:p>
            <a:pPr>
              <a:lnSpc>
                <a:spcPct val="110000"/>
              </a:lnSpc>
              <a:spcBef>
                <a:spcPts val="600"/>
              </a:spcBef>
            </a:pPr>
            <a:r>
              <a:rPr lang="en-US" sz="3400" dirty="0"/>
              <a:t>Know what is, and is not allowed for testing. </a:t>
            </a:r>
          </a:p>
          <a:p>
            <a:pPr>
              <a:lnSpc>
                <a:spcPct val="110000"/>
              </a:lnSpc>
              <a:spcBef>
                <a:spcPts val="600"/>
              </a:spcBef>
            </a:pPr>
            <a:r>
              <a:rPr lang="en-US" sz="3400" dirty="0"/>
              <a:t>Make sure all students have access to the accessibility features they need. </a:t>
            </a:r>
          </a:p>
          <a:p>
            <a:pPr>
              <a:lnSpc>
                <a:spcPct val="110000"/>
              </a:lnSpc>
              <a:spcBef>
                <a:spcPts val="600"/>
              </a:spcBef>
            </a:pPr>
            <a:r>
              <a:rPr lang="en-US" sz="3400" b="1" dirty="0"/>
              <a:t>All staff must be trained and understand the difference between the Practice, Training, Interim, and Summative assessments, PRIOR to proctoring them</a:t>
            </a:r>
            <a:r>
              <a:rPr lang="en-US" sz="3400" dirty="0"/>
              <a:t>.</a:t>
            </a:r>
          </a:p>
          <a:p>
            <a:endParaRPr lang="en-US" dirty="0"/>
          </a:p>
        </p:txBody>
      </p:sp>
    </p:spTree>
    <p:extLst>
      <p:ext uri="{BB962C8B-B14F-4D97-AF65-F5344CB8AC3E}">
        <p14:creationId xmlns:p14="http://schemas.microsoft.com/office/powerpoint/2010/main" val="357624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pic>
        <p:nvPicPr>
          <p:cNvPr id="6" name="Picture 5" descr="WCAP Portal Homepage with an arrow moving from the Test Coordinators (school and district) user card to the system and application page."/>
          <p:cNvPicPr>
            <a:picLocks noChangeAspect="1"/>
          </p:cNvPicPr>
          <p:nvPr/>
        </p:nvPicPr>
        <p:blipFill>
          <a:blip r:embed="rId3"/>
          <a:stretch>
            <a:fillRect/>
          </a:stretch>
        </p:blipFill>
        <p:spPr>
          <a:xfrm>
            <a:off x="3611981" y="327362"/>
            <a:ext cx="7243804" cy="5832138"/>
          </a:xfrm>
          <a:prstGeom prst="rect">
            <a:avLst/>
          </a:prstGeom>
        </p:spPr>
      </p:pic>
    </p:spTree>
    <p:extLst>
      <p:ext uri="{BB962C8B-B14F-4D97-AF65-F5344CB8AC3E}">
        <p14:creationId xmlns:p14="http://schemas.microsoft.com/office/powerpoint/2010/main" val="22782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4842164" cy="1325563"/>
          </a:xfrm>
        </p:spPr>
        <p:txBody>
          <a:bodyPr/>
          <a:lstStyle/>
          <a:p>
            <a:r>
              <a:rPr lang="en-US" dirty="0"/>
              <a:t>Flowchart</a:t>
            </a:r>
          </a:p>
        </p:txBody>
      </p:sp>
      <p:sp>
        <p:nvSpPr>
          <p:cNvPr id="5" name="TextBox 4"/>
          <p:cNvSpPr txBox="1"/>
          <p:nvPr/>
        </p:nvSpPr>
        <p:spPr>
          <a:xfrm>
            <a:off x="542636" y="2314864"/>
            <a:ext cx="3814619" cy="1815882"/>
          </a:xfrm>
          <a:prstGeom prst="rect">
            <a:avLst/>
          </a:prstGeom>
          <a:noFill/>
        </p:spPr>
        <p:txBody>
          <a:bodyPr wrap="square" rtlCol="0">
            <a:spAutoFit/>
          </a:bodyPr>
          <a:lstStyle/>
          <a:p>
            <a:r>
              <a:rPr lang="en-US" sz="2800" dirty="0">
                <a:latin typeface="Palatino Linotype" panose="02040502050505030304" pitchFamily="18" charset="0"/>
              </a:rPr>
              <a:t>This State Assessment Flowchart shows the circle of tasks required throughout the year</a:t>
            </a:r>
          </a:p>
        </p:txBody>
      </p:sp>
      <p:pic>
        <p:nvPicPr>
          <p:cNvPr id="3" name="Picture 2" descr="Circular Flowchart. Reading clockwise from top: Fall Retake, SBA and WA-AIM. Spring, WA-AIM, ELPA21, SBA, and WCAS; Building Plans; Practice and Training Tests, Interims; Pre-ID Process/Accommodations; Pre-ID for Materials; Training for Summative Administration and Security; Manage Testing, Materials, Rosters, Tickets; Summative Test Administration (Submit Incidents and Appeals); Monitor Testing Activity and Verify Completion Rate; Return Secure Test Material; Complete Participation Codes; Submit Reports, including DASR; Preliminary Score Results; Report Final Results. The circle then completes going back to the beginning."/>
          <p:cNvPicPr>
            <a:picLocks noChangeAspect="1"/>
          </p:cNvPicPr>
          <p:nvPr/>
        </p:nvPicPr>
        <p:blipFill>
          <a:blip r:embed="rId3"/>
          <a:stretch>
            <a:fillRect/>
          </a:stretch>
        </p:blipFill>
        <p:spPr>
          <a:xfrm>
            <a:off x="5613400" y="0"/>
            <a:ext cx="6583470" cy="6826445"/>
          </a:xfrm>
          <a:prstGeom prst="rect">
            <a:avLst/>
          </a:prstGeom>
        </p:spPr>
      </p:pic>
    </p:spTree>
    <p:extLst>
      <p:ext uri="{BB962C8B-B14F-4D97-AF65-F5344CB8AC3E}">
        <p14:creationId xmlns:p14="http://schemas.microsoft.com/office/powerpoint/2010/main" val="799367199"/>
      </p:ext>
    </p:extLst>
  </p:cSld>
  <p:clrMapOvr>
    <a:masterClrMapping/>
  </p:clrMapOvr>
</p:sld>
</file>

<file path=ppt/theme/theme1.xml><?xml version="1.0" encoding="utf-8"?>
<a:theme xmlns:a="http://schemas.openxmlformats.org/drawingml/2006/main" name="Office Theme">
  <a:themeElements>
    <a:clrScheme name="OSPI palette">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FFFFF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4D3AE-6630-4311-824A-E112BCE65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67784-D90B-4416-9BE5-C88ECF5059A2}">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48C3029-1FA2-4406-860F-06D2059660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2417</TotalTime>
  <Words>2849</Words>
  <Application>Microsoft Office PowerPoint</Application>
  <PresentationFormat>Widescreen</PresentationFormat>
  <Paragraphs>638</Paragraphs>
  <Slides>38</Slides>
  <Notes>38</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38</vt:i4>
      </vt:variant>
    </vt:vector>
  </HeadingPairs>
  <TitlesOfParts>
    <vt:vector size="56" baseType="lpstr">
      <vt:lpstr>Arial</vt:lpstr>
      <vt:lpstr>Calibri</vt:lpstr>
      <vt:lpstr>Calibri   </vt:lpstr>
      <vt:lpstr>Calibri     </vt:lpstr>
      <vt:lpstr>Calibri      </vt:lpstr>
      <vt:lpstr>Calibri Light</vt:lpstr>
      <vt:lpstr>Palatino Linotype</vt:lpstr>
      <vt:lpstr>Segoe UI</vt:lpstr>
      <vt:lpstr>Segoe UI Historic</vt:lpstr>
      <vt:lpstr>Segoe UI Light</vt:lpstr>
      <vt:lpstr>Segoe UI regular</vt:lpstr>
      <vt:lpstr>Segoe UI Semibold</vt:lpstr>
      <vt:lpstr>Symbol</vt:lpstr>
      <vt:lpstr>Times New Roman</vt:lpstr>
      <vt:lpstr>Wingdings</vt:lpstr>
      <vt:lpstr>Wingdings 2</vt:lpstr>
      <vt:lpstr>Office Theme</vt:lpstr>
      <vt:lpstr>1_Office Theme</vt:lpstr>
      <vt:lpstr>District Test Coordinator and Administrator Boot Camp    Assessment Cycle and  System Overview</vt:lpstr>
      <vt:lpstr>GETTING STARTED</vt:lpstr>
      <vt:lpstr>Who Are You? Responsibilities</vt:lpstr>
      <vt:lpstr>System and Application Permissions</vt:lpstr>
      <vt:lpstr>Quick Start Guide</vt:lpstr>
      <vt:lpstr>Communication</vt:lpstr>
      <vt:lpstr>Training</vt:lpstr>
      <vt:lpstr>Resources</vt:lpstr>
      <vt:lpstr>Flowchart</vt:lpstr>
      <vt:lpstr>Building Plans</vt:lpstr>
      <vt:lpstr>TIDE Test Windows</vt:lpstr>
      <vt:lpstr>ASSESSMENTS AND GRADUATION</vt:lpstr>
      <vt:lpstr>Assessments in 2019</vt:lpstr>
      <vt:lpstr>HS Assessment &amp; Graduation Requirements</vt:lpstr>
      <vt:lpstr>Graduation Alternatives</vt:lpstr>
      <vt:lpstr>PRE-ID</vt:lpstr>
      <vt:lpstr>WAMS Pre-ID</vt:lpstr>
      <vt:lpstr>WAMS Pre-ID</vt:lpstr>
      <vt:lpstr>CEDARS</vt:lpstr>
      <vt:lpstr>CEDARS  SSID</vt:lpstr>
      <vt:lpstr>CEDARS Students</vt:lpstr>
      <vt:lpstr>Pre-Identify Student Settings</vt:lpstr>
      <vt:lpstr>Pre-Registration of Students Receiving Services</vt:lpstr>
      <vt:lpstr>Pre-Registration of Students Receiving Services</vt:lpstr>
      <vt:lpstr>Paper Test Materials  Order, Delivery, Return Schedule</vt:lpstr>
      <vt:lpstr>Material Available and Locally Supplied</vt:lpstr>
      <vt:lpstr>REPORTING</vt:lpstr>
      <vt:lpstr>Participation Codes</vt:lpstr>
      <vt:lpstr>TIDE Appeals</vt:lpstr>
      <vt:lpstr>Assessment Reporting Management System (ARMS)</vt:lpstr>
      <vt:lpstr>Accessing Forms in ARMS</vt:lpstr>
      <vt:lpstr>Electronic and Paper Reporting</vt:lpstr>
      <vt:lpstr>Document Retention  and Audit Report</vt:lpstr>
      <vt:lpstr>Request to View (RTV)</vt:lpstr>
      <vt:lpstr>Q and A Session</vt:lpstr>
      <vt:lpstr>Contacts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Olson</dc:creator>
  <cp:lastModifiedBy>Rick, Brian</cp:lastModifiedBy>
  <cp:revision>190</cp:revision>
  <cp:lastPrinted>2019-01-25T16:14:29Z</cp:lastPrinted>
  <dcterms:created xsi:type="dcterms:W3CDTF">2018-07-25T20:53:30Z</dcterms:created>
  <dcterms:modified xsi:type="dcterms:W3CDTF">2019-01-25T16:24:26Z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