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41"/>
  </p:notesMasterIdLst>
  <p:sldIdLst>
    <p:sldId id="283" r:id="rId3"/>
    <p:sldId id="268" r:id="rId4"/>
    <p:sldId id="269" r:id="rId5"/>
    <p:sldId id="301" r:id="rId6"/>
    <p:sldId id="282" r:id="rId7"/>
    <p:sldId id="285" r:id="rId8"/>
    <p:sldId id="299" r:id="rId9"/>
    <p:sldId id="258" r:id="rId10"/>
    <p:sldId id="260" r:id="rId11"/>
    <p:sldId id="259" r:id="rId12"/>
    <p:sldId id="304" r:id="rId13"/>
    <p:sldId id="270" r:id="rId14"/>
    <p:sldId id="271" r:id="rId15"/>
    <p:sldId id="302" r:id="rId16"/>
    <p:sldId id="303" r:id="rId17"/>
    <p:sldId id="277" r:id="rId18"/>
    <p:sldId id="278" r:id="rId19"/>
    <p:sldId id="279" r:id="rId20"/>
    <p:sldId id="280" r:id="rId21"/>
    <p:sldId id="292" r:id="rId22"/>
    <p:sldId id="293" r:id="rId23"/>
    <p:sldId id="294" r:id="rId24"/>
    <p:sldId id="295" r:id="rId25"/>
    <p:sldId id="300" r:id="rId26"/>
    <p:sldId id="288" r:id="rId27"/>
    <p:sldId id="289" r:id="rId28"/>
    <p:sldId id="290" r:id="rId29"/>
    <p:sldId id="291" r:id="rId30"/>
    <p:sldId id="272" r:id="rId31"/>
    <p:sldId id="273" r:id="rId32"/>
    <p:sldId id="296" r:id="rId33"/>
    <p:sldId id="297" r:id="rId34"/>
    <p:sldId id="298" r:id="rId35"/>
    <p:sldId id="306" r:id="rId36"/>
    <p:sldId id="307" r:id="rId37"/>
    <p:sldId id="308" r:id="rId38"/>
    <p:sldId id="274" r:id="rId39"/>
    <p:sldId id="305" r:id="rId40"/>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32" userDrawn="1">
          <p15:clr>
            <a:srgbClr val="A4A3A4"/>
          </p15:clr>
        </p15:guide>
        <p15:guide id="2" pos="729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8474" autoAdjust="0"/>
    <p:restoredTop sz="94660"/>
  </p:normalViewPr>
  <p:slideViewPr>
    <p:cSldViewPr snapToGrid="0" showGuides="1">
      <p:cViewPr varScale="1">
        <p:scale>
          <a:sx n="103" d="100"/>
          <a:sy n="103" d="100"/>
        </p:scale>
        <p:origin x="138" y="378"/>
      </p:cViewPr>
      <p:guideLst>
        <p:guide orient="horz" pos="432"/>
        <p:guide pos="7296"/>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018C52A-A7DB-4520-AAFB-E68DC7508E1A}"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43E2A5E8-B862-4FC2-8836-93CBAD791C98}" type="asst">
      <dgm:prSet custT="1"/>
      <dgm:spPr/>
      <dgm:t>
        <a:bodyPr/>
        <a:lstStyle/>
        <a:p>
          <a:r>
            <a:rPr lang="en-US" sz="1200" dirty="0"/>
            <a:t>TIDE</a:t>
          </a:r>
        </a:p>
        <a:p>
          <a:r>
            <a:rPr lang="en-US" sz="1200" dirty="0"/>
            <a:t>Test Information Distribution Engine</a:t>
          </a:r>
        </a:p>
      </dgm:t>
    </dgm:pt>
    <dgm:pt modelId="{221D58E3-A73A-4ABA-BC38-2F7BCCE528B9}" type="parTrans" cxnId="{690A4EAE-413E-4C29-A019-300F2E48682C}">
      <dgm:prSet/>
      <dgm:spPr/>
      <dgm:t>
        <a:bodyPr/>
        <a:lstStyle/>
        <a:p>
          <a:endParaRPr lang="en-US"/>
        </a:p>
      </dgm:t>
    </dgm:pt>
    <dgm:pt modelId="{99F0032E-3F9E-460E-B6ED-03A3EE9F8E45}" type="sibTrans" cxnId="{690A4EAE-413E-4C29-A019-300F2E48682C}">
      <dgm:prSet/>
      <dgm:spPr/>
      <dgm:t>
        <a:bodyPr/>
        <a:lstStyle/>
        <a:p>
          <a:endParaRPr lang="en-US"/>
        </a:p>
      </dgm:t>
    </dgm:pt>
    <dgm:pt modelId="{9F6E6DA9-3391-4BCA-B48D-681EABD463F2}">
      <dgm:prSet custT="1"/>
      <dgm:spPr/>
      <dgm:t>
        <a:bodyPr/>
        <a:lstStyle/>
        <a:p>
          <a:r>
            <a:rPr lang="en-US" sz="1200"/>
            <a:t>Practice and Training Tests</a:t>
          </a:r>
        </a:p>
      </dgm:t>
    </dgm:pt>
    <dgm:pt modelId="{1AC1FBCE-A6CC-457E-85A8-248B4C61A919}" type="parTrans" cxnId="{90C2CDE7-8A22-4B07-88E0-2D5BA990736A}">
      <dgm:prSet/>
      <dgm:spPr/>
      <dgm:t>
        <a:bodyPr/>
        <a:lstStyle/>
        <a:p>
          <a:endParaRPr lang="en-US"/>
        </a:p>
      </dgm:t>
    </dgm:pt>
    <dgm:pt modelId="{3A8AD398-886A-4FE4-A443-C76B20FAB13B}" type="sibTrans" cxnId="{90C2CDE7-8A22-4B07-88E0-2D5BA990736A}">
      <dgm:prSet/>
      <dgm:spPr/>
      <dgm:t>
        <a:bodyPr/>
        <a:lstStyle/>
        <a:p>
          <a:endParaRPr lang="en-US"/>
        </a:p>
      </dgm:t>
    </dgm:pt>
    <dgm:pt modelId="{F6C08168-9E38-4564-B640-442E88995AA6}">
      <dgm:prSet custT="1"/>
      <dgm:spPr/>
      <dgm:t>
        <a:bodyPr/>
        <a:lstStyle/>
        <a:p>
          <a:r>
            <a:rPr lang="en-US" sz="1200"/>
            <a:t>Test Administration</a:t>
          </a:r>
        </a:p>
      </dgm:t>
    </dgm:pt>
    <dgm:pt modelId="{8C93641F-E567-4314-9BB9-5AF845C56397}" type="parTrans" cxnId="{79CE1954-1EC6-46DF-A610-12E38BFC2A95}">
      <dgm:prSet/>
      <dgm:spPr/>
      <dgm:t>
        <a:bodyPr/>
        <a:lstStyle/>
        <a:p>
          <a:endParaRPr lang="en-US"/>
        </a:p>
      </dgm:t>
    </dgm:pt>
    <dgm:pt modelId="{114F4B7B-650E-4FBB-B8D5-1FBC28460FE4}" type="sibTrans" cxnId="{79CE1954-1EC6-46DF-A610-12E38BFC2A95}">
      <dgm:prSet/>
      <dgm:spPr/>
      <dgm:t>
        <a:bodyPr/>
        <a:lstStyle/>
        <a:p>
          <a:endParaRPr lang="en-US"/>
        </a:p>
      </dgm:t>
    </dgm:pt>
    <dgm:pt modelId="{6D8161FD-0CA2-4D1A-A176-F6E87998E198}">
      <dgm:prSet custT="1"/>
      <dgm:spPr/>
      <dgm:t>
        <a:bodyPr/>
        <a:lstStyle/>
        <a:p>
          <a:r>
            <a:rPr lang="en-US" sz="1200"/>
            <a:t>Summative  Asessments</a:t>
          </a:r>
        </a:p>
      </dgm:t>
    </dgm:pt>
    <dgm:pt modelId="{304BB29D-A2A4-494D-ACD3-4F82748F0E3A}" type="parTrans" cxnId="{41D3FFD9-76E6-4E66-82AD-81754821BE63}">
      <dgm:prSet/>
      <dgm:spPr/>
      <dgm:t>
        <a:bodyPr/>
        <a:lstStyle/>
        <a:p>
          <a:endParaRPr lang="en-US"/>
        </a:p>
      </dgm:t>
    </dgm:pt>
    <dgm:pt modelId="{DD3A560E-2DE7-4439-B47F-425AF070483D}" type="sibTrans" cxnId="{41D3FFD9-76E6-4E66-82AD-81754821BE63}">
      <dgm:prSet/>
      <dgm:spPr/>
      <dgm:t>
        <a:bodyPr/>
        <a:lstStyle/>
        <a:p>
          <a:endParaRPr lang="en-US"/>
        </a:p>
      </dgm:t>
    </dgm:pt>
    <dgm:pt modelId="{9B7401F7-C064-4A4A-A3F3-AC746AFA007C}">
      <dgm:prSet custT="1"/>
      <dgm:spPr/>
      <dgm:t>
        <a:bodyPr/>
        <a:lstStyle/>
        <a:p>
          <a:r>
            <a:rPr lang="en-US" sz="1200"/>
            <a:t>Interim Assessments</a:t>
          </a:r>
        </a:p>
      </dgm:t>
    </dgm:pt>
    <dgm:pt modelId="{7A87505F-6E05-498B-BE41-B0213F1BCD16}" type="parTrans" cxnId="{168ED575-F13F-4FA1-A026-D1491781A858}">
      <dgm:prSet/>
      <dgm:spPr/>
      <dgm:t>
        <a:bodyPr/>
        <a:lstStyle/>
        <a:p>
          <a:endParaRPr lang="en-US"/>
        </a:p>
      </dgm:t>
    </dgm:pt>
    <dgm:pt modelId="{CD025FE6-ED87-4391-BD5C-3E62732BEAD9}" type="sibTrans" cxnId="{168ED575-F13F-4FA1-A026-D1491781A858}">
      <dgm:prSet/>
      <dgm:spPr/>
      <dgm:t>
        <a:bodyPr/>
        <a:lstStyle/>
        <a:p>
          <a:endParaRPr lang="en-US"/>
        </a:p>
      </dgm:t>
    </dgm:pt>
    <dgm:pt modelId="{0995ED89-F237-470E-8881-985346F5660C}">
      <dgm:prSet custT="1"/>
      <dgm:spPr/>
      <dgm:t>
        <a:bodyPr/>
        <a:lstStyle/>
        <a:p>
          <a:r>
            <a:rPr lang="en-US" sz="1200" dirty="0"/>
            <a:t>DEI</a:t>
          </a:r>
        </a:p>
        <a:p>
          <a:r>
            <a:rPr lang="en-US" sz="1200" dirty="0"/>
            <a:t>Data Entry Interface</a:t>
          </a:r>
        </a:p>
      </dgm:t>
    </dgm:pt>
    <dgm:pt modelId="{CBFFB817-BA19-4D5F-A2AB-4260DB3140CF}" type="parTrans" cxnId="{6B218C85-DDE5-4445-8B15-CD4385969653}">
      <dgm:prSet/>
      <dgm:spPr/>
      <dgm:t>
        <a:bodyPr/>
        <a:lstStyle/>
        <a:p>
          <a:endParaRPr lang="en-US"/>
        </a:p>
      </dgm:t>
    </dgm:pt>
    <dgm:pt modelId="{D7C14D78-3F34-431E-9090-B690AA96DFC0}" type="sibTrans" cxnId="{6B218C85-DDE5-4445-8B15-CD4385969653}">
      <dgm:prSet/>
      <dgm:spPr/>
      <dgm:t>
        <a:bodyPr/>
        <a:lstStyle/>
        <a:p>
          <a:endParaRPr lang="en-US"/>
        </a:p>
      </dgm:t>
    </dgm:pt>
    <dgm:pt modelId="{4C2514D6-83DA-41F9-A4D3-F182E97D5BB3}">
      <dgm:prSet custT="1"/>
      <dgm:spPr/>
      <dgm:t>
        <a:bodyPr/>
        <a:lstStyle/>
        <a:p>
          <a:r>
            <a:rPr lang="en-US" sz="1200" dirty="0"/>
            <a:t>AVA </a:t>
          </a:r>
        </a:p>
        <a:p>
          <a:r>
            <a:rPr lang="en-US" sz="1200" dirty="0"/>
            <a:t>Assessment Viewing Application</a:t>
          </a:r>
        </a:p>
      </dgm:t>
    </dgm:pt>
    <dgm:pt modelId="{317A6054-3B8F-4FE1-889E-85C31B862C5A}" type="parTrans" cxnId="{F7A62044-F8DE-43EC-A561-1F7877DDC68A}">
      <dgm:prSet/>
      <dgm:spPr/>
      <dgm:t>
        <a:bodyPr/>
        <a:lstStyle/>
        <a:p>
          <a:endParaRPr lang="en-US"/>
        </a:p>
      </dgm:t>
    </dgm:pt>
    <dgm:pt modelId="{49262286-9505-4C9A-8855-22325D278EC1}" type="sibTrans" cxnId="{F7A62044-F8DE-43EC-A561-1F7877DDC68A}">
      <dgm:prSet/>
      <dgm:spPr/>
      <dgm:t>
        <a:bodyPr/>
        <a:lstStyle/>
        <a:p>
          <a:endParaRPr lang="en-US"/>
        </a:p>
      </dgm:t>
    </dgm:pt>
    <dgm:pt modelId="{D625B261-35C1-4120-A479-0449356AF226}">
      <dgm:prSet custT="1"/>
      <dgm:spPr/>
      <dgm:t>
        <a:bodyPr/>
        <a:lstStyle/>
        <a:p>
          <a:r>
            <a:rPr lang="en-US" sz="1200"/>
            <a:t>AIRWays Reporting </a:t>
          </a:r>
        </a:p>
      </dgm:t>
    </dgm:pt>
    <dgm:pt modelId="{139BDE92-2C65-449E-9338-D5CF7164A1F4}" type="parTrans" cxnId="{CC8F3983-122B-4AD9-B796-63C2F28E2912}">
      <dgm:prSet/>
      <dgm:spPr/>
      <dgm:t>
        <a:bodyPr/>
        <a:lstStyle/>
        <a:p>
          <a:endParaRPr lang="en-US"/>
        </a:p>
      </dgm:t>
    </dgm:pt>
    <dgm:pt modelId="{B608251A-F1EC-4A46-AD37-DCFDEBF6B988}" type="sibTrans" cxnId="{CC8F3983-122B-4AD9-B796-63C2F28E2912}">
      <dgm:prSet/>
      <dgm:spPr/>
      <dgm:t>
        <a:bodyPr/>
        <a:lstStyle/>
        <a:p>
          <a:endParaRPr lang="en-US"/>
        </a:p>
      </dgm:t>
    </dgm:pt>
    <dgm:pt modelId="{E046989F-0D0C-41E7-AC1C-4E09FAD4E8A9}">
      <dgm:prSet custT="1"/>
      <dgm:spPr/>
      <dgm:t>
        <a:bodyPr/>
        <a:lstStyle/>
        <a:p>
          <a:r>
            <a:rPr lang="en-US" sz="1200"/>
            <a:t>ORS</a:t>
          </a:r>
        </a:p>
        <a:p>
          <a:r>
            <a:rPr lang="en-US" sz="1200"/>
            <a:t>Online Reporting System</a:t>
          </a:r>
        </a:p>
      </dgm:t>
    </dgm:pt>
    <dgm:pt modelId="{300BEE8E-CE90-434F-B713-F8B90CB7997E}" type="parTrans" cxnId="{AAD3BE07-B1B1-404F-BE02-1413BD1EB1BE}">
      <dgm:prSet/>
      <dgm:spPr/>
      <dgm:t>
        <a:bodyPr/>
        <a:lstStyle/>
        <a:p>
          <a:endParaRPr lang="en-US"/>
        </a:p>
      </dgm:t>
    </dgm:pt>
    <dgm:pt modelId="{78F4BE11-4DCC-47CE-8D4F-36EDC9D29DB2}" type="sibTrans" cxnId="{AAD3BE07-B1B1-404F-BE02-1413BD1EB1BE}">
      <dgm:prSet/>
      <dgm:spPr/>
      <dgm:t>
        <a:bodyPr/>
        <a:lstStyle/>
        <a:p>
          <a:endParaRPr lang="en-US"/>
        </a:p>
      </dgm:t>
    </dgm:pt>
    <dgm:pt modelId="{9EAA8E2F-B771-49A8-8CB7-3B76B7504A1F}">
      <dgm:prSet custT="1"/>
      <dgm:spPr/>
      <dgm:t>
        <a:bodyPr/>
        <a:lstStyle/>
        <a:p>
          <a:r>
            <a:rPr lang="en-US" sz="1100" dirty="0"/>
            <a:t>Used to transcribe  student assessment responses from paper-pencil accommodated forms for WCAS and ELPA21 assessments for scoring.</a:t>
          </a:r>
        </a:p>
      </dgm:t>
    </dgm:pt>
    <dgm:pt modelId="{FE2A779B-0880-452B-9231-B79F4EDC4914}" type="parTrans" cxnId="{1282EAB2-9A83-480C-ABE5-FA6963F29B40}">
      <dgm:prSet/>
      <dgm:spPr/>
      <dgm:t>
        <a:bodyPr/>
        <a:lstStyle/>
        <a:p>
          <a:endParaRPr lang="en-US"/>
        </a:p>
      </dgm:t>
    </dgm:pt>
    <dgm:pt modelId="{BD217528-4565-4B5E-B96D-23FE438595CD}" type="sibTrans" cxnId="{1282EAB2-9A83-480C-ABE5-FA6963F29B40}">
      <dgm:prSet/>
      <dgm:spPr/>
      <dgm:t>
        <a:bodyPr/>
        <a:lstStyle/>
        <a:p>
          <a:endParaRPr lang="en-US"/>
        </a:p>
      </dgm:t>
    </dgm:pt>
    <dgm:pt modelId="{4D67C49A-815C-4C08-A6E0-DCDBDEB3F4F1}">
      <dgm:prSet custT="1"/>
      <dgm:spPr/>
      <dgm:t>
        <a:bodyPr/>
        <a:lstStyle/>
        <a:p>
          <a:r>
            <a:rPr lang="en-US" sz="1200" dirty="0"/>
            <a:t>Provides score reports for each student who takes  a WCAP  assessment.</a:t>
          </a:r>
        </a:p>
      </dgm:t>
    </dgm:pt>
    <dgm:pt modelId="{ACE725FC-CDC3-4443-BB8A-58801EE7E346}" type="parTrans" cxnId="{557401F6-35B8-48EC-AD58-3B1D387FABA1}">
      <dgm:prSet/>
      <dgm:spPr/>
      <dgm:t>
        <a:bodyPr/>
        <a:lstStyle/>
        <a:p>
          <a:endParaRPr lang="en-US"/>
        </a:p>
      </dgm:t>
    </dgm:pt>
    <dgm:pt modelId="{F5C82750-4B5B-4D95-9810-B05FD291386A}" type="sibTrans" cxnId="{557401F6-35B8-48EC-AD58-3B1D387FABA1}">
      <dgm:prSet/>
      <dgm:spPr/>
      <dgm:t>
        <a:bodyPr/>
        <a:lstStyle/>
        <a:p>
          <a:endParaRPr lang="en-US"/>
        </a:p>
      </dgm:t>
    </dgm:pt>
    <dgm:pt modelId="{80D1477F-BFDB-431C-8852-5BDE8665DF58}">
      <dgm:prSet custT="1"/>
      <dgm:spPr/>
      <dgm:t>
        <a:bodyPr/>
        <a:lstStyle/>
        <a:p>
          <a:r>
            <a:rPr lang="en-US" sz="1200" dirty="0"/>
            <a:t>Provides student performance reports for Smarter Balanced interim assessments.</a:t>
          </a:r>
        </a:p>
      </dgm:t>
    </dgm:pt>
    <dgm:pt modelId="{E710D88A-29D7-40D0-A6E5-50B042636F31}" type="parTrans" cxnId="{172452E9-5EA0-4A04-9945-7ACA4AA05370}">
      <dgm:prSet/>
      <dgm:spPr/>
      <dgm:t>
        <a:bodyPr/>
        <a:lstStyle/>
        <a:p>
          <a:endParaRPr lang="en-US"/>
        </a:p>
      </dgm:t>
    </dgm:pt>
    <dgm:pt modelId="{8376973A-4B0F-4182-9D9A-67C2E8B15DC9}" type="sibTrans" cxnId="{172452E9-5EA0-4A04-9945-7ACA4AA05370}">
      <dgm:prSet/>
      <dgm:spPr/>
      <dgm:t>
        <a:bodyPr/>
        <a:lstStyle/>
        <a:p>
          <a:endParaRPr lang="en-US"/>
        </a:p>
      </dgm:t>
    </dgm:pt>
    <dgm:pt modelId="{0083E577-77EC-4E41-BD79-41765253293B}">
      <dgm:prSet custT="1"/>
      <dgm:spPr/>
      <dgm:t>
        <a:bodyPr/>
        <a:lstStyle/>
        <a:p>
          <a:r>
            <a:rPr lang="en-US" sz="1200"/>
            <a:t>Allows users to review Smarter Balanced ICAs and IABs for administrative and instructional purposes.</a:t>
          </a:r>
        </a:p>
      </dgm:t>
    </dgm:pt>
    <dgm:pt modelId="{EBF496CE-4FEC-4923-AFD3-016D218A450D}" type="parTrans" cxnId="{B9B0F8E9-EA9A-4D4A-A616-881FEA823DCA}">
      <dgm:prSet/>
      <dgm:spPr/>
      <dgm:t>
        <a:bodyPr/>
        <a:lstStyle/>
        <a:p>
          <a:endParaRPr lang="en-US"/>
        </a:p>
      </dgm:t>
    </dgm:pt>
    <dgm:pt modelId="{1B02ED56-D9F5-425B-8D6D-87E589E38AAB}" type="sibTrans" cxnId="{B9B0F8E9-EA9A-4D4A-A616-881FEA823DCA}">
      <dgm:prSet/>
      <dgm:spPr/>
      <dgm:t>
        <a:bodyPr/>
        <a:lstStyle/>
        <a:p>
          <a:endParaRPr lang="en-US"/>
        </a:p>
      </dgm:t>
    </dgm:pt>
    <dgm:pt modelId="{9A6DB80D-E9C3-46BF-A353-92DBB26F4900}">
      <dgm:prSet custT="1"/>
      <dgm:spPr/>
      <dgm:t>
        <a:bodyPr/>
        <a:lstStyle/>
        <a:p>
          <a:r>
            <a:rPr lang="en-US" sz="1200"/>
            <a:t>Secure site that students practice using the accessibility supports and testing formats used during summative assessments.</a:t>
          </a:r>
        </a:p>
      </dgm:t>
    </dgm:pt>
    <dgm:pt modelId="{84E64666-FC97-4983-8D25-404AE7E02D9A}" type="parTrans" cxnId="{5676D4B2-6055-4189-9526-CF29BFB4CB40}">
      <dgm:prSet/>
      <dgm:spPr/>
      <dgm:t>
        <a:bodyPr/>
        <a:lstStyle/>
        <a:p>
          <a:endParaRPr lang="en-US"/>
        </a:p>
      </dgm:t>
    </dgm:pt>
    <dgm:pt modelId="{3AD8D6D3-67F9-4D45-8DB5-D75D07ABB66E}" type="sibTrans" cxnId="{5676D4B2-6055-4189-9526-CF29BFB4CB40}">
      <dgm:prSet/>
      <dgm:spPr/>
      <dgm:t>
        <a:bodyPr/>
        <a:lstStyle/>
        <a:p>
          <a:endParaRPr lang="en-US"/>
        </a:p>
      </dgm:t>
    </dgm:pt>
    <dgm:pt modelId="{94B6713F-CAB8-49CB-B3BD-5481BCC81A73}" type="pres">
      <dgm:prSet presAssocID="{5018C52A-A7DB-4520-AAFB-E68DC7508E1A}" presName="hierChild1" presStyleCnt="0">
        <dgm:presLayoutVars>
          <dgm:chPref val="1"/>
          <dgm:dir/>
          <dgm:animOne val="branch"/>
          <dgm:animLvl val="lvl"/>
          <dgm:resizeHandles/>
        </dgm:presLayoutVars>
      </dgm:prSet>
      <dgm:spPr/>
      <dgm:t>
        <a:bodyPr/>
        <a:lstStyle/>
        <a:p>
          <a:endParaRPr lang="en-US"/>
        </a:p>
      </dgm:t>
    </dgm:pt>
    <dgm:pt modelId="{0F82DA3A-85BB-4E29-BF9E-F2D3D95D5028}" type="pres">
      <dgm:prSet presAssocID="{43E2A5E8-B862-4FC2-8836-93CBAD791C98}" presName="hierRoot1" presStyleCnt="0"/>
      <dgm:spPr/>
    </dgm:pt>
    <dgm:pt modelId="{B9102B8A-32D2-401C-843B-29685100EEC1}" type="pres">
      <dgm:prSet presAssocID="{43E2A5E8-B862-4FC2-8836-93CBAD791C98}" presName="composite" presStyleCnt="0"/>
      <dgm:spPr/>
    </dgm:pt>
    <dgm:pt modelId="{5CBA4834-CD9E-41B5-82C7-CAF9A0F3F9CD}" type="pres">
      <dgm:prSet presAssocID="{43E2A5E8-B862-4FC2-8836-93CBAD791C98}" presName="background" presStyleLbl="node0" presStyleIdx="0" presStyleCnt="1"/>
      <dgm:spPr/>
    </dgm:pt>
    <dgm:pt modelId="{72432A53-5D44-4139-9847-D63240266B90}" type="pres">
      <dgm:prSet presAssocID="{43E2A5E8-B862-4FC2-8836-93CBAD791C98}" presName="text" presStyleLbl="fgAcc0" presStyleIdx="0" presStyleCnt="1" custLinFactNeighborX="-4143" custLinFactNeighborY="-5035">
        <dgm:presLayoutVars>
          <dgm:chPref val="3"/>
        </dgm:presLayoutVars>
      </dgm:prSet>
      <dgm:spPr/>
      <dgm:t>
        <a:bodyPr/>
        <a:lstStyle/>
        <a:p>
          <a:endParaRPr lang="en-US"/>
        </a:p>
      </dgm:t>
    </dgm:pt>
    <dgm:pt modelId="{F61F7A8B-5918-4525-A7D0-E356778533B9}" type="pres">
      <dgm:prSet presAssocID="{43E2A5E8-B862-4FC2-8836-93CBAD791C98}" presName="hierChild2" presStyleCnt="0"/>
      <dgm:spPr/>
    </dgm:pt>
    <dgm:pt modelId="{BB910B7C-1A32-4563-BBAA-263F9C538A00}" type="pres">
      <dgm:prSet presAssocID="{1AC1FBCE-A6CC-457E-85A8-248B4C61A919}" presName="Name10" presStyleLbl="parChTrans1D2" presStyleIdx="0" presStyleCnt="3"/>
      <dgm:spPr/>
      <dgm:t>
        <a:bodyPr/>
        <a:lstStyle/>
        <a:p>
          <a:endParaRPr lang="en-US"/>
        </a:p>
      </dgm:t>
    </dgm:pt>
    <dgm:pt modelId="{454CB2EF-BBB8-4565-B0CC-E596088F5FBD}" type="pres">
      <dgm:prSet presAssocID="{9F6E6DA9-3391-4BCA-B48D-681EABD463F2}" presName="hierRoot2" presStyleCnt="0"/>
      <dgm:spPr/>
    </dgm:pt>
    <dgm:pt modelId="{1CD36EA2-EEBF-4B8A-831C-E590AB6FA9A4}" type="pres">
      <dgm:prSet presAssocID="{9F6E6DA9-3391-4BCA-B48D-681EABD463F2}" presName="composite2" presStyleCnt="0"/>
      <dgm:spPr/>
    </dgm:pt>
    <dgm:pt modelId="{9500C0CD-93FB-4C3F-9D55-C3F768CD5372}" type="pres">
      <dgm:prSet presAssocID="{9F6E6DA9-3391-4BCA-B48D-681EABD463F2}" presName="background2" presStyleLbl="node2" presStyleIdx="0" presStyleCnt="3"/>
      <dgm:spPr/>
    </dgm:pt>
    <dgm:pt modelId="{DA87B484-96D6-4B82-ADE5-97FD1938E404}" type="pres">
      <dgm:prSet presAssocID="{9F6E6DA9-3391-4BCA-B48D-681EABD463F2}" presName="text2" presStyleLbl="fgAcc2" presStyleIdx="0" presStyleCnt="3" custLinFactNeighborX="27897" custLinFactNeighborY="-21215">
        <dgm:presLayoutVars>
          <dgm:chPref val="3"/>
        </dgm:presLayoutVars>
      </dgm:prSet>
      <dgm:spPr/>
      <dgm:t>
        <a:bodyPr/>
        <a:lstStyle/>
        <a:p>
          <a:endParaRPr lang="en-US"/>
        </a:p>
      </dgm:t>
    </dgm:pt>
    <dgm:pt modelId="{A993F6BA-1317-4455-8003-A78B44C3B48F}" type="pres">
      <dgm:prSet presAssocID="{9F6E6DA9-3391-4BCA-B48D-681EABD463F2}" presName="hierChild3" presStyleCnt="0"/>
      <dgm:spPr/>
    </dgm:pt>
    <dgm:pt modelId="{0AE8B24D-620D-40E1-8EB3-7954C7AEA4E2}" type="pres">
      <dgm:prSet presAssocID="{84E64666-FC97-4983-8D25-404AE7E02D9A}" presName="Name17" presStyleLbl="parChTrans1D3" presStyleIdx="0" presStyleCnt="4"/>
      <dgm:spPr/>
      <dgm:t>
        <a:bodyPr/>
        <a:lstStyle/>
        <a:p>
          <a:endParaRPr lang="en-US"/>
        </a:p>
      </dgm:t>
    </dgm:pt>
    <dgm:pt modelId="{07276A08-16C5-4FFB-86E9-0E14A843DFCD}" type="pres">
      <dgm:prSet presAssocID="{9A6DB80D-E9C3-46BF-A353-92DBB26F4900}" presName="hierRoot3" presStyleCnt="0"/>
      <dgm:spPr/>
    </dgm:pt>
    <dgm:pt modelId="{ABB58C10-C863-400E-86C5-E3485F88D921}" type="pres">
      <dgm:prSet presAssocID="{9A6DB80D-E9C3-46BF-A353-92DBB26F4900}" presName="composite3" presStyleCnt="0"/>
      <dgm:spPr/>
    </dgm:pt>
    <dgm:pt modelId="{62D3427A-8514-4473-8436-DBA5F3EFA742}" type="pres">
      <dgm:prSet presAssocID="{9A6DB80D-E9C3-46BF-A353-92DBB26F4900}" presName="background3" presStyleLbl="node3" presStyleIdx="0" presStyleCnt="4"/>
      <dgm:spPr/>
    </dgm:pt>
    <dgm:pt modelId="{FFB9A16C-B81F-47F2-B511-20882AA28917}" type="pres">
      <dgm:prSet presAssocID="{9A6DB80D-E9C3-46BF-A353-92DBB26F4900}" presName="text3" presStyleLbl="fgAcc3" presStyleIdx="0" presStyleCnt="4" custScaleX="174177" custLinFactNeighborX="-21095" custLinFactNeighborY="-29375">
        <dgm:presLayoutVars>
          <dgm:chPref val="3"/>
        </dgm:presLayoutVars>
      </dgm:prSet>
      <dgm:spPr/>
      <dgm:t>
        <a:bodyPr/>
        <a:lstStyle/>
        <a:p>
          <a:endParaRPr lang="en-US"/>
        </a:p>
      </dgm:t>
    </dgm:pt>
    <dgm:pt modelId="{8308F438-7923-407A-B74C-2FEE4EC475F4}" type="pres">
      <dgm:prSet presAssocID="{9A6DB80D-E9C3-46BF-A353-92DBB26F4900}" presName="hierChild4" presStyleCnt="0"/>
      <dgm:spPr/>
    </dgm:pt>
    <dgm:pt modelId="{BECB1C94-F585-48DF-8704-52DE37566C12}" type="pres">
      <dgm:prSet presAssocID="{8C93641F-E567-4314-9BB9-5AF845C56397}" presName="Name10" presStyleLbl="parChTrans1D2" presStyleIdx="1" presStyleCnt="3"/>
      <dgm:spPr/>
      <dgm:t>
        <a:bodyPr/>
        <a:lstStyle/>
        <a:p>
          <a:endParaRPr lang="en-US"/>
        </a:p>
      </dgm:t>
    </dgm:pt>
    <dgm:pt modelId="{325AFA83-BA6C-4BCF-9ED1-BF653C28E593}" type="pres">
      <dgm:prSet presAssocID="{F6C08168-9E38-4564-B640-442E88995AA6}" presName="hierRoot2" presStyleCnt="0"/>
      <dgm:spPr/>
    </dgm:pt>
    <dgm:pt modelId="{D3F4DD09-CF6B-4412-9F22-8E4627C060C0}" type="pres">
      <dgm:prSet presAssocID="{F6C08168-9E38-4564-B640-442E88995AA6}" presName="composite2" presStyleCnt="0"/>
      <dgm:spPr/>
    </dgm:pt>
    <dgm:pt modelId="{B52683BB-C95E-4AE5-8483-737D54AF2464}" type="pres">
      <dgm:prSet presAssocID="{F6C08168-9E38-4564-B640-442E88995AA6}" presName="background2" presStyleLbl="node2" presStyleIdx="1" presStyleCnt="3"/>
      <dgm:spPr/>
    </dgm:pt>
    <dgm:pt modelId="{28A0DCC5-38F7-4158-8860-08B4A0C6CCB0}" type="pres">
      <dgm:prSet presAssocID="{F6C08168-9E38-4564-B640-442E88995AA6}" presName="text2" presStyleLbl="fgAcc2" presStyleIdx="1" presStyleCnt="3" custLinFactNeighborX="-22796" custLinFactNeighborY="-4896">
        <dgm:presLayoutVars>
          <dgm:chPref val="3"/>
        </dgm:presLayoutVars>
      </dgm:prSet>
      <dgm:spPr/>
      <dgm:t>
        <a:bodyPr/>
        <a:lstStyle/>
        <a:p>
          <a:endParaRPr lang="en-US"/>
        </a:p>
      </dgm:t>
    </dgm:pt>
    <dgm:pt modelId="{9908A401-CD4C-4977-BD90-C8E9B92E3FD7}" type="pres">
      <dgm:prSet presAssocID="{F6C08168-9E38-4564-B640-442E88995AA6}" presName="hierChild3" presStyleCnt="0"/>
      <dgm:spPr/>
    </dgm:pt>
    <dgm:pt modelId="{3047DBB0-4398-4A5C-A0EB-8EBA1B63A433}" type="pres">
      <dgm:prSet presAssocID="{7A87505F-6E05-498B-BE41-B0213F1BCD16}" presName="Name17" presStyleLbl="parChTrans1D3" presStyleIdx="1" presStyleCnt="4"/>
      <dgm:spPr/>
      <dgm:t>
        <a:bodyPr/>
        <a:lstStyle/>
        <a:p>
          <a:endParaRPr lang="en-US"/>
        </a:p>
      </dgm:t>
    </dgm:pt>
    <dgm:pt modelId="{78857627-D370-4F38-8CD4-8A3BC51AC6B4}" type="pres">
      <dgm:prSet presAssocID="{9B7401F7-C064-4A4A-A3F3-AC746AFA007C}" presName="hierRoot3" presStyleCnt="0"/>
      <dgm:spPr/>
    </dgm:pt>
    <dgm:pt modelId="{28F8FBD6-0800-43F5-9C6B-97C56C064684}" type="pres">
      <dgm:prSet presAssocID="{9B7401F7-C064-4A4A-A3F3-AC746AFA007C}" presName="composite3" presStyleCnt="0"/>
      <dgm:spPr/>
    </dgm:pt>
    <dgm:pt modelId="{92E5739E-AC11-471E-9A34-2EE5C39771E9}" type="pres">
      <dgm:prSet presAssocID="{9B7401F7-C064-4A4A-A3F3-AC746AFA007C}" presName="background3" presStyleLbl="node3" presStyleIdx="1" presStyleCnt="4"/>
      <dgm:spPr/>
    </dgm:pt>
    <dgm:pt modelId="{D3E1F7E8-A503-48BD-8CEC-BB563A153ECE}" type="pres">
      <dgm:prSet presAssocID="{9B7401F7-C064-4A4A-A3F3-AC746AFA007C}" presName="text3" presStyleLbl="fgAcc3" presStyleIdx="1" presStyleCnt="4" custLinFactNeighborX="29012" custLinFactNeighborY="-3264">
        <dgm:presLayoutVars>
          <dgm:chPref val="3"/>
        </dgm:presLayoutVars>
      </dgm:prSet>
      <dgm:spPr/>
      <dgm:t>
        <a:bodyPr/>
        <a:lstStyle/>
        <a:p>
          <a:endParaRPr lang="en-US"/>
        </a:p>
      </dgm:t>
    </dgm:pt>
    <dgm:pt modelId="{B30E3F47-3A04-48D0-838A-E29927410691}" type="pres">
      <dgm:prSet presAssocID="{9B7401F7-C064-4A4A-A3F3-AC746AFA007C}" presName="hierChild4" presStyleCnt="0"/>
      <dgm:spPr/>
    </dgm:pt>
    <dgm:pt modelId="{BFEE2CC6-014A-45E9-8E4C-61A8A6049F0F}" type="pres">
      <dgm:prSet presAssocID="{317A6054-3B8F-4FE1-889E-85C31B862C5A}" presName="Name23" presStyleLbl="parChTrans1D4" presStyleIdx="0" presStyleCnt="6"/>
      <dgm:spPr/>
      <dgm:t>
        <a:bodyPr/>
        <a:lstStyle/>
        <a:p>
          <a:endParaRPr lang="en-US"/>
        </a:p>
      </dgm:t>
    </dgm:pt>
    <dgm:pt modelId="{E250F749-C93E-49A7-825A-EB5BF158AF1A}" type="pres">
      <dgm:prSet presAssocID="{4C2514D6-83DA-41F9-A4D3-F182E97D5BB3}" presName="hierRoot4" presStyleCnt="0"/>
      <dgm:spPr/>
    </dgm:pt>
    <dgm:pt modelId="{888BF471-B078-46E5-948D-E7FE160E7797}" type="pres">
      <dgm:prSet presAssocID="{4C2514D6-83DA-41F9-A4D3-F182E97D5BB3}" presName="composite4" presStyleCnt="0"/>
      <dgm:spPr/>
    </dgm:pt>
    <dgm:pt modelId="{6962230D-BFB5-405A-B995-13460D0225F2}" type="pres">
      <dgm:prSet presAssocID="{4C2514D6-83DA-41F9-A4D3-F182E97D5BB3}" presName="background4" presStyleLbl="node4" presStyleIdx="0" presStyleCnt="6"/>
      <dgm:spPr/>
    </dgm:pt>
    <dgm:pt modelId="{686C9867-F4AC-4EFC-8EA9-9DFF742A8DF8}" type="pres">
      <dgm:prSet presAssocID="{4C2514D6-83DA-41F9-A4D3-F182E97D5BB3}" presName="text4" presStyleLbl="fgAcc4" presStyleIdx="0" presStyleCnt="6" custLinFactNeighborY="1632">
        <dgm:presLayoutVars>
          <dgm:chPref val="3"/>
        </dgm:presLayoutVars>
      </dgm:prSet>
      <dgm:spPr/>
      <dgm:t>
        <a:bodyPr/>
        <a:lstStyle/>
        <a:p>
          <a:endParaRPr lang="en-US"/>
        </a:p>
      </dgm:t>
    </dgm:pt>
    <dgm:pt modelId="{EE7C06D7-AF06-49DE-ADE5-F53CF76D50CC}" type="pres">
      <dgm:prSet presAssocID="{4C2514D6-83DA-41F9-A4D3-F182E97D5BB3}" presName="hierChild5" presStyleCnt="0"/>
      <dgm:spPr/>
    </dgm:pt>
    <dgm:pt modelId="{4763C96A-4F2E-4E23-B560-1F56591EF564}" type="pres">
      <dgm:prSet presAssocID="{EBF496CE-4FEC-4923-AFD3-016D218A450D}" presName="Name23" presStyleLbl="parChTrans1D4" presStyleIdx="1" presStyleCnt="6"/>
      <dgm:spPr/>
      <dgm:t>
        <a:bodyPr/>
        <a:lstStyle/>
        <a:p>
          <a:endParaRPr lang="en-US"/>
        </a:p>
      </dgm:t>
    </dgm:pt>
    <dgm:pt modelId="{B531687D-7D6C-421D-88F0-2DBF0A577E7C}" type="pres">
      <dgm:prSet presAssocID="{0083E577-77EC-4E41-BD79-41765253293B}" presName="hierRoot4" presStyleCnt="0"/>
      <dgm:spPr/>
    </dgm:pt>
    <dgm:pt modelId="{70420604-EDCA-4319-B458-F1983E78EE0E}" type="pres">
      <dgm:prSet presAssocID="{0083E577-77EC-4E41-BD79-41765253293B}" presName="composite4" presStyleCnt="0"/>
      <dgm:spPr/>
    </dgm:pt>
    <dgm:pt modelId="{854749C7-3FA0-4DDD-BBAB-704A7B3AEF9E}" type="pres">
      <dgm:prSet presAssocID="{0083E577-77EC-4E41-BD79-41765253293B}" presName="background4" presStyleLbl="node4" presStyleIdx="1" presStyleCnt="6"/>
      <dgm:spPr/>
    </dgm:pt>
    <dgm:pt modelId="{E9429110-38F1-4600-AFFE-C817AD2AF6F7}" type="pres">
      <dgm:prSet presAssocID="{0083E577-77EC-4E41-BD79-41765253293B}" presName="text4" presStyleLbl="fgAcc4" presStyleIdx="1" presStyleCnt="6" custScaleX="160763" custLinFactNeighborX="-2447" custLinFactNeighborY="140">
        <dgm:presLayoutVars>
          <dgm:chPref val="3"/>
        </dgm:presLayoutVars>
      </dgm:prSet>
      <dgm:spPr/>
      <dgm:t>
        <a:bodyPr/>
        <a:lstStyle/>
        <a:p>
          <a:endParaRPr lang="en-US"/>
        </a:p>
      </dgm:t>
    </dgm:pt>
    <dgm:pt modelId="{7E77CE3E-BC0E-44E3-B5F2-138DE457E9E9}" type="pres">
      <dgm:prSet presAssocID="{0083E577-77EC-4E41-BD79-41765253293B}" presName="hierChild5" presStyleCnt="0"/>
      <dgm:spPr/>
    </dgm:pt>
    <dgm:pt modelId="{912B22AC-21AE-4DDB-A42F-D2B6A40EA487}" type="pres">
      <dgm:prSet presAssocID="{139BDE92-2C65-449E-9338-D5CF7164A1F4}" presName="Name23" presStyleLbl="parChTrans1D4" presStyleIdx="2" presStyleCnt="6"/>
      <dgm:spPr/>
      <dgm:t>
        <a:bodyPr/>
        <a:lstStyle/>
        <a:p>
          <a:endParaRPr lang="en-US"/>
        </a:p>
      </dgm:t>
    </dgm:pt>
    <dgm:pt modelId="{8BCEEB3D-7AC2-4B2E-84F2-2CFA97F8D741}" type="pres">
      <dgm:prSet presAssocID="{D625B261-35C1-4120-A479-0449356AF226}" presName="hierRoot4" presStyleCnt="0"/>
      <dgm:spPr/>
    </dgm:pt>
    <dgm:pt modelId="{4F489E9C-FC51-4629-A009-C2AFDD5C1D91}" type="pres">
      <dgm:prSet presAssocID="{D625B261-35C1-4120-A479-0449356AF226}" presName="composite4" presStyleCnt="0"/>
      <dgm:spPr/>
    </dgm:pt>
    <dgm:pt modelId="{2A49FAD0-04A6-4980-AC92-EE37AC664AB0}" type="pres">
      <dgm:prSet presAssocID="{D625B261-35C1-4120-A479-0449356AF226}" presName="background4" presStyleLbl="node4" presStyleIdx="2" presStyleCnt="6"/>
      <dgm:spPr/>
    </dgm:pt>
    <dgm:pt modelId="{DBF07D09-5E40-4D9C-9731-4B3108CA995A}" type="pres">
      <dgm:prSet presAssocID="{D625B261-35C1-4120-A479-0449356AF226}" presName="text4" presStyleLbl="fgAcc4" presStyleIdx="2" presStyleCnt="6" custLinFactNeighborX="5181" custLinFactNeighborY="1632">
        <dgm:presLayoutVars>
          <dgm:chPref val="3"/>
        </dgm:presLayoutVars>
      </dgm:prSet>
      <dgm:spPr/>
      <dgm:t>
        <a:bodyPr/>
        <a:lstStyle/>
        <a:p>
          <a:endParaRPr lang="en-US"/>
        </a:p>
      </dgm:t>
    </dgm:pt>
    <dgm:pt modelId="{6AF5CF07-62F0-47CE-BE64-CB07C23C0B43}" type="pres">
      <dgm:prSet presAssocID="{D625B261-35C1-4120-A479-0449356AF226}" presName="hierChild5" presStyleCnt="0"/>
      <dgm:spPr/>
    </dgm:pt>
    <dgm:pt modelId="{E59BCEAD-7CA3-4DCE-B936-20734C857A8D}" type="pres">
      <dgm:prSet presAssocID="{E710D88A-29D7-40D0-A6E5-50B042636F31}" presName="Name23" presStyleLbl="parChTrans1D4" presStyleIdx="3" presStyleCnt="6"/>
      <dgm:spPr/>
      <dgm:t>
        <a:bodyPr/>
        <a:lstStyle/>
        <a:p>
          <a:endParaRPr lang="en-US"/>
        </a:p>
      </dgm:t>
    </dgm:pt>
    <dgm:pt modelId="{4313B376-1F3E-4450-AA77-32221EA2FD32}" type="pres">
      <dgm:prSet presAssocID="{80D1477F-BFDB-431C-8852-5BDE8665DF58}" presName="hierRoot4" presStyleCnt="0"/>
      <dgm:spPr/>
    </dgm:pt>
    <dgm:pt modelId="{E8C80669-A713-4841-88B1-833ACC26B876}" type="pres">
      <dgm:prSet presAssocID="{80D1477F-BFDB-431C-8852-5BDE8665DF58}" presName="composite4" presStyleCnt="0"/>
      <dgm:spPr/>
    </dgm:pt>
    <dgm:pt modelId="{0D1EA127-E6FD-4E9C-BF3E-6E796B10BD51}" type="pres">
      <dgm:prSet presAssocID="{80D1477F-BFDB-431C-8852-5BDE8665DF58}" presName="background4" presStyleLbl="node4" presStyleIdx="3" presStyleCnt="6"/>
      <dgm:spPr/>
    </dgm:pt>
    <dgm:pt modelId="{2DAB19C6-1DDE-47C7-9997-06673091EF5B}" type="pres">
      <dgm:prSet presAssocID="{80D1477F-BFDB-431C-8852-5BDE8665DF58}" presName="text4" presStyleLbl="fgAcc4" presStyleIdx="3" presStyleCnt="6" custScaleX="136119" custLinFactNeighborX="60105" custLinFactNeighborY="3403">
        <dgm:presLayoutVars>
          <dgm:chPref val="3"/>
        </dgm:presLayoutVars>
      </dgm:prSet>
      <dgm:spPr/>
      <dgm:t>
        <a:bodyPr/>
        <a:lstStyle/>
        <a:p>
          <a:endParaRPr lang="en-US"/>
        </a:p>
      </dgm:t>
    </dgm:pt>
    <dgm:pt modelId="{9ECF6C6C-96F5-4DD7-AC82-A58FA04624AB}" type="pres">
      <dgm:prSet presAssocID="{80D1477F-BFDB-431C-8852-5BDE8665DF58}" presName="hierChild5" presStyleCnt="0"/>
      <dgm:spPr/>
    </dgm:pt>
    <dgm:pt modelId="{A5ACE3F0-53AD-4700-A67C-85C18993776D}" type="pres">
      <dgm:prSet presAssocID="{304BB29D-A2A4-494D-ACD3-4F82748F0E3A}" presName="Name17" presStyleLbl="parChTrans1D3" presStyleIdx="2" presStyleCnt="4"/>
      <dgm:spPr/>
      <dgm:t>
        <a:bodyPr/>
        <a:lstStyle/>
        <a:p>
          <a:endParaRPr lang="en-US"/>
        </a:p>
      </dgm:t>
    </dgm:pt>
    <dgm:pt modelId="{1C99B2E2-747C-43AB-AF35-DC5E42A7D06E}" type="pres">
      <dgm:prSet presAssocID="{6D8161FD-0CA2-4D1A-A176-F6E87998E198}" presName="hierRoot3" presStyleCnt="0"/>
      <dgm:spPr/>
    </dgm:pt>
    <dgm:pt modelId="{366C6345-D06F-49CA-9B12-F01DDAC92EEF}" type="pres">
      <dgm:prSet presAssocID="{6D8161FD-0CA2-4D1A-A176-F6E87998E198}" presName="composite3" presStyleCnt="0"/>
      <dgm:spPr/>
    </dgm:pt>
    <dgm:pt modelId="{949E14EC-C9DA-4832-B9AE-EE0869C7157B}" type="pres">
      <dgm:prSet presAssocID="{6D8161FD-0CA2-4D1A-A176-F6E87998E198}" presName="background3" presStyleLbl="node3" presStyleIdx="2" presStyleCnt="4"/>
      <dgm:spPr/>
    </dgm:pt>
    <dgm:pt modelId="{BD94F332-10E8-4CB4-8923-77A6DEF4CA89}" type="pres">
      <dgm:prSet presAssocID="{6D8161FD-0CA2-4D1A-A176-F6E87998E198}" presName="text3" presStyleLbl="fgAcc3" presStyleIdx="2" presStyleCnt="4" custLinFactNeighborX="-72541" custLinFactNeighborY="-3264">
        <dgm:presLayoutVars>
          <dgm:chPref val="3"/>
        </dgm:presLayoutVars>
      </dgm:prSet>
      <dgm:spPr/>
      <dgm:t>
        <a:bodyPr/>
        <a:lstStyle/>
        <a:p>
          <a:endParaRPr lang="en-US"/>
        </a:p>
      </dgm:t>
    </dgm:pt>
    <dgm:pt modelId="{5A408458-4BC7-4563-9E67-2104CFDF24D9}" type="pres">
      <dgm:prSet presAssocID="{6D8161FD-0CA2-4D1A-A176-F6E87998E198}" presName="hierChild4" presStyleCnt="0"/>
      <dgm:spPr/>
    </dgm:pt>
    <dgm:pt modelId="{3B652E63-43A1-49B1-9FF8-641A0D7BDA5D}" type="pres">
      <dgm:prSet presAssocID="{300BEE8E-CE90-434F-B713-F8B90CB7997E}" presName="Name23" presStyleLbl="parChTrans1D4" presStyleIdx="4" presStyleCnt="6"/>
      <dgm:spPr/>
      <dgm:t>
        <a:bodyPr/>
        <a:lstStyle/>
        <a:p>
          <a:endParaRPr lang="en-US"/>
        </a:p>
      </dgm:t>
    </dgm:pt>
    <dgm:pt modelId="{69CBFEC4-4598-47D0-9E0B-97EE2B622064}" type="pres">
      <dgm:prSet presAssocID="{E046989F-0D0C-41E7-AC1C-4E09FAD4E8A9}" presName="hierRoot4" presStyleCnt="0"/>
      <dgm:spPr/>
    </dgm:pt>
    <dgm:pt modelId="{1B1D6C63-31F5-48F7-8186-BE1834BF895B}" type="pres">
      <dgm:prSet presAssocID="{E046989F-0D0C-41E7-AC1C-4E09FAD4E8A9}" presName="composite4" presStyleCnt="0"/>
      <dgm:spPr/>
    </dgm:pt>
    <dgm:pt modelId="{6D6C0D8F-70A9-4C9B-B54E-346FC22224B3}" type="pres">
      <dgm:prSet presAssocID="{E046989F-0D0C-41E7-AC1C-4E09FAD4E8A9}" presName="background4" presStyleLbl="node4" presStyleIdx="4" presStyleCnt="6"/>
      <dgm:spPr/>
    </dgm:pt>
    <dgm:pt modelId="{FF05EFCA-EF22-4F2E-B62A-B7A0046B9666}" type="pres">
      <dgm:prSet presAssocID="{E046989F-0D0C-41E7-AC1C-4E09FAD4E8A9}" presName="text4" presStyleLbl="fgAcc4" presStyleIdx="4" presStyleCnt="6" custLinFactNeighborX="96374" custLinFactNeighborY="-1632">
        <dgm:presLayoutVars>
          <dgm:chPref val="3"/>
        </dgm:presLayoutVars>
      </dgm:prSet>
      <dgm:spPr/>
      <dgm:t>
        <a:bodyPr/>
        <a:lstStyle/>
        <a:p>
          <a:endParaRPr lang="en-US"/>
        </a:p>
      </dgm:t>
    </dgm:pt>
    <dgm:pt modelId="{5335587C-0872-4991-A0A6-64A5992641CB}" type="pres">
      <dgm:prSet presAssocID="{E046989F-0D0C-41E7-AC1C-4E09FAD4E8A9}" presName="hierChild5" presStyleCnt="0"/>
      <dgm:spPr/>
    </dgm:pt>
    <dgm:pt modelId="{7BAD3D6F-F920-4A2A-A393-F4D68C67382B}" type="pres">
      <dgm:prSet presAssocID="{ACE725FC-CDC3-4443-BB8A-58801EE7E346}" presName="Name23" presStyleLbl="parChTrans1D4" presStyleIdx="5" presStyleCnt="6"/>
      <dgm:spPr/>
      <dgm:t>
        <a:bodyPr/>
        <a:lstStyle/>
        <a:p>
          <a:endParaRPr lang="en-US"/>
        </a:p>
      </dgm:t>
    </dgm:pt>
    <dgm:pt modelId="{B3B37B01-B07E-4FE5-BBA5-B39E6DD0BBEE}" type="pres">
      <dgm:prSet presAssocID="{4D67C49A-815C-4C08-A6E0-DCDBDEB3F4F1}" presName="hierRoot4" presStyleCnt="0"/>
      <dgm:spPr/>
    </dgm:pt>
    <dgm:pt modelId="{18002598-BD79-48BC-A192-86A7E2BA564C}" type="pres">
      <dgm:prSet presAssocID="{4D67C49A-815C-4C08-A6E0-DCDBDEB3F4F1}" presName="composite4" presStyleCnt="0"/>
      <dgm:spPr/>
    </dgm:pt>
    <dgm:pt modelId="{2C0E9965-8356-49AF-B601-1F64100D19FE}" type="pres">
      <dgm:prSet presAssocID="{4D67C49A-815C-4C08-A6E0-DCDBDEB3F4F1}" presName="background4" presStyleLbl="node4" presStyleIdx="5" presStyleCnt="6"/>
      <dgm:spPr/>
    </dgm:pt>
    <dgm:pt modelId="{DAA1516A-338F-45DD-B3AD-3F50907B2761}" type="pres">
      <dgm:prSet presAssocID="{4D67C49A-815C-4C08-A6E0-DCDBDEB3F4F1}" presName="text4" presStyleLbl="fgAcc4" presStyleIdx="5" presStyleCnt="6" custScaleX="142389" custLinFactX="23173" custLinFactNeighborX="100000" custLinFactNeighborY="140">
        <dgm:presLayoutVars>
          <dgm:chPref val="3"/>
        </dgm:presLayoutVars>
      </dgm:prSet>
      <dgm:spPr/>
      <dgm:t>
        <a:bodyPr/>
        <a:lstStyle/>
        <a:p>
          <a:endParaRPr lang="en-US"/>
        </a:p>
      </dgm:t>
    </dgm:pt>
    <dgm:pt modelId="{D2B2E887-0365-45C7-BE1A-93432F87CD59}" type="pres">
      <dgm:prSet presAssocID="{4D67C49A-815C-4C08-A6E0-DCDBDEB3F4F1}" presName="hierChild5" presStyleCnt="0"/>
      <dgm:spPr/>
    </dgm:pt>
    <dgm:pt modelId="{B61F0E61-63CB-4AF5-A4FB-6D5556E7EAB5}" type="pres">
      <dgm:prSet presAssocID="{CBFFB817-BA19-4D5F-A2AB-4260DB3140CF}" presName="Name10" presStyleLbl="parChTrans1D2" presStyleIdx="2" presStyleCnt="3"/>
      <dgm:spPr/>
      <dgm:t>
        <a:bodyPr/>
        <a:lstStyle/>
        <a:p>
          <a:endParaRPr lang="en-US"/>
        </a:p>
      </dgm:t>
    </dgm:pt>
    <dgm:pt modelId="{98C7F514-E5D8-4976-B776-D7D68208D765}" type="pres">
      <dgm:prSet presAssocID="{0995ED89-F237-470E-8881-985346F5660C}" presName="hierRoot2" presStyleCnt="0"/>
      <dgm:spPr/>
    </dgm:pt>
    <dgm:pt modelId="{9A8B7B69-E16C-4F51-AA41-447DAE6075B8}" type="pres">
      <dgm:prSet presAssocID="{0995ED89-F237-470E-8881-985346F5660C}" presName="composite2" presStyleCnt="0"/>
      <dgm:spPr/>
    </dgm:pt>
    <dgm:pt modelId="{2572B50B-A9B9-41F5-919B-F445A34E222E}" type="pres">
      <dgm:prSet presAssocID="{0995ED89-F237-470E-8881-985346F5660C}" presName="background2" presStyleLbl="node2" presStyleIdx="2" presStyleCnt="3"/>
      <dgm:spPr/>
    </dgm:pt>
    <dgm:pt modelId="{9244DCEB-0C79-480F-919F-8F341602E696}" type="pres">
      <dgm:prSet presAssocID="{0995ED89-F237-470E-8881-985346F5660C}" presName="text2" presStyleLbl="fgAcc2" presStyleIdx="2" presStyleCnt="3" custLinFactNeighborX="-76168" custLinFactNeighborY="-22848">
        <dgm:presLayoutVars>
          <dgm:chPref val="3"/>
        </dgm:presLayoutVars>
      </dgm:prSet>
      <dgm:spPr/>
      <dgm:t>
        <a:bodyPr/>
        <a:lstStyle/>
        <a:p>
          <a:endParaRPr lang="en-US"/>
        </a:p>
      </dgm:t>
    </dgm:pt>
    <dgm:pt modelId="{ADB4D10F-F6C9-4EEB-8F20-B892E63B2FC4}" type="pres">
      <dgm:prSet presAssocID="{0995ED89-F237-470E-8881-985346F5660C}" presName="hierChild3" presStyleCnt="0"/>
      <dgm:spPr/>
    </dgm:pt>
    <dgm:pt modelId="{DF6B9A2B-1CFA-4EB2-A036-B1F6AECB9441}" type="pres">
      <dgm:prSet presAssocID="{FE2A779B-0880-452B-9231-B79F4EDC4914}" presName="Name17" presStyleLbl="parChTrans1D3" presStyleIdx="3" presStyleCnt="4"/>
      <dgm:spPr/>
      <dgm:t>
        <a:bodyPr/>
        <a:lstStyle/>
        <a:p>
          <a:endParaRPr lang="en-US"/>
        </a:p>
      </dgm:t>
    </dgm:pt>
    <dgm:pt modelId="{86CEA6EE-2C1F-4A10-A0D4-889DF8E59A3F}" type="pres">
      <dgm:prSet presAssocID="{9EAA8E2F-B771-49A8-8CB7-3B76B7504A1F}" presName="hierRoot3" presStyleCnt="0"/>
      <dgm:spPr/>
    </dgm:pt>
    <dgm:pt modelId="{1DD19322-0B17-4F35-9F0B-0813D5966C3C}" type="pres">
      <dgm:prSet presAssocID="{9EAA8E2F-B771-49A8-8CB7-3B76B7504A1F}" presName="composite3" presStyleCnt="0"/>
      <dgm:spPr/>
    </dgm:pt>
    <dgm:pt modelId="{F707D10C-6640-42A5-8448-D32A8585719A}" type="pres">
      <dgm:prSet presAssocID="{9EAA8E2F-B771-49A8-8CB7-3B76B7504A1F}" presName="background3" presStyleLbl="node3" presStyleIdx="3" presStyleCnt="4"/>
      <dgm:spPr/>
    </dgm:pt>
    <dgm:pt modelId="{2A53AE53-8686-4C99-808F-93F6640FA797}" type="pres">
      <dgm:prSet presAssocID="{9EAA8E2F-B771-49A8-8CB7-3B76B7504A1F}" presName="text3" presStyleLbl="fgAcc3" presStyleIdx="3" presStyleCnt="4" custScaleX="176697" custLinFactNeighborX="-42117" custLinFactNeighborY="-13056">
        <dgm:presLayoutVars>
          <dgm:chPref val="3"/>
        </dgm:presLayoutVars>
      </dgm:prSet>
      <dgm:spPr/>
      <dgm:t>
        <a:bodyPr/>
        <a:lstStyle/>
        <a:p>
          <a:endParaRPr lang="en-US"/>
        </a:p>
      </dgm:t>
    </dgm:pt>
    <dgm:pt modelId="{F65C31C3-5190-4525-822F-9530E7755EBC}" type="pres">
      <dgm:prSet presAssocID="{9EAA8E2F-B771-49A8-8CB7-3B76B7504A1F}" presName="hierChild4" presStyleCnt="0"/>
      <dgm:spPr/>
    </dgm:pt>
  </dgm:ptLst>
  <dgm:cxnLst>
    <dgm:cxn modelId="{172452E9-5EA0-4A04-9945-7ACA4AA05370}" srcId="{D625B261-35C1-4120-A479-0449356AF226}" destId="{80D1477F-BFDB-431C-8852-5BDE8665DF58}" srcOrd="0" destOrd="0" parTransId="{E710D88A-29D7-40D0-A6E5-50B042636F31}" sibTransId="{8376973A-4B0F-4182-9D9A-67C2E8B15DC9}"/>
    <dgm:cxn modelId="{557401F6-35B8-48EC-AD58-3B1D387FABA1}" srcId="{E046989F-0D0C-41E7-AC1C-4E09FAD4E8A9}" destId="{4D67C49A-815C-4C08-A6E0-DCDBDEB3F4F1}" srcOrd="0" destOrd="0" parTransId="{ACE725FC-CDC3-4443-BB8A-58801EE7E346}" sibTransId="{F5C82750-4B5B-4D95-9810-B05FD291386A}"/>
    <dgm:cxn modelId="{CC8F3983-122B-4AD9-B796-63C2F28E2912}" srcId="{9B7401F7-C064-4A4A-A3F3-AC746AFA007C}" destId="{D625B261-35C1-4120-A479-0449356AF226}" srcOrd="1" destOrd="0" parTransId="{139BDE92-2C65-449E-9338-D5CF7164A1F4}" sibTransId="{B608251A-F1EC-4A46-AD37-DCFDEBF6B988}"/>
    <dgm:cxn modelId="{468F40D0-C1B0-4033-8499-5000309C1B1F}" type="presOf" srcId="{317A6054-3B8F-4FE1-889E-85C31B862C5A}" destId="{BFEE2CC6-014A-45E9-8E4C-61A8A6049F0F}" srcOrd="0" destOrd="0" presId="urn:microsoft.com/office/officeart/2005/8/layout/hierarchy1"/>
    <dgm:cxn modelId="{4F0C3E0B-2DB4-468D-ABBF-DE4A63F4C778}" type="presOf" srcId="{9B7401F7-C064-4A4A-A3F3-AC746AFA007C}" destId="{D3E1F7E8-A503-48BD-8CEC-BB563A153ECE}" srcOrd="0" destOrd="0" presId="urn:microsoft.com/office/officeart/2005/8/layout/hierarchy1"/>
    <dgm:cxn modelId="{054A8D25-F3E3-4338-85EE-5203BDD72C2C}" type="presOf" srcId="{9EAA8E2F-B771-49A8-8CB7-3B76B7504A1F}" destId="{2A53AE53-8686-4C99-808F-93F6640FA797}" srcOrd="0" destOrd="0" presId="urn:microsoft.com/office/officeart/2005/8/layout/hierarchy1"/>
    <dgm:cxn modelId="{07A6E0EC-1C68-44CF-87CC-DA8F36B30556}" type="presOf" srcId="{E710D88A-29D7-40D0-A6E5-50B042636F31}" destId="{E59BCEAD-7CA3-4DCE-B936-20734C857A8D}" srcOrd="0" destOrd="0" presId="urn:microsoft.com/office/officeart/2005/8/layout/hierarchy1"/>
    <dgm:cxn modelId="{CB6D0183-6A05-4933-95CC-4361E5C198A6}" type="presOf" srcId="{0083E577-77EC-4E41-BD79-41765253293B}" destId="{E9429110-38F1-4600-AFFE-C817AD2AF6F7}" srcOrd="0" destOrd="0" presId="urn:microsoft.com/office/officeart/2005/8/layout/hierarchy1"/>
    <dgm:cxn modelId="{DC0CE177-76F2-4395-9E0D-781FC6224B80}" type="presOf" srcId="{9F6E6DA9-3391-4BCA-B48D-681EABD463F2}" destId="{DA87B484-96D6-4B82-ADE5-97FD1938E404}" srcOrd="0" destOrd="0" presId="urn:microsoft.com/office/officeart/2005/8/layout/hierarchy1"/>
    <dgm:cxn modelId="{168ED575-F13F-4FA1-A026-D1491781A858}" srcId="{F6C08168-9E38-4564-B640-442E88995AA6}" destId="{9B7401F7-C064-4A4A-A3F3-AC746AFA007C}" srcOrd="0" destOrd="0" parTransId="{7A87505F-6E05-498B-BE41-B0213F1BCD16}" sibTransId="{CD025FE6-ED87-4391-BD5C-3E62732BEAD9}"/>
    <dgm:cxn modelId="{AAD3BE07-B1B1-404F-BE02-1413BD1EB1BE}" srcId="{6D8161FD-0CA2-4D1A-A176-F6E87998E198}" destId="{E046989F-0D0C-41E7-AC1C-4E09FAD4E8A9}" srcOrd="0" destOrd="0" parTransId="{300BEE8E-CE90-434F-B713-F8B90CB7997E}" sibTransId="{78F4BE11-4DCC-47CE-8D4F-36EDC9D29DB2}"/>
    <dgm:cxn modelId="{F7A62044-F8DE-43EC-A561-1F7877DDC68A}" srcId="{9B7401F7-C064-4A4A-A3F3-AC746AFA007C}" destId="{4C2514D6-83DA-41F9-A4D3-F182E97D5BB3}" srcOrd="0" destOrd="0" parTransId="{317A6054-3B8F-4FE1-889E-85C31B862C5A}" sibTransId="{49262286-9505-4C9A-8855-22325D278EC1}"/>
    <dgm:cxn modelId="{9E733CD9-0018-49C7-A273-AC3B5A79D6B5}" type="presOf" srcId="{8C93641F-E567-4314-9BB9-5AF845C56397}" destId="{BECB1C94-F585-48DF-8704-52DE37566C12}" srcOrd="0" destOrd="0" presId="urn:microsoft.com/office/officeart/2005/8/layout/hierarchy1"/>
    <dgm:cxn modelId="{9E76EDCF-C238-4652-80D7-AD72768EED3E}" type="presOf" srcId="{CBFFB817-BA19-4D5F-A2AB-4260DB3140CF}" destId="{B61F0E61-63CB-4AF5-A4FB-6D5556E7EAB5}" srcOrd="0" destOrd="0" presId="urn:microsoft.com/office/officeart/2005/8/layout/hierarchy1"/>
    <dgm:cxn modelId="{6D95BE77-3749-47F5-A1F8-7E14C6919310}" type="presOf" srcId="{139BDE92-2C65-449E-9338-D5CF7164A1F4}" destId="{912B22AC-21AE-4DDB-A42F-D2B6A40EA487}" srcOrd="0" destOrd="0" presId="urn:microsoft.com/office/officeart/2005/8/layout/hierarchy1"/>
    <dgm:cxn modelId="{6B218C85-DDE5-4445-8B15-CD4385969653}" srcId="{43E2A5E8-B862-4FC2-8836-93CBAD791C98}" destId="{0995ED89-F237-470E-8881-985346F5660C}" srcOrd="2" destOrd="0" parTransId="{CBFFB817-BA19-4D5F-A2AB-4260DB3140CF}" sibTransId="{D7C14D78-3F34-431E-9090-B690AA96DFC0}"/>
    <dgm:cxn modelId="{8428D81A-A9E8-4584-BC8E-53E58B719B07}" type="presOf" srcId="{F6C08168-9E38-4564-B640-442E88995AA6}" destId="{28A0DCC5-38F7-4158-8860-08B4A0C6CCB0}" srcOrd="0" destOrd="0" presId="urn:microsoft.com/office/officeart/2005/8/layout/hierarchy1"/>
    <dgm:cxn modelId="{7A8ABE88-A5F5-42A1-BC61-ED29A63DDF53}" type="presOf" srcId="{80D1477F-BFDB-431C-8852-5BDE8665DF58}" destId="{2DAB19C6-1DDE-47C7-9997-06673091EF5B}" srcOrd="0" destOrd="0" presId="urn:microsoft.com/office/officeart/2005/8/layout/hierarchy1"/>
    <dgm:cxn modelId="{3A7EF02D-2862-4D0F-86F0-2151C7B38E3F}" type="presOf" srcId="{6D8161FD-0CA2-4D1A-A176-F6E87998E198}" destId="{BD94F332-10E8-4CB4-8923-77A6DEF4CA89}" srcOrd="0" destOrd="0" presId="urn:microsoft.com/office/officeart/2005/8/layout/hierarchy1"/>
    <dgm:cxn modelId="{690A4EAE-413E-4C29-A019-300F2E48682C}" srcId="{5018C52A-A7DB-4520-AAFB-E68DC7508E1A}" destId="{43E2A5E8-B862-4FC2-8836-93CBAD791C98}" srcOrd="0" destOrd="0" parTransId="{221D58E3-A73A-4ABA-BC38-2F7BCCE528B9}" sibTransId="{99F0032E-3F9E-460E-B6ED-03A3EE9F8E45}"/>
    <dgm:cxn modelId="{9B4A2495-EFC6-4405-BC13-EC7CC6530D17}" type="presOf" srcId="{7A87505F-6E05-498B-BE41-B0213F1BCD16}" destId="{3047DBB0-4398-4A5C-A0EB-8EBA1B63A433}" srcOrd="0" destOrd="0" presId="urn:microsoft.com/office/officeart/2005/8/layout/hierarchy1"/>
    <dgm:cxn modelId="{F682638B-0126-4981-8C77-9408B486CDCF}" type="presOf" srcId="{D625B261-35C1-4120-A479-0449356AF226}" destId="{DBF07D09-5E40-4D9C-9731-4B3108CA995A}" srcOrd="0" destOrd="0" presId="urn:microsoft.com/office/officeart/2005/8/layout/hierarchy1"/>
    <dgm:cxn modelId="{B9B0F8E9-EA9A-4D4A-A616-881FEA823DCA}" srcId="{4C2514D6-83DA-41F9-A4D3-F182E97D5BB3}" destId="{0083E577-77EC-4E41-BD79-41765253293B}" srcOrd="0" destOrd="0" parTransId="{EBF496CE-4FEC-4923-AFD3-016D218A450D}" sibTransId="{1B02ED56-D9F5-425B-8D6D-87E589E38AAB}"/>
    <dgm:cxn modelId="{1282EAB2-9A83-480C-ABE5-FA6963F29B40}" srcId="{0995ED89-F237-470E-8881-985346F5660C}" destId="{9EAA8E2F-B771-49A8-8CB7-3B76B7504A1F}" srcOrd="0" destOrd="0" parTransId="{FE2A779B-0880-452B-9231-B79F4EDC4914}" sibTransId="{BD217528-4565-4B5E-B96D-23FE438595CD}"/>
    <dgm:cxn modelId="{A5862273-6358-4B08-A959-6F06C7C2CCFE}" type="presOf" srcId="{43E2A5E8-B862-4FC2-8836-93CBAD791C98}" destId="{72432A53-5D44-4139-9847-D63240266B90}" srcOrd="0" destOrd="0" presId="urn:microsoft.com/office/officeart/2005/8/layout/hierarchy1"/>
    <dgm:cxn modelId="{3E228423-01CE-4521-A0B7-D84BECE7B045}" type="presOf" srcId="{5018C52A-A7DB-4520-AAFB-E68DC7508E1A}" destId="{94B6713F-CAB8-49CB-B3BD-5481BCC81A73}" srcOrd="0" destOrd="0" presId="urn:microsoft.com/office/officeart/2005/8/layout/hierarchy1"/>
    <dgm:cxn modelId="{F058FC55-6B9D-4B56-B37B-A3859E6D709F}" type="presOf" srcId="{4C2514D6-83DA-41F9-A4D3-F182E97D5BB3}" destId="{686C9867-F4AC-4EFC-8EA9-9DFF742A8DF8}" srcOrd="0" destOrd="0" presId="urn:microsoft.com/office/officeart/2005/8/layout/hierarchy1"/>
    <dgm:cxn modelId="{DEB35BCB-3268-46B3-B346-B8D130F44298}" type="presOf" srcId="{EBF496CE-4FEC-4923-AFD3-016D218A450D}" destId="{4763C96A-4F2E-4E23-B560-1F56591EF564}" srcOrd="0" destOrd="0" presId="urn:microsoft.com/office/officeart/2005/8/layout/hierarchy1"/>
    <dgm:cxn modelId="{5B3CF46D-BF80-447E-9D4F-805BF125ACD2}" type="presOf" srcId="{FE2A779B-0880-452B-9231-B79F4EDC4914}" destId="{DF6B9A2B-1CFA-4EB2-A036-B1F6AECB9441}" srcOrd="0" destOrd="0" presId="urn:microsoft.com/office/officeart/2005/8/layout/hierarchy1"/>
    <dgm:cxn modelId="{16DB14CB-25E1-48A4-A1E4-CE74161E1766}" type="presOf" srcId="{4D67C49A-815C-4C08-A6E0-DCDBDEB3F4F1}" destId="{DAA1516A-338F-45DD-B3AD-3F50907B2761}" srcOrd="0" destOrd="0" presId="urn:microsoft.com/office/officeart/2005/8/layout/hierarchy1"/>
    <dgm:cxn modelId="{5676D4B2-6055-4189-9526-CF29BFB4CB40}" srcId="{9F6E6DA9-3391-4BCA-B48D-681EABD463F2}" destId="{9A6DB80D-E9C3-46BF-A353-92DBB26F4900}" srcOrd="0" destOrd="0" parTransId="{84E64666-FC97-4983-8D25-404AE7E02D9A}" sibTransId="{3AD8D6D3-67F9-4D45-8DB5-D75D07ABB66E}"/>
    <dgm:cxn modelId="{8EE5BC50-0F8C-4537-8D81-D1A7995161EE}" type="presOf" srcId="{ACE725FC-CDC3-4443-BB8A-58801EE7E346}" destId="{7BAD3D6F-F920-4A2A-A393-F4D68C67382B}" srcOrd="0" destOrd="0" presId="urn:microsoft.com/office/officeart/2005/8/layout/hierarchy1"/>
    <dgm:cxn modelId="{D0D75E2C-D21C-480E-9E45-F4E7F645FF0E}" type="presOf" srcId="{0995ED89-F237-470E-8881-985346F5660C}" destId="{9244DCEB-0C79-480F-919F-8F341602E696}" srcOrd="0" destOrd="0" presId="urn:microsoft.com/office/officeart/2005/8/layout/hierarchy1"/>
    <dgm:cxn modelId="{EFA74B9F-9631-4A60-A1EF-702FA69D9BCF}" type="presOf" srcId="{84E64666-FC97-4983-8D25-404AE7E02D9A}" destId="{0AE8B24D-620D-40E1-8EB3-7954C7AEA4E2}" srcOrd="0" destOrd="0" presId="urn:microsoft.com/office/officeart/2005/8/layout/hierarchy1"/>
    <dgm:cxn modelId="{C2A37B30-3691-46D4-B76F-A406A0D676C5}" type="presOf" srcId="{300BEE8E-CE90-434F-B713-F8B90CB7997E}" destId="{3B652E63-43A1-49B1-9FF8-641A0D7BDA5D}" srcOrd="0" destOrd="0" presId="urn:microsoft.com/office/officeart/2005/8/layout/hierarchy1"/>
    <dgm:cxn modelId="{208E27CF-F394-4D7F-9616-97B56EC7FDAB}" type="presOf" srcId="{304BB29D-A2A4-494D-ACD3-4F82748F0E3A}" destId="{A5ACE3F0-53AD-4700-A67C-85C18993776D}" srcOrd="0" destOrd="0" presId="urn:microsoft.com/office/officeart/2005/8/layout/hierarchy1"/>
    <dgm:cxn modelId="{CAB029AB-12CD-4126-BD94-2484FC4A79DD}" type="presOf" srcId="{1AC1FBCE-A6CC-457E-85A8-248B4C61A919}" destId="{BB910B7C-1A32-4563-BBAA-263F9C538A00}" srcOrd="0" destOrd="0" presId="urn:microsoft.com/office/officeart/2005/8/layout/hierarchy1"/>
    <dgm:cxn modelId="{90C2CDE7-8A22-4B07-88E0-2D5BA990736A}" srcId="{43E2A5E8-B862-4FC2-8836-93CBAD791C98}" destId="{9F6E6DA9-3391-4BCA-B48D-681EABD463F2}" srcOrd="0" destOrd="0" parTransId="{1AC1FBCE-A6CC-457E-85A8-248B4C61A919}" sibTransId="{3A8AD398-886A-4FE4-A443-C76B20FAB13B}"/>
    <dgm:cxn modelId="{29C19A29-28CA-413B-8185-FC1106733F0A}" type="presOf" srcId="{9A6DB80D-E9C3-46BF-A353-92DBB26F4900}" destId="{FFB9A16C-B81F-47F2-B511-20882AA28917}" srcOrd="0" destOrd="0" presId="urn:microsoft.com/office/officeart/2005/8/layout/hierarchy1"/>
    <dgm:cxn modelId="{41D3FFD9-76E6-4E66-82AD-81754821BE63}" srcId="{F6C08168-9E38-4564-B640-442E88995AA6}" destId="{6D8161FD-0CA2-4D1A-A176-F6E87998E198}" srcOrd="1" destOrd="0" parTransId="{304BB29D-A2A4-494D-ACD3-4F82748F0E3A}" sibTransId="{DD3A560E-2DE7-4439-B47F-425AF070483D}"/>
    <dgm:cxn modelId="{79CE1954-1EC6-46DF-A610-12E38BFC2A95}" srcId="{43E2A5E8-B862-4FC2-8836-93CBAD791C98}" destId="{F6C08168-9E38-4564-B640-442E88995AA6}" srcOrd="1" destOrd="0" parTransId="{8C93641F-E567-4314-9BB9-5AF845C56397}" sibTransId="{114F4B7B-650E-4FBB-B8D5-1FBC28460FE4}"/>
    <dgm:cxn modelId="{DBB04B88-1952-45E0-A428-60E934293992}" type="presOf" srcId="{E046989F-0D0C-41E7-AC1C-4E09FAD4E8A9}" destId="{FF05EFCA-EF22-4F2E-B62A-B7A0046B9666}" srcOrd="0" destOrd="0" presId="urn:microsoft.com/office/officeart/2005/8/layout/hierarchy1"/>
    <dgm:cxn modelId="{DBB0C07F-096E-43AF-90F9-C67A5AF62E53}" type="presParOf" srcId="{94B6713F-CAB8-49CB-B3BD-5481BCC81A73}" destId="{0F82DA3A-85BB-4E29-BF9E-F2D3D95D5028}" srcOrd="0" destOrd="0" presId="urn:microsoft.com/office/officeart/2005/8/layout/hierarchy1"/>
    <dgm:cxn modelId="{E27DB576-BDCF-4CED-8E4D-3BBAC9E313AD}" type="presParOf" srcId="{0F82DA3A-85BB-4E29-BF9E-F2D3D95D5028}" destId="{B9102B8A-32D2-401C-843B-29685100EEC1}" srcOrd="0" destOrd="0" presId="urn:microsoft.com/office/officeart/2005/8/layout/hierarchy1"/>
    <dgm:cxn modelId="{31BD5CA8-63EE-43D0-AA3A-4DD85278482F}" type="presParOf" srcId="{B9102B8A-32D2-401C-843B-29685100EEC1}" destId="{5CBA4834-CD9E-41B5-82C7-CAF9A0F3F9CD}" srcOrd="0" destOrd="0" presId="urn:microsoft.com/office/officeart/2005/8/layout/hierarchy1"/>
    <dgm:cxn modelId="{77B2462A-3F92-4E28-B6BC-FA1996348330}" type="presParOf" srcId="{B9102B8A-32D2-401C-843B-29685100EEC1}" destId="{72432A53-5D44-4139-9847-D63240266B90}" srcOrd="1" destOrd="0" presId="urn:microsoft.com/office/officeart/2005/8/layout/hierarchy1"/>
    <dgm:cxn modelId="{D2D06E34-BA82-49A6-B579-A797818B873D}" type="presParOf" srcId="{0F82DA3A-85BB-4E29-BF9E-F2D3D95D5028}" destId="{F61F7A8B-5918-4525-A7D0-E356778533B9}" srcOrd="1" destOrd="0" presId="urn:microsoft.com/office/officeart/2005/8/layout/hierarchy1"/>
    <dgm:cxn modelId="{3B7D5580-3AB3-4E9B-843B-413537F30A02}" type="presParOf" srcId="{F61F7A8B-5918-4525-A7D0-E356778533B9}" destId="{BB910B7C-1A32-4563-BBAA-263F9C538A00}" srcOrd="0" destOrd="0" presId="urn:microsoft.com/office/officeart/2005/8/layout/hierarchy1"/>
    <dgm:cxn modelId="{602396F9-E8F5-4E1B-B3EB-B1E226255125}" type="presParOf" srcId="{F61F7A8B-5918-4525-A7D0-E356778533B9}" destId="{454CB2EF-BBB8-4565-B0CC-E596088F5FBD}" srcOrd="1" destOrd="0" presId="urn:microsoft.com/office/officeart/2005/8/layout/hierarchy1"/>
    <dgm:cxn modelId="{39B778DB-B7A7-4606-83A2-B01DDE667A1E}" type="presParOf" srcId="{454CB2EF-BBB8-4565-B0CC-E596088F5FBD}" destId="{1CD36EA2-EEBF-4B8A-831C-E590AB6FA9A4}" srcOrd="0" destOrd="0" presId="urn:microsoft.com/office/officeart/2005/8/layout/hierarchy1"/>
    <dgm:cxn modelId="{316CAAFE-A647-4CEA-9B0B-A6C34C9E6BEF}" type="presParOf" srcId="{1CD36EA2-EEBF-4B8A-831C-E590AB6FA9A4}" destId="{9500C0CD-93FB-4C3F-9D55-C3F768CD5372}" srcOrd="0" destOrd="0" presId="urn:microsoft.com/office/officeart/2005/8/layout/hierarchy1"/>
    <dgm:cxn modelId="{DDC071E9-AE47-4325-B385-5DFF1B955582}" type="presParOf" srcId="{1CD36EA2-EEBF-4B8A-831C-E590AB6FA9A4}" destId="{DA87B484-96D6-4B82-ADE5-97FD1938E404}" srcOrd="1" destOrd="0" presId="urn:microsoft.com/office/officeart/2005/8/layout/hierarchy1"/>
    <dgm:cxn modelId="{B7C0F3B1-4600-43A6-BB9C-931B982C0A7F}" type="presParOf" srcId="{454CB2EF-BBB8-4565-B0CC-E596088F5FBD}" destId="{A993F6BA-1317-4455-8003-A78B44C3B48F}" srcOrd="1" destOrd="0" presId="urn:microsoft.com/office/officeart/2005/8/layout/hierarchy1"/>
    <dgm:cxn modelId="{7F3ECF08-8CE1-4882-B4AE-5466AC823DAD}" type="presParOf" srcId="{A993F6BA-1317-4455-8003-A78B44C3B48F}" destId="{0AE8B24D-620D-40E1-8EB3-7954C7AEA4E2}" srcOrd="0" destOrd="0" presId="urn:microsoft.com/office/officeart/2005/8/layout/hierarchy1"/>
    <dgm:cxn modelId="{9E592528-7711-4EE9-BB76-064E04D4BC3F}" type="presParOf" srcId="{A993F6BA-1317-4455-8003-A78B44C3B48F}" destId="{07276A08-16C5-4FFB-86E9-0E14A843DFCD}" srcOrd="1" destOrd="0" presId="urn:microsoft.com/office/officeart/2005/8/layout/hierarchy1"/>
    <dgm:cxn modelId="{F2CC83FA-9E15-415D-BC31-62D8C2225866}" type="presParOf" srcId="{07276A08-16C5-4FFB-86E9-0E14A843DFCD}" destId="{ABB58C10-C863-400E-86C5-E3485F88D921}" srcOrd="0" destOrd="0" presId="urn:microsoft.com/office/officeart/2005/8/layout/hierarchy1"/>
    <dgm:cxn modelId="{8B6AF734-B1E6-4E1B-8D4D-5874DEDFB18F}" type="presParOf" srcId="{ABB58C10-C863-400E-86C5-E3485F88D921}" destId="{62D3427A-8514-4473-8436-DBA5F3EFA742}" srcOrd="0" destOrd="0" presId="urn:microsoft.com/office/officeart/2005/8/layout/hierarchy1"/>
    <dgm:cxn modelId="{ACD000BA-CB34-4D92-BABB-68FDEDF4058A}" type="presParOf" srcId="{ABB58C10-C863-400E-86C5-E3485F88D921}" destId="{FFB9A16C-B81F-47F2-B511-20882AA28917}" srcOrd="1" destOrd="0" presId="urn:microsoft.com/office/officeart/2005/8/layout/hierarchy1"/>
    <dgm:cxn modelId="{853324F9-BA05-4EEE-A43C-837CCBBDD327}" type="presParOf" srcId="{07276A08-16C5-4FFB-86E9-0E14A843DFCD}" destId="{8308F438-7923-407A-B74C-2FEE4EC475F4}" srcOrd="1" destOrd="0" presId="urn:microsoft.com/office/officeart/2005/8/layout/hierarchy1"/>
    <dgm:cxn modelId="{EF087B34-9844-4C21-9CC9-2E6B8DED4DD9}" type="presParOf" srcId="{F61F7A8B-5918-4525-A7D0-E356778533B9}" destId="{BECB1C94-F585-48DF-8704-52DE37566C12}" srcOrd="2" destOrd="0" presId="urn:microsoft.com/office/officeart/2005/8/layout/hierarchy1"/>
    <dgm:cxn modelId="{FAA291BD-4D16-42C3-89D2-6094D946BE26}" type="presParOf" srcId="{F61F7A8B-5918-4525-A7D0-E356778533B9}" destId="{325AFA83-BA6C-4BCF-9ED1-BF653C28E593}" srcOrd="3" destOrd="0" presId="urn:microsoft.com/office/officeart/2005/8/layout/hierarchy1"/>
    <dgm:cxn modelId="{290BD7A8-10B3-4E0C-9E07-3A1DEAD0559F}" type="presParOf" srcId="{325AFA83-BA6C-4BCF-9ED1-BF653C28E593}" destId="{D3F4DD09-CF6B-4412-9F22-8E4627C060C0}" srcOrd="0" destOrd="0" presId="urn:microsoft.com/office/officeart/2005/8/layout/hierarchy1"/>
    <dgm:cxn modelId="{2AE5EE46-A64C-4C9C-82FD-8E1B85C8B20A}" type="presParOf" srcId="{D3F4DD09-CF6B-4412-9F22-8E4627C060C0}" destId="{B52683BB-C95E-4AE5-8483-737D54AF2464}" srcOrd="0" destOrd="0" presId="urn:microsoft.com/office/officeart/2005/8/layout/hierarchy1"/>
    <dgm:cxn modelId="{9770F37E-2F5A-4D85-B438-E92DEF9043C9}" type="presParOf" srcId="{D3F4DD09-CF6B-4412-9F22-8E4627C060C0}" destId="{28A0DCC5-38F7-4158-8860-08B4A0C6CCB0}" srcOrd="1" destOrd="0" presId="urn:microsoft.com/office/officeart/2005/8/layout/hierarchy1"/>
    <dgm:cxn modelId="{3A7EB0B7-917F-4038-8FC6-1C7178D71ECE}" type="presParOf" srcId="{325AFA83-BA6C-4BCF-9ED1-BF653C28E593}" destId="{9908A401-CD4C-4977-BD90-C8E9B92E3FD7}" srcOrd="1" destOrd="0" presId="urn:microsoft.com/office/officeart/2005/8/layout/hierarchy1"/>
    <dgm:cxn modelId="{744470A2-0710-4F65-B81F-67D6308552C8}" type="presParOf" srcId="{9908A401-CD4C-4977-BD90-C8E9B92E3FD7}" destId="{3047DBB0-4398-4A5C-A0EB-8EBA1B63A433}" srcOrd="0" destOrd="0" presId="urn:microsoft.com/office/officeart/2005/8/layout/hierarchy1"/>
    <dgm:cxn modelId="{69DBF2C2-4053-4201-A535-C90D1E92BA06}" type="presParOf" srcId="{9908A401-CD4C-4977-BD90-C8E9B92E3FD7}" destId="{78857627-D370-4F38-8CD4-8A3BC51AC6B4}" srcOrd="1" destOrd="0" presId="urn:microsoft.com/office/officeart/2005/8/layout/hierarchy1"/>
    <dgm:cxn modelId="{E1D11C03-806F-4C49-A3DB-90F47AB53DEE}" type="presParOf" srcId="{78857627-D370-4F38-8CD4-8A3BC51AC6B4}" destId="{28F8FBD6-0800-43F5-9C6B-97C56C064684}" srcOrd="0" destOrd="0" presId="urn:microsoft.com/office/officeart/2005/8/layout/hierarchy1"/>
    <dgm:cxn modelId="{1A490E33-7002-4C39-B2DA-FD801452E5E9}" type="presParOf" srcId="{28F8FBD6-0800-43F5-9C6B-97C56C064684}" destId="{92E5739E-AC11-471E-9A34-2EE5C39771E9}" srcOrd="0" destOrd="0" presId="urn:microsoft.com/office/officeart/2005/8/layout/hierarchy1"/>
    <dgm:cxn modelId="{82D29BB1-29E3-457D-A6C1-8760F981420C}" type="presParOf" srcId="{28F8FBD6-0800-43F5-9C6B-97C56C064684}" destId="{D3E1F7E8-A503-48BD-8CEC-BB563A153ECE}" srcOrd="1" destOrd="0" presId="urn:microsoft.com/office/officeart/2005/8/layout/hierarchy1"/>
    <dgm:cxn modelId="{55B250D5-6B46-4C31-8271-77E7493E0324}" type="presParOf" srcId="{78857627-D370-4F38-8CD4-8A3BC51AC6B4}" destId="{B30E3F47-3A04-48D0-838A-E29927410691}" srcOrd="1" destOrd="0" presId="urn:microsoft.com/office/officeart/2005/8/layout/hierarchy1"/>
    <dgm:cxn modelId="{A789829F-5D4F-4029-80BE-4479E66BFAFB}" type="presParOf" srcId="{B30E3F47-3A04-48D0-838A-E29927410691}" destId="{BFEE2CC6-014A-45E9-8E4C-61A8A6049F0F}" srcOrd="0" destOrd="0" presId="urn:microsoft.com/office/officeart/2005/8/layout/hierarchy1"/>
    <dgm:cxn modelId="{E6C190C8-61B8-4018-BD41-DBB08201CBB5}" type="presParOf" srcId="{B30E3F47-3A04-48D0-838A-E29927410691}" destId="{E250F749-C93E-49A7-825A-EB5BF158AF1A}" srcOrd="1" destOrd="0" presId="urn:microsoft.com/office/officeart/2005/8/layout/hierarchy1"/>
    <dgm:cxn modelId="{A186C7A2-E946-4CD5-9866-C58F3C4E21A7}" type="presParOf" srcId="{E250F749-C93E-49A7-825A-EB5BF158AF1A}" destId="{888BF471-B078-46E5-948D-E7FE160E7797}" srcOrd="0" destOrd="0" presId="urn:microsoft.com/office/officeart/2005/8/layout/hierarchy1"/>
    <dgm:cxn modelId="{1908863B-00B9-4F5A-849B-49588C6812EE}" type="presParOf" srcId="{888BF471-B078-46E5-948D-E7FE160E7797}" destId="{6962230D-BFB5-405A-B995-13460D0225F2}" srcOrd="0" destOrd="0" presId="urn:microsoft.com/office/officeart/2005/8/layout/hierarchy1"/>
    <dgm:cxn modelId="{D8C44BA0-7829-4D00-B761-9C7D32B06EFB}" type="presParOf" srcId="{888BF471-B078-46E5-948D-E7FE160E7797}" destId="{686C9867-F4AC-4EFC-8EA9-9DFF742A8DF8}" srcOrd="1" destOrd="0" presId="urn:microsoft.com/office/officeart/2005/8/layout/hierarchy1"/>
    <dgm:cxn modelId="{7BE4C679-7800-435E-87DE-DBC352BD6293}" type="presParOf" srcId="{E250F749-C93E-49A7-825A-EB5BF158AF1A}" destId="{EE7C06D7-AF06-49DE-ADE5-F53CF76D50CC}" srcOrd="1" destOrd="0" presId="urn:microsoft.com/office/officeart/2005/8/layout/hierarchy1"/>
    <dgm:cxn modelId="{3A5CF01D-0485-461F-9F7C-6FCC3135C11D}" type="presParOf" srcId="{EE7C06D7-AF06-49DE-ADE5-F53CF76D50CC}" destId="{4763C96A-4F2E-4E23-B560-1F56591EF564}" srcOrd="0" destOrd="0" presId="urn:microsoft.com/office/officeart/2005/8/layout/hierarchy1"/>
    <dgm:cxn modelId="{61FF0F9C-36C3-4134-A103-B9D3FB78D23B}" type="presParOf" srcId="{EE7C06D7-AF06-49DE-ADE5-F53CF76D50CC}" destId="{B531687D-7D6C-421D-88F0-2DBF0A577E7C}" srcOrd="1" destOrd="0" presId="urn:microsoft.com/office/officeart/2005/8/layout/hierarchy1"/>
    <dgm:cxn modelId="{DCD76A13-BA62-4A4E-96AF-E1DB17FC3ABD}" type="presParOf" srcId="{B531687D-7D6C-421D-88F0-2DBF0A577E7C}" destId="{70420604-EDCA-4319-B458-F1983E78EE0E}" srcOrd="0" destOrd="0" presId="urn:microsoft.com/office/officeart/2005/8/layout/hierarchy1"/>
    <dgm:cxn modelId="{C9263101-0ACB-4213-81F6-7A4B206BAD8A}" type="presParOf" srcId="{70420604-EDCA-4319-B458-F1983E78EE0E}" destId="{854749C7-3FA0-4DDD-BBAB-704A7B3AEF9E}" srcOrd="0" destOrd="0" presId="urn:microsoft.com/office/officeart/2005/8/layout/hierarchy1"/>
    <dgm:cxn modelId="{BDFD5544-838E-4C91-BCD5-41C481258654}" type="presParOf" srcId="{70420604-EDCA-4319-B458-F1983E78EE0E}" destId="{E9429110-38F1-4600-AFFE-C817AD2AF6F7}" srcOrd="1" destOrd="0" presId="urn:microsoft.com/office/officeart/2005/8/layout/hierarchy1"/>
    <dgm:cxn modelId="{FF6DB2E3-5AB7-4758-8083-429325040EE5}" type="presParOf" srcId="{B531687D-7D6C-421D-88F0-2DBF0A577E7C}" destId="{7E77CE3E-BC0E-44E3-B5F2-138DE457E9E9}" srcOrd="1" destOrd="0" presId="urn:microsoft.com/office/officeart/2005/8/layout/hierarchy1"/>
    <dgm:cxn modelId="{B19C84C6-51E5-42BB-9798-31D6FB0051D1}" type="presParOf" srcId="{B30E3F47-3A04-48D0-838A-E29927410691}" destId="{912B22AC-21AE-4DDB-A42F-D2B6A40EA487}" srcOrd="2" destOrd="0" presId="urn:microsoft.com/office/officeart/2005/8/layout/hierarchy1"/>
    <dgm:cxn modelId="{FD41E078-3DD4-4113-BD19-326EC90807AC}" type="presParOf" srcId="{B30E3F47-3A04-48D0-838A-E29927410691}" destId="{8BCEEB3D-7AC2-4B2E-84F2-2CFA97F8D741}" srcOrd="3" destOrd="0" presId="urn:microsoft.com/office/officeart/2005/8/layout/hierarchy1"/>
    <dgm:cxn modelId="{0ACFC41E-8EEE-4152-87BE-6032BF58AFDA}" type="presParOf" srcId="{8BCEEB3D-7AC2-4B2E-84F2-2CFA97F8D741}" destId="{4F489E9C-FC51-4629-A009-C2AFDD5C1D91}" srcOrd="0" destOrd="0" presId="urn:microsoft.com/office/officeart/2005/8/layout/hierarchy1"/>
    <dgm:cxn modelId="{9F88BFCD-E8E3-40B0-AB95-9D5824ACB84A}" type="presParOf" srcId="{4F489E9C-FC51-4629-A009-C2AFDD5C1D91}" destId="{2A49FAD0-04A6-4980-AC92-EE37AC664AB0}" srcOrd="0" destOrd="0" presId="urn:microsoft.com/office/officeart/2005/8/layout/hierarchy1"/>
    <dgm:cxn modelId="{8DA24F80-ED26-4945-A069-45D18EF11017}" type="presParOf" srcId="{4F489E9C-FC51-4629-A009-C2AFDD5C1D91}" destId="{DBF07D09-5E40-4D9C-9731-4B3108CA995A}" srcOrd="1" destOrd="0" presId="urn:microsoft.com/office/officeart/2005/8/layout/hierarchy1"/>
    <dgm:cxn modelId="{FE1C6908-B9C9-4019-9722-CB47096A015B}" type="presParOf" srcId="{8BCEEB3D-7AC2-4B2E-84F2-2CFA97F8D741}" destId="{6AF5CF07-62F0-47CE-BE64-CB07C23C0B43}" srcOrd="1" destOrd="0" presId="urn:microsoft.com/office/officeart/2005/8/layout/hierarchy1"/>
    <dgm:cxn modelId="{64AF45D7-16CE-43E7-8C4F-E750F773AE6E}" type="presParOf" srcId="{6AF5CF07-62F0-47CE-BE64-CB07C23C0B43}" destId="{E59BCEAD-7CA3-4DCE-B936-20734C857A8D}" srcOrd="0" destOrd="0" presId="urn:microsoft.com/office/officeart/2005/8/layout/hierarchy1"/>
    <dgm:cxn modelId="{BD834CBD-99E8-449A-9323-C2C9D8F472F2}" type="presParOf" srcId="{6AF5CF07-62F0-47CE-BE64-CB07C23C0B43}" destId="{4313B376-1F3E-4450-AA77-32221EA2FD32}" srcOrd="1" destOrd="0" presId="urn:microsoft.com/office/officeart/2005/8/layout/hierarchy1"/>
    <dgm:cxn modelId="{3327C608-90E3-495F-A0E9-B20EAD0564CD}" type="presParOf" srcId="{4313B376-1F3E-4450-AA77-32221EA2FD32}" destId="{E8C80669-A713-4841-88B1-833ACC26B876}" srcOrd="0" destOrd="0" presId="urn:microsoft.com/office/officeart/2005/8/layout/hierarchy1"/>
    <dgm:cxn modelId="{E6960F6F-6C7A-474E-815F-EE08E66A1E3A}" type="presParOf" srcId="{E8C80669-A713-4841-88B1-833ACC26B876}" destId="{0D1EA127-E6FD-4E9C-BF3E-6E796B10BD51}" srcOrd="0" destOrd="0" presId="urn:microsoft.com/office/officeart/2005/8/layout/hierarchy1"/>
    <dgm:cxn modelId="{29B6FBA9-51A2-49AD-B55E-3D6912FBD8A6}" type="presParOf" srcId="{E8C80669-A713-4841-88B1-833ACC26B876}" destId="{2DAB19C6-1DDE-47C7-9997-06673091EF5B}" srcOrd="1" destOrd="0" presId="urn:microsoft.com/office/officeart/2005/8/layout/hierarchy1"/>
    <dgm:cxn modelId="{96FDDF80-419A-4919-93DE-E67DCDD34733}" type="presParOf" srcId="{4313B376-1F3E-4450-AA77-32221EA2FD32}" destId="{9ECF6C6C-96F5-4DD7-AC82-A58FA04624AB}" srcOrd="1" destOrd="0" presId="urn:microsoft.com/office/officeart/2005/8/layout/hierarchy1"/>
    <dgm:cxn modelId="{1168B54C-947E-4C7C-A70F-391235CB8557}" type="presParOf" srcId="{9908A401-CD4C-4977-BD90-C8E9B92E3FD7}" destId="{A5ACE3F0-53AD-4700-A67C-85C18993776D}" srcOrd="2" destOrd="0" presId="urn:microsoft.com/office/officeart/2005/8/layout/hierarchy1"/>
    <dgm:cxn modelId="{0F112057-A6E8-4128-848C-78837C46A496}" type="presParOf" srcId="{9908A401-CD4C-4977-BD90-C8E9B92E3FD7}" destId="{1C99B2E2-747C-43AB-AF35-DC5E42A7D06E}" srcOrd="3" destOrd="0" presId="urn:microsoft.com/office/officeart/2005/8/layout/hierarchy1"/>
    <dgm:cxn modelId="{D50953E4-3655-4519-8348-BECC15D16A54}" type="presParOf" srcId="{1C99B2E2-747C-43AB-AF35-DC5E42A7D06E}" destId="{366C6345-D06F-49CA-9B12-F01DDAC92EEF}" srcOrd="0" destOrd="0" presId="urn:microsoft.com/office/officeart/2005/8/layout/hierarchy1"/>
    <dgm:cxn modelId="{C4ABC8CF-A3ED-434D-A56A-33C6672C4F37}" type="presParOf" srcId="{366C6345-D06F-49CA-9B12-F01DDAC92EEF}" destId="{949E14EC-C9DA-4832-B9AE-EE0869C7157B}" srcOrd="0" destOrd="0" presId="urn:microsoft.com/office/officeart/2005/8/layout/hierarchy1"/>
    <dgm:cxn modelId="{9C91B81A-F1E5-475E-B201-E70B580B55DB}" type="presParOf" srcId="{366C6345-D06F-49CA-9B12-F01DDAC92EEF}" destId="{BD94F332-10E8-4CB4-8923-77A6DEF4CA89}" srcOrd="1" destOrd="0" presId="urn:microsoft.com/office/officeart/2005/8/layout/hierarchy1"/>
    <dgm:cxn modelId="{109D184F-AD93-4EA4-832B-7886F1664FB0}" type="presParOf" srcId="{1C99B2E2-747C-43AB-AF35-DC5E42A7D06E}" destId="{5A408458-4BC7-4563-9E67-2104CFDF24D9}" srcOrd="1" destOrd="0" presId="urn:microsoft.com/office/officeart/2005/8/layout/hierarchy1"/>
    <dgm:cxn modelId="{82E288EE-EFF1-488D-989D-BAD2CB00C40D}" type="presParOf" srcId="{5A408458-4BC7-4563-9E67-2104CFDF24D9}" destId="{3B652E63-43A1-49B1-9FF8-641A0D7BDA5D}" srcOrd="0" destOrd="0" presId="urn:microsoft.com/office/officeart/2005/8/layout/hierarchy1"/>
    <dgm:cxn modelId="{B173C411-AB24-4E5B-82D1-EABBE864B96D}" type="presParOf" srcId="{5A408458-4BC7-4563-9E67-2104CFDF24D9}" destId="{69CBFEC4-4598-47D0-9E0B-97EE2B622064}" srcOrd="1" destOrd="0" presId="urn:microsoft.com/office/officeart/2005/8/layout/hierarchy1"/>
    <dgm:cxn modelId="{C6420B7E-230E-4EAA-B908-D7744B9AD8C4}" type="presParOf" srcId="{69CBFEC4-4598-47D0-9E0B-97EE2B622064}" destId="{1B1D6C63-31F5-48F7-8186-BE1834BF895B}" srcOrd="0" destOrd="0" presId="urn:microsoft.com/office/officeart/2005/8/layout/hierarchy1"/>
    <dgm:cxn modelId="{0D6FBD7A-67BE-44B8-A959-C200A65ADE3E}" type="presParOf" srcId="{1B1D6C63-31F5-48F7-8186-BE1834BF895B}" destId="{6D6C0D8F-70A9-4C9B-B54E-346FC22224B3}" srcOrd="0" destOrd="0" presId="urn:microsoft.com/office/officeart/2005/8/layout/hierarchy1"/>
    <dgm:cxn modelId="{266BE419-4FF9-4572-B99E-F5EFBDB7B1E8}" type="presParOf" srcId="{1B1D6C63-31F5-48F7-8186-BE1834BF895B}" destId="{FF05EFCA-EF22-4F2E-B62A-B7A0046B9666}" srcOrd="1" destOrd="0" presId="urn:microsoft.com/office/officeart/2005/8/layout/hierarchy1"/>
    <dgm:cxn modelId="{599B65B1-FC28-4921-A192-989614D5AD50}" type="presParOf" srcId="{69CBFEC4-4598-47D0-9E0B-97EE2B622064}" destId="{5335587C-0872-4991-A0A6-64A5992641CB}" srcOrd="1" destOrd="0" presId="urn:microsoft.com/office/officeart/2005/8/layout/hierarchy1"/>
    <dgm:cxn modelId="{D81E9640-F814-49BC-AC9D-5ECC4CAD90C1}" type="presParOf" srcId="{5335587C-0872-4991-A0A6-64A5992641CB}" destId="{7BAD3D6F-F920-4A2A-A393-F4D68C67382B}" srcOrd="0" destOrd="0" presId="urn:microsoft.com/office/officeart/2005/8/layout/hierarchy1"/>
    <dgm:cxn modelId="{F3830C6B-6D49-43D6-BB70-2E7BE029E6F3}" type="presParOf" srcId="{5335587C-0872-4991-A0A6-64A5992641CB}" destId="{B3B37B01-B07E-4FE5-BBA5-B39E6DD0BBEE}" srcOrd="1" destOrd="0" presId="urn:microsoft.com/office/officeart/2005/8/layout/hierarchy1"/>
    <dgm:cxn modelId="{B85F120F-3228-4D07-BEE6-A10C8CDA4912}" type="presParOf" srcId="{B3B37B01-B07E-4FE5-BBA5-B39E6DD0BBEE}" destId="{18002598-BD79-48BC-A192-86A7E2BA564C}" srcOrd="0" destOrd="0" presId="urn:microsoft.com/office/officeart/2005/8/layout/hierarchy1"/>
    <dgm:cxn modelId="{2E5DA72E-2665-4D35-BB10-41BE9D8DA298}" type="presParOf" srcId="{18002598-BD79-48BC-A192-86A7E2BA564C}" destId="{2C0E9965-8356-49AF-B601-1F64100D19FE}" srcOrd="0" destOrd="0" presId="urn:microsoft.com/office/officeart/2005/8/layout/hierarchy1"/>
    <dgm:cxn modelId="{20298E20-0014-4AF6-BC71-861F78CE6CDB}" type="presParOf" srcId="{18002598-BD79-48BC-A192-86A7E2BA564C}" destId="{DAA1516A-338F-45DD-B3AD-3F50907B2761}" srcOrd="1" destOrd="0" presId="urn:microsoft.com/office/officeart/2005/8/layout/hierarchy1"/>
    <dgm:cxn modelId="{C91F6F30-16D8-4C9C-BE6F-82166933C978}" type="presParOf" srcId="{B3B37B01-B07E-4FE5-BBA5-B39E6DD0BBEE}" destId="{D2B2E887-0365-45C7-BE1A-93432F87CD59}" srcOrd="1" destOrd="0" presId="urn:microsoft.com/office/officeart/2005/8/layout/hierarchy1"/>
    <dgm:cxn modelId="{7FBFF4C5-2D79-4C13-9BE5-21AF73198D5F}" type="presParOf" srcId="{F61F7A8B-5918-4525-A7D0-E356778533B9}" destId="{B61F0E61-63CB-4AF5-A4FB-6D5556E7EAB5}" srcOrd="4" destOrd="0" presId="urn:microsoft.com/office/officeart/2005/8/layout/hierarchy1"/>
    <dgm:cxn modelId="{9006327E-9B3B-4280-971E-A171A0E9FF5E}" type="presParOf" srcId="{F61F7A8B-5918-4525-A7D0-E356778533B9}" destId="{98C7F514-E5D8-4976-B776-D7D68208D765}" srcOrd="5" destOrd="0" presId="urn:microsoft.com/office/officeart/2005/8/layout/hierarchy1"/>
    <dgm:cxn modelId="{40950C2F-A039-4560-A6A1-613B26ACBCA2}" type="presParOf" srcId="{98C7F514-E5D8-4976-B776-D7D68208D765}" destId="{9A8B7B69-E16C-4F51-AA41-447DAE6075B8}" srcOrd="0" destOrd="0" presId="urn:microsoft.com/office/officeart/2005/8/layout/hierarchy1"/>
    <dgm:cxn modelId="{2946ED14-8195-4496-975C-DC8DF0DAB1D9}" type="presParOf" srcId="{9A8B7B69-E16C-4F51-AA41-447DAE6075B8}" destId="{2572B50B-A9B9-41F5-919B-F445A34E222E}" srcOrd="0" destOrd="0" presId="urn:microsoft.com/office/officeart/2005/8/layout/hierarchy1"/>
    <dgm:cxn modelId="{8B3FF773-058F-48F2-92AA-7DB2523E6A96}" type="presParOf" srcId="{9A8B7B69-E16C-4F51-AA41-447DAE6075B8}" destId="{9244DCEB-0C79-480F-919F-8F341602E696}" srcOrd="1" destOrd="0" presId="urn:microsoft.com/office/officeart/2005/8/layout/hierarchy1"/>
    <dgm:cxn modelId="{04EB69BB-0861-4D28-8318-FED03CA07CB7}" type="presParOf" srcId="{98C7F514-E5D8-4976-B776-D7D68208D765}" destId="{ADB4D10F-F6C9-4EEB-8F20-B892E63B2FC4}" srcOrd="1" destOrd="0" presId="urn:microsoft.com/office/officeart/2005/8/layout/hierarchy1"/>
    <dgm:cxn modelId="{9530A386-2713-4F46-A89C-89A56D347ED7}" type="presParOf" srcId="{ADB4D10F-F6C9-4EEB-8F20-B892E63B2FC4}" destId="{DF6B9A2B-1CFA-4EB2-A036-B1F6AECB9441}" srcOrd="0" destOrd="0" presId="urn:microsoft.com/office/officeart/2005/8/layout/hierarchy1"/>
    <dgm:cxn modelId="{C1F3F1F1-1BC7-4C55-8E8C-E9F9CD1BB8D4}" type="presParOf" srcId="{ADB4D10F-F6C9-4EEB-8F20-B892E63B2FC4}" destId="{86CEA6EE-2C1F-4A10-A0D4-889DF8E59A3F}" srcOrd="1" destOrd="0" presId="urn:microsoft.com/office/officeart/2005/8/layout/hierarchy1"/>
    <dgm:cxn modelId="{BBD65159-71FA-4C09-B564-17C463593B67}" type="presParOf" srcId="{86CEA6EE-2C1F-4A10-A0D4-889DF8E59A3F}" destId="{1DD19322-0B17-4F35-9F0B-0813D5966C3C}" srcOrd="0" destOrd="0" presId="urn:microsoft.com/office/officeart/2005/8/layout/hierarchy1"/>
    <dgm:cxn modelId="{7F673DAD-E59E-4893-9CAE-7098FCF2A8DF}" type="presParOf" srcId="{1DD19322-0B17-4F35-9F0B-0813D5966C3C}" destId="{F707D10C-6640-42A5-8448-D32A8585719A}" srcOrd="0" destOrd="0" presId="urn:microsoft.com/office/officeart/2005/8/layout/hierarchy1"/>
    <dgm:cxn modelId="{3987840D-6066-454C-AA2E-A5301C9B2A4B}" type="presParOf" srcId="{1DD19322-0B17-4F35-9F0B-0813D5966C3C}" destId="{2A53AE53-8686-4C99-808F-93F6640FA797}" srcOrd="1" destOrd="0" presId="urn:microsoft.com/office/officeart/2005/8/layout/hierarchy1"/>
    <dgm:cxn modelId="{8A2864B1-33CD-4E1D-ABEF-8EA577EFD032}" type="presParOf" srcId="{86CEA6EE-2C1F-4A10-A0D4-889DF8E59A3F}" destId="{F65C31C3-5190-4525-822F-9530E7755EBC}"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018C52A-A7DB-4520-AAFB-E68DC7508E1A}"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en-US"/>
        </a:p>
      </dgm:t>
    </dgm:pt>
    <dgm:pt modelId="{43E2A5E8-B862-4FC2-8836-93CBAD791C98}" type="asst">
      <dgm:prSet/>
      <dgm:spPr/>
      <dgm:t>
        <a:bodyPr/>
        <a:lstStyle/>
        <a:p>
          <a:pPr algn="ctr"/>
          <a:r>
            <a:rPr lang="en-US"/>
            <a:t>WAMS</a:t>
          </a:r>
        </a:p>
        <a:p>
          <a:pPr algn="ctr"/>
          <a:r>
            <a:rPr lang="en-US"/>
            <a:t>Washington Assessment Management System</a:t>
          </a:r>
        </a:p>
      </dgm:t>
    </dgm:pt>
    <dgm:pt modelId="{221D58E3-A73A-4ABA-BC38-2F7BCCE528B9}" type="parTrans" cxnId="{690A4EAE-413E-4C29-A019-300F2E48682C}">
      <dgm:prSet/>
      <dgm:spPr/>
      <dgm:t>
        <a:bodyPr/>
        <a:lstStyle/>
        <a:p>
          <a:pPr algn="ctr"/>
          <a:endParaRPr lang="en-US"/>
        </a:p>
      </dgm:t>
    </dgm:pt>
    <dgm:pt modelId="{99F0032E-3F9E-460E-B6ED-03A3EE9F8E45}" type="sibTrans" cxnId="{690A4EAE-413E-4C29-A019-300F2E48682C}">
      <dgm:prSet/>
      <dgm:spPr/>
      <dgm:t>
        <a:bodyPr/>
        <a:lstStyle/>
        <a:p>
          <a:pPr algn="ctr"/>
          <a:endParaRPr lang="en-US"/>
        </a:p>
      </dgm:t>
    </dgm:pt>
    <dgm:pt modelId="{3EDA4E18-E995-45B4-B013-06BB21007102}">
      <dgm:prSet/>
      <dgm:spPr/>
      <dgm:t>
        <a:bodyPr/>
        <a:lstStyle/>
        <a:p>
          <a:pPr algn="ctr"/>
          <a:r>
            <a:rPr lang="en-US"/>
            <a:t>CEDARS</a:t>
          </a:r>
        </a:p>
        <a:p>
          <a:pPr algn="ctr"/>
          <a:r>
            <a:rPr lang="en-US"/>
            <a:t>Comprehensive  Educational Data and Research System</a:t>
          </a:r>
        </a:p>
      </dgm:t>
    </dgm:pt>
    <dgm:pt modelId="{BB6EDCF8-6D22-4911-A0C6-DD7E856226BF}" type="parTrans" cxnId="{622FFCCE-F3F4-4F39-B759-9781FA2E7A92}">
      <dgm:prSet/>
      <dgm:spPr/>
      <dgm:t>
        <a:bodyPr/>
        <a:lstStyle/>
        <a:p>
          <a:pPr algn="ctr"/>
          <a:endParaRPr lang="en-US"/>
        </a:p>
      </dgm:t>
    </dgm:pt>
    <dgm:pt modelId="{E1DA7E94-EBF1-4FD4-BDEC-50583CD517FF}" type="sibTrans" cxnId="{622FFCCE-F3F4-4F39-B759-9781FA2E7A92}">
      <dgm:prSet/>
      <dgm:spPr/>
      <dgm:t>
        <a:bodyPr/>
        <a:lstStyle/>
        <a:p>
          <a:pPr algn="ctr"/>
          <a:endParaRPr lang="en-US"/>
        </a:p>
      </dgm:t>
    </dgm:pt>
    <dgm:pt modelId="{C4F57189-8BFD-4D56-96EF-2498C84B1E50}" type="asst">
      <dgm:prSet/>
      <dgm:spPr/>
      <dgm:t>
        <a:bodyPr/>
        <a:lstStyle/>
        <a:p>
          <a:pPr algn="ctr"/>
          <a:r>
            <a:rPr lang="en-US"/>
            <a:t>ARMS</a:t>
          </a:r>
        </a:p>
        <a:p>
          <a:pPr algn="ctr"/>
          <a:r>
            <a:rPr lang="en-US"/>
            <a:t>Assessment Records Management Systems</a:t>
          </a:r>
        </a:p>
      </dgm:t>
    </dgm:pt>
    <dgm:pt modelId="{2E606F17-EB17-45AA-AC21-2E92610DF1D1}" type="parTrans" cxnId="{91B096F1-9D13-4E1E-8DC1-5660098F62F8}">
      <dgm:prSet/>
      <dgm:spPr/>
      <dgm:t>
        <a:bodyPr/>
        <a:lstStyle/>
        <a:p>
          <a:pPr algn="ctr"/>
          <a:endParaRPr lang="en-US"/>
        </a:p>
      </dgm:t>
    </dgm:pt>
    <dgm:pt modelId="{16875DE3-0169-4682-9370-864F6E59AD5B}" type="sibTrans" cxnId="{91B096F1-9D13-4E1E-8DC1-5660098F62F8}">
      <dgm:prSet/>
      <dgm:spPr/>
      <dgm:t>
        <a:bodyPr/>
        <a:lstStyle/>
        <a:p>
          <a:pPr algn="ctr"/>
          <a:endParaRPr lang="en-US"/>
        </a:p>
      </dgm:t>
    </dgm:pt>
    <dgm:pt modelId="{B73F4E08-4B42-44FE-AA9D-E2D9EC1738FD}" type="asst">
      <dgm:prSet/>
      <dgm:spPr/>
      <dgm:t>
        <a:bodyPr/>
        <a:lstStyle/>
        <a:p>
          <a:pPr algn="ctr"/>
          <a:r>
            <a:rPr lang="en-US"/>
            <a:t>CIA/CAA </a:t>
          </a:r>
        </a:p>
        <a:p>
          <a:pPr algn="ctr"/>
          <a:r>
            <a:rPr lang="en-US"/>
            <a:t>Database</a:t>
          </a:r>
        </a:p>
      </dgm:t>
    </dgm:pt>
    <dgm:pt modelId="{A77DC253-E68B-469F-AAA8-64D6ACEF2491}" type="parTrans" cxnId="{3F0DB8C2-B309-4070-80D7-35C294D87D32}">
      <dgm:prSet/>
      <dgm:spPr/>
      <dgm:t>
        <a:bodyPr/>
        <a:lstStyle/>
        <a:p>
          <a:pPr algn="ctr"/>
          <a:endParaRPr lang="en-US"/>
        </a:p>
      </dgm:t>
    </dgm:pt>
    <dgm:pt modelId="{32B47151-65C1-422D-BF81-BAB7C7EB719D}" type="sibTrans" cxnId="{3F0DB8C2-B309-4070-80D7-35C294D87D32}">
      <dgm:prSet/>
      <dgm:spPr/>
      <dgm:t>
        <a:bodyPr/>
        <a:lstStyle/>
        <a:p>
          <a:pPr algn="ctr"/>
          <a:endParaRPr lang="en-US"/>
        </a:p>
      </dgm:t>
    </dgm:pt>
    <dgm:pt modelId="{17BE3385-FBBB-48F1-883D-BD5EF9B3F5B5}">
      <dgm:prSet custT="1"/>
      <dgm:spPr/>
      <dgm:t>
        <a:bodyPr/>
        <a:lstStyle/>
        <a:p>
          <a:pPr algn="ctr"/>
          <a:r>
            <a:rPr lang="en-US" sz="1200"/>
            <a:t>Reports</a:t>
          </a:r>
        </a:p>
      </dgm:t>
    </dgm:pt>
    <dgm:pt modelId="{42B423BD-D233-4491-B387-084262280473}" type="parTrans" cxnId="{68C8CC03-96DD-4878-85E4-2CA0B36D24F1}">
      <dgm:prSet/>
      <dgm:spPr/>
      <dgm:t>
        <a:bodyPr/>
        <a:lstStyle/>
        <a:p>
          <a:pPr algn="ctr"/>
          <a:endParaRPr lang="en-US"/>
        </a:p>
      </dgm:t>
    </dgm:pt>
    <dgm:pt modelId="{D57939CB-38AC-4E76-8322-5C0E03C717D6}" type="sibTrans" cxnId="{68C8CC03-96DD-4878-85E4-2CA0B36D24F1}">
      <dgm:prSet/>
      <dgm:spPr/>
      <dgm:t>
        <a:bodyPr/>
        <a:lstStyle/>
        <a:p>
          <a:pPr algn="ctr"/>
          <a:endParaRPr lang="en-US"/>
        </a:p>
      </dgm:t>
    </dgm:pt>
    <dgm:pt modelId="{9F6E6DA9-3391-4BCA-B48D-681EABD463F2}">
      <dgm:prSet custT="1"/>
      <dgm:spPr/>
      <dgm:t>
        <a:bodyPr/>
        <a:lstStyle/>
        <a:p>
          <a:pPr algn="ctr"/>
          <a:r>
            <a:rPr lang="en-US" sz="1600"/>
            <a:t>Profile </a:t>
          </a:r>
        </a:p>
      </dgm:t>
    </dgm:pt>
    <dgm:pt modelId="{1AC1FBCE-A6CC-457E-85A8-248B4C61A919}" type="parTrans" cxnId="{90C2CDE7-8A22-4B07-88E0-2D5BA990736A}">
      <dgm:prSet/>
      <dgm:spPr/>
      <dgm:t>
        <a:bodyPr/>
        <a:lstStyle/>
        <a:p>
          <a:pPr algn="ctr"/>
          <a:endParaRPr lang="en-US"/>
        </a:p>
      </dgm:t>
    </dgm:pt>
    <dgm:pt modelId="{3A8AD398-886A-4FE4-A443-C76B20FAB13B}" type="sibTrans" cxnId="{90C2CDE7-8A22-4B07-88E0-2D5BA990736A}">
      <dgm:prSet/>
      <dgm:spPr/>
      <dgm:t>
        <a:bodyPr/>
        <a:lstStyle/>
        <a:p>
          <a:pPr algn="ctr"/>
          <a:endParaRPr lang="en-US"/>
        </a:p>
      </dgm:t>
    </dgm:pt>
    <dgm:pt modelId="{2F97C344-9377-49C7-9754-111852F1B8FE}">
      <dgm:prSet custT="1"/>
      <dgm:spPr/>
      <dgm:t>
        <a:bodyPr/>
        <a:lstStyle/>
        <a:p>
          <a:pPr algn="ctr"/>
          <a:r>
            <a:rPr lang="en-US" sz="1100"/>
            <a:t>Pre-ID</a:t>
          </a:r>
        </a:p>
      </dgm:t>
    </dgm:pt>
    <dgm:pt modelId="{FA3734FF-39C6-42BE-872D-19FF6EF8BE9E}" type="parTrans" cxnId="{F107C026-B031-41F1-B4AD-CAF6D841EBCE}">
      <dgm:prSet/>
      <dgm:spPr/>
      <dgm:t>
        <a:bodyPr/>
        <a:lstStyle/>
        <a:p>
          <a:pPr algn="ctr"/>
          <a:endParaRPr lang="en-US"/>
        </a:p>
      </dgm:t>
    </dgm:pt>
    <dgm:pt modelId="{C5118B8E-613D-429F-B9FC-3D73801D95B6}" type="sibTrans" cxnId="{F107C026-B031-41F1-B4AD-CAF6D841EBCE}">
      <dgm:prSet/>
      <dgm:spPr/>
      <dgm:t>
        <a:bodyPr/>
        <a:lstStyle/>
        <a:p>
          <a:pPr algn="ctr"/>
          <a:endParaRPr lang="en-US"/>
        </a:p>
      </dgm:t>
    </dgm:pt>
    <dgm:pt modelId="{773A18F5-A691-44D9-9A34-F22557F76EC2}">
      <dgm:prSet custT="1"/>
      <dgm:spPr/>
      <dgm:t>
        <a:bodyPr/>
        <a:lstStyle/>
        <a:p>
          <a:pPr algn="ctr"/>
          <a:r>
            <a:rPr lang="en-US" sz="1100"/>
            <a:t>Nightly File Extracts</a:t>
          </a:r>
        </a:p>
      </dgm:t>
    </dgm:pt>
    <dgm:pt modelId="{775DE868-80D0-4B3F-B413-DF6B38B48AA4}" type="parTrans" cxnId="{0D5E80CF-1271-4BCD-A782-744BA444B1E3}">
      <dgm:prSet/>
      <dgm:spPr/>
      <dgm:t>
        <a:bodyPr/>
        <a:lstStyle/>
        <a:p>
          <a:pPr algn="ctr"/>
          <a:endParaRPr lang="en-US"/>
        </a:p>
      </dgm:t>
    </dgm:pt>
    <dgm:pt modelId="{0FE82A1F-54F0-4848-ABB9-F249EEB09934}" type="sibTrans" cxnId="{0D5E80CF-1271-4BCD-A782-744BA444B1E3}">
      <dgm:prSet/>
      <dgm:spPr/>
      <dgm:t>
        <a:bodyPr/>
        <a:lstStyle/>
        <a:p>
          <a:pPr algn="ctr"/>
          <a:endParaRPr lang="en-US"/>
        </a:p>
      </dgm:t>
    </dgm:pt>
    <dgm:pt modelId="{B6EEF6E3-DF29-43C0-B8C9-4C832AC6F53D}">
      <dgm:prSet custT="1"/>
      <dgm:spPr/>
      <dgm:t>
        <a:bodyPr/>
        <a:lstStyle/>
        <a:p>
          <a:pPr algn="ctr"/>
          <a:r>
            <a:rPr lang="en-US" sz="1400"/>
            <a:t>Submissions</a:t>
          </a:r>
        </a:p>
      </dgm:t>
    </dgm:pt>
    <dgm:pt modelId="{01EF7EAB-65CB-4CB4-AA0C-FD683E0B3087}" type="parTrans" cxnId="{0999ADF5-8E26-41C5-A5CD-52B15F94643E}">
      <dgm:prSet/>
      <dgm:spPr/>
      <dgm:t>
        <a:bodyPr/>
        <a:lstStyle/>
        <a:p>
          <a:pPr algn="ctr"/>
          <a:endParaRPr lang="en-US"/>
        </a:p>
      </dgm:t>
    </dgm:pt>
    <dgm:pt modelId="{4AFC58A9-75A1-49CA-ADAD-DC57014DD59F}" type="sibTrans" cxnId="{0999ADF5-8E26-41C5-A5CD-52B15F94643E}">
      <dgm:prSet/>
      <dgm:spPr/>
      <dgm:t>
        <a:bodyPr/>
        <a:lstStyle/>
        <a:p>
          <a:pPr algn="ctr"/>
          <a:endParaRPr lang="en-US"/>
        </a:p>
      </dgm:t>
    </dgm:pt>
    <dgm:pt modelId="{D007BE20-397A-4AC9-AD53-A117268D1B17}">
      <dgm:prSet custT="1"/>
      <dgm:spPr/>
      <dgm:t>
        <a:bodyPr/>
        <a:lstStyle/>
        <a:p>
          <a:pPr algn="ctr"/>
          <a:r>
            <a:rPr lang="en-US" sz="1400"/>
            <a:t>Students</a:t>
          </a:r>
        </a:p>
      </dgm:t>
    </dgm:pt>
    <dgm:pt modelId="{6BDA2448-39D1-434E-ADB7-CFDA538644C9}" type="parTrans" cxnId="{7C4D487E-7EF8-4A31-B939-36A80775BB87}">
      <dgm:prSet/>
      <dgm:spPr/>
      <dgm:t>
        <a:bodyPr/>
        <a:lstStyle/>
        <a:p>
          <a:pPr algn="ctr"/>
          <a:endParaRPr lang="en-US"/>
        </a:p>
      </dgm:t>
    </dgm:pt>
    <dgm:pt modelId="{BE3E4C9D-BF21-461F-833F-5090555E8A3B}" type="sibTrans" cxnId="{7C4D487E-7EF8-4A31-B939-36A80775BB87}">
      <dgm:prSet/>
      <dgm:spPr/>
      <dgm:t>
        <a:bodyPr/>
        <a:lstStyle/>
        <a:p>
          <a:pPr algn="ctr"/>
          <a:endParaRPr lang="en-US"/>
        </a:p>
      </dgm:t>
    </dgm:pt>
    <dgm:pt modelId="{7A6F8903-A372-47B3-989F-E57208DBBC47}">
      <dgm:prSet custT="1"/>
      <dgm:spPr/>
      <dgm:t>
        <a:bodyPr/>
        <a:lstStyle/>
        <a:p>
          <a:pPr algn="ctr"/>
          <a:r>
            <a:rPr lang="en-US" sz="1600" dirty="0"/>
            <a:t>Graduation Database</a:t>
          </a:r>
        </a:p>
      </dgm:t>
    </dgm:pt>
    <dgm:pt modelId="{1B9EF49F-0BD0-422D-B7B8-F6E8A2FAD25E}" type="parTrans" cxnId="{6C294B7F-C3FD-4553-BA56-DD56CA5C2B51}">
      <dgm:prSet/>
      <dgm:spPr/>
      <dgm:t>
        <a:bodyPr/>
        <a:lstStyle/>
        <a:p>
          <a:pPr algn="ctr"/>
          <a:endParaRPr lang="en-US"/>
        </a:p>
      </dgm:t>
    </dgm:pt>
    <dgm:pt modelId="{9AB6CCED-F45F-4F61-AC56-1CFAE6D156D9}" type="sibTrans" cxnId="{6C294B7F-C3FD-4553-BA56-DD56CA5C2B51}">
      <dgm:prSet/>
      <dgm:spPr/>
      <dgm:t>
        <a:bodyPr/>
        <a:lstStyle/>
        <a:p>
          <a:pPr algn="ctr"/>
          <a:endParaRPr lang="en-US"/>
        </a:p>
      </dgm:t>
    </dgm:pt>
    <dgm:pt modelId="{40535F9E-581F-4832-B0CA-A30696EEA3E3}">
      <dgm:prSet custT="1"/>
      <dgm:spPr/>
      <dgm:t>
        <a:bodyPr/>
        <a:lstStyle/>
        <a:p>
          <a:pPr algn="ctr"/>
          <a:r>
            <a:rPr lang="en-US" sz="1600"/>
            <a:t>CAA Options</a:t>
          </a:r>
        </a:p>
      </dgm:t>
    </dgm:pt>
    <dgm:pt modelId="{E5D4C1B3-009D-4927-8368-ECD4E4622435}" type="parTrans" cxnId="{DEC151F5-5FE8-4908-B415-D3A4E984D475}">
      <dgm:prSet/>
      <dgm:spPr/>
      <dgm:t>
        <a:bodyPr/>
        <a:lstStyle/>
        <a:p>
          <a:pPr algn="ctr"/>
          <a:endParaRPr lang="en-US"/>
        </a:p>
      </dgm:t>
    </dgm:pt>
    <dgm:pt modelId="{62FDE401-3B02-4DCF-A30B-F84DADAA748A}" type="sibTrans" cxnId="{DEC151F5-5FE8-4908-B415-D3A4E984D475}">
      <dgm:prSet/>
      <dgm:spPr/>
      <dgm:t>
        <a:bodyPr/>
        <a:lstStyle/>
        <a:p>
          <a:pPr algn="ctr"/>
          <a:endParaRPr lang="en-US"/>
        </a:p>
      </dgm:t>
    </dgm:pt>
    <dgm:pt modelId="{EC5B2E3D-8EEA-4A9B-8EDF-2B055E2833D9}">
      <dgm:prSet custT="1"/>
      <dgm:spPr/>
      <dgm:t>
        <a:bodyPr/>
        <a:lstStyle/>
        <a:p>
          <a:pPr algn="ctr"/>
          <a:r>
            <a:rPr lang="en-US" sz="1600"/>
            <a:t>Retro Basic</a:t>
          </a:r>
        </a:p>
      </dgm:t>
    </dgm:pt>
    <dgm:pt modelId="{E97954A1-CBEB-41C9-A2B1-46575ED3EFA5}" type="parTrans" cxnId="{A1CA01EF-6A78-4F48-89D8-AA124685489F}">
      <dgm:prSet/>
      <dgm:spPr/>
      <dgm:t>
        <a:bodyPr/>
        <a:lstStyle/>
        <a:p>
          <a:pPr algn="ctr"/>
          <a:endParaRPr lang="en-US"/>
        </a:p>
      </dgm:t>
    </dgm:pt>
    <dgm:pt modelId="{8248BC6A-D72B-4C58-A569-31558C6BE083}" type="sibTrans" cxnId="{A1CA01EF-6A78-4F48-89D8-AA124685489F}">
      <dgm:prSet/>
      <dgm:spPr/>
      <dgm:t>
        <a:bodyPr/>
        <a:lstStyle/>
        <a:p>
          <a:pPr algn="ctr"/>
          <a:endParaRPr lang="en-US"/>
        </a:p>
      </dgm:t>
    </dgm:pt>
    <dgm:pt modelId="{1587CAAE-40FA-4DA6-BE5E-5A06965A9CF3}">
      <dgm:prSet custT="1"/>
      <dgm:spPr/>
      <dgm:t>
        <a:bodyPr/>
        <a:lstStyle/>
        <a:p>
          <a:pPr algn="ctr"/>
          <a:r>
            <a:rPr lang="en-US" sz="1400" dirty="0"/>
            <a:t>Create Forms</a:t>
          </a:r>
        </a:p>
        <a:p>
          <a:pPr algn="ctr"/>
          <a:r>
            <a:rPr lang="en-US" sz="1400" dirty="0"/>
            <a:t>District Administration and Security Report </a:t>
          </a:r>
        </a:p>
      </dgm:t>
    </dgm:pt>
    <dgm:pt modelId="{3A58F76B-154A-469A-B75B-3E31CD00222E}" type="parTrans" cxnId="{9DFCD5E0-4C5E-4FAE-B9A9-F6872D12D1AD}">
      <dgm:prSet/>
      <dgm:spPr/>
      <dgm:t>
        <a:bodyPr/>
        <a:lstStyle/>
        <a:p>
          <a:pPr algn="ctr"/>
          <a:endParaRPr lang="en-US"/>
        </a:p>
      </dgm:t>
    </dgm:pt>
    <dgm:pt modelId="{AF5283E2-0537-4694-A072-5AD4D013FAE2}" type="sibTrans" cxnId="{9DFCD5E0-4C5E-4FAE-B9A9-F6872D12D1AD}">
      <dgm:prSet/>
      <dgm:spPr/>
      <dgm:t>
        <a:bodyPr/>
        <a:lstStyle/>
        <a:p>
          <a:pPr algn="ctr"/>
          <a:endParaRPr lang="en-US"/>
        </a:p>
      </dgm:t>
    </dgm:pt>
    <dgm:pt modelId="{007FF203-DDE9-465E-8CA8-4CF30D8180D4}">
      <dgm:prSet custT="1"/>
      <dgm:spPr/>
      <dgm:t>
        <a:bodyPr/>
        <a:lstStyle/>
        <a:p>
          <a:pPr algn="ctr"/>
          <a:r>
            <a:rPr lang="en-US" sz="1400"/>
            <a:t>View/Edit/Delete Forms</a:t>
          </a:r>
        </a:p>
      </dgm:t>
    </dgm:pt>
    <dgm:pt modelId="{F410D2EE-B506-4AE9-A359-ABF87AD16794}" type="parTrans" cxnId="{0459F955-2CE8-47D4-89BF-52066514190D}">
      <dgm:prSet/>
      <dgm:spPr/>
      <dgm:t>
        <a:bodyPr/>
        <a:lstStyle/>
        <a:p>
          <a:pPr algn="ctr"/>
          <a:endParaRPr lang="en-US"/>
        </a:p>
      </dgm:t>
    </dgm:pt>
    <dgm:pt modelId="{A0CF867D-FD24-4F5F-838E-9962DB19D97E}" type="sibTrans" cxnId="{0459F955-2CE8-47D4-89BF-52066514190D}">
      <dgm:prSet/>
      <dgm:spPr/>
      <dgm:t>
        <a:bodyPr/>
        <a:lstStyle/>
        <a:p>
          <a:pPr algn="ctr"/>
          <a:endParaRPr lang="en-US"/>
        </a:p>
      </dgm:t>
    </dgm:pt>
    <dgm:pt modelId="{068FCFCC-FC45-4445-B4F0-F5FD32C5A47A}">
      <dgm:prSet custT="1"/>
      <dgm:spPr/>
      <dgm:t>
        <a:bodyPr/>
        <a:lstStyle/>
        <a:p>
          <a:pPr algn="ctr"/>
          <a:r>
            <a:rPr lang="en-US" sz="1600" dirty="0"/>
            <a:t>Contact Information</a:t>
          </a:r>
        </a:p>
      </dgm:t>
    </dgm:pt>
    <dgm:pt modelId="{D1C4AAA2-DAE6-4271-AC52-192F0DF94A7F}" type="parTrans" cxnId="{9E2EA547-85FD-455A-A1DC-731BB017AFCB}">
      <dgm:prSet/>
      <dgm:spPr/>
      <dgm:t>
        <a:bodyPr/>
        <a:lstStyle/>
        <a:p>
          <a:pPr algn="ctr"/>
          <a:endParaRPr lang="en-US"/>
        </a:p>
      </dgm:t>
    </dgm:pt>
    <dgm:pt modelId="{5847E26B-E66E-471F-A2B2-3D4572D32611}" type="sibTrans" cxnId="{9E2EA547-85FD-455A-A1DC-731BB017AFCB}">
      <dgm:prSet/>
      <dgm:spPr/>
      <dgm:t>
        <a:bodyPr/>
        <a:lstStyle/>
        <a:p>
          <a:pPr algn="ctr"/>
          <a:endParaRPr lang="en-US"/>
        </a:p>
      </dgm:t>
    </dgm:pt>
    <dgm:pt modelId="{0BAAD5B3-48B3-4AD8-B6FD-FF606AD39636}">
      <dgm:prSet custT="1"/>
      <dgm:spPr/>
      <dgm:t>
        <a:bodyPr/>
        <a:lstStyle/>
        <a:p>
          <a:pPr algn="ctr"/>
          <a:r>
            <a:rPr lang="en-US" sz="1100"/>
            <a:t>Registration of Students Receiving Services</a:t>
          </a:r>
        </a:p>
      </dgm:t>
    </dgm:pt>
    <dgm:pt modelId="{FB6A1ABA-3796-462C-BBD7-6DE6B497761F}" type="parTrans" cxnId="{27D05985-C095-4910-8244-8334A070D62E}">
      <dgm:prSet/>
      <dgm:spPr/>
      <dgm:t>
        <a:bodyPr/>
        <a:lstStyle/>
        <a:p>
          <a:pPr algn="ctr"/>
          <a:endParaRPr lang="en-US"/>
        </a:p>
      </dgm:t>
    </dgm:pt>
    <dgm:pt modelId="{36803845-4A3B-4B91-99DD-9377ABF6284A}" type="sibTrans" cxnId="{27D05985-C095-4910-8244-8334A070D62E}">
      <dgm:prSet/>
      <dgm:spPr/>
      <dgm:t>
        <a:bodyPr/>
        <a:lstStyle/>
        <a:p>
          <a:pPr algn="ctr"/>
          <a:endParaRPr lang="en-US"/>
        </a:p>
      </dgm:t>
    </dgm:pt>
    <dgm:pt modelId="{9E3AEC4E-8831-48C6-B888-DC0F914B686C}">
      <dgm:prSet custT="1"/>
      <dgm:spPr/>
      <dgm:t>
        <a:bodyPr/>
        <a:lstStyle/>
        <a:p>
          <a:pPr algn="ctr"/>
          <a:r>
            <a:rPr lang="en-US" sz="1100"/>
            <a:t>Alternate Test Registration</a:t>
          </a:r>
        </a:p>
      </dgm:t>
    </dgm:pt>
    <dgm:pt modelId="{767C58BC-A6F9-4BB4-8458-D401FEE2AEB8}" type="parTrans" cxnId="{9579DC68-4645-43EB-93FA-AC2F3B44A2CD}">
      <dgm:prSet/>
      <dgm:spPr/>
      <dgm:t>
        <a:bodyPr/>
        <a:lstStyle/>
        <a:p>
          <a:pPr algn="ctr"/>
          <a:endParaRPr lang="en-US"/>
        </a:p>
      </dgm:t>
    </dgm:pt>
    <dgm:pt modelId="{F363835A-D63F-4769-BA75-C0DBB294F882}" type="sibTrans" cxnId="{9579DC68-4645-43EB-93FA-AC2F3B44A2CD}">
      <dgm:prSet/>
      <dgm:spPr/>
      <dgm:t>
        <a:bodyPr/>
        <a:lstStyle/>
        <a:p>
          <a:pPr algn="ctr"/>
          <a:endParaRPr lang="en-US"/>
        </a:p>
      </dgm:t>
    </dgm:pt>
    <dgm:pt modelId="{7CD29EE8-FAF8-4ADC-AF0F-1F13E52B5AFA}">
      <dgm:prSet custT="1"/>
      <dgm:spPr/>
      <dgm:t>
        <a:bodyPr/>
        <a:lstStyle/>
        <a:p>
          <a:pPr algn="ctr"/>
          <a:r>
            <a:rPr lang="en-US" sz="1100"/>
            <a:t>TIDE Pre-ID</a:t>
          </a:r>
        </a:p>
      </dgm:t>
    </dgm:pt>
    <dgm:pt modelId="{8B52E7B5-7FAE-46B6-9E86-839F402F5332}" type="parTrans" cxnId="{3DE95FA3-20E6-4184-9529-C620757579A9}">
      <dgm:prSet/>
      <dgm:spPr/>
      <dgm:t>
        <a:bodyPr/>
        <a:lstStyle/>
        <a:p>
          <a:pPr algn="ctr"/>
          <a:endParaRPr lang="en-US"/>
        </a:p>
      </dgm:t>
    </dgm:pt>
    <dgm:pt modelId="{B4230BCF-D488-48D3-BB76-B960F61CECD4}" type="sibTrans" cxnId="{3DE95FA3-20E6-4184-9529-C620757579A9}">
      <dgm:prSet/>
      <dgm:spPr/>
      <dgm:t>
        <a:bodyPr/>
        <a:lstStyle/>
        <a:p>
          <a:pPr algn="ctr"/>
          <a:endParaRPr lang="en-US"/>
        </a:p>
      </dgm:t>
    </dgm:pt>
    <dgm:pt modelId="{2495C0AA-59F5-4CBC-B119-8374A166093F}">
      <dgm:prSet custT="1"/>
      <dgm:spPr/>
      <dgm:t>
        <a:bodyPr/>
        <a:lstStyle/>
        <a:p>
          <a:pPr algn="ctr"/>
          <a:r>
            <a:rPr lang="en-US" sz="1200"/>
            <a:t>District Student Attribute Enrollment</a:t>
          </a:r>
        </a:p>
      </dgm:t>
    </dgm:pt>
    <dgm:pt modelId="{18244993-9BAF-41FB-AA1D-3003A90DE64C}" type="parTrans" cxnId="{A5ACBA67-E441-4F18-97DE-3CE31274C30F}">
      <dgm:prSet/>
      <dgm:spPr/>
      <dgm:t>
        <a:bodyPr/>
        <a:lstStyle/>
        <a:p>
          <a:pPr algn="ctr"/>
          <a:endParaRPr lang="en-US"/>
        </a:p>
      </dgm:t>
    </dgm:pt>
    <dgm:pt modelId="{4183F7D0-45D2-4F32-8164-0A09D3E1D767}" type="sibTrans" cxnId="{A5ACBA67-E441-4F18-97DE-3CE31274C30F}">
      <dgm:prSet/>
      <dgm:spPr/>
      <dgm:t>
        <a:bodyPr/>
        <a:lstStyle/>
        <a:p>
          <a:pPr algn="ctr"/>
          <a:endParaRPr lang="en-US"/>
        </a:p>
      </dgm:t>
    </dgm:pt>
    <dgm:pt modelId="{63B97DF9-6862-4F0B-8A7A-DA6AA6B8FEDE}">
      <dgm:prSet custT="1"/>
      <dgm:spPr/>
      <dgm:t>
        <a:bodyPr/>
        <a:lstStyle/>
        <a:p>
          <a:pPr algn="ctr"/>
          <a:r>
            <a:rPr lang="en-US" sz="1200"/>
            <a:t>P210 Withdrawl Preview</a:t>
          </a:r>
        </a:p>
      </dgm:t>
    </dgm:pt>
    <dgm:pt modelId="{76B36154-AEE9-4E9A-BFCE-F2CED5DAC69E}" type="parTrans" cxnId="{B1774DF2-5762-4C80-BFB3-B6A5AF46AF14}">
      <dgm:prSet/>
      <dgm:spPr/>
      <dgm:t>
        <a:bodyPr/>
        <a:lstStyle/>
        <a:p>
          <a:pPr algn="ctr"/>
          <a:endParaRPr lang="en-US"/>
        </a:p>
      </dgm:t>
    </dgm:pt>
    <dgm:pt modelId="{F9A3362A-E42D-4431-B32A-30A2480D637E}" type="sibTrans" cxnId="{B1774DF2-5762-4C80-BFB3-B6A5AF46AF14}">
      <dgm:prSet/>
      <dgm:spPr/>
      <dgm:t>
        <a:bodyPr/>
        <a:lstStyle/>
        <a:p>
          <a:pPr algn="ctr"/>
          <a:endParaRPr lang="en-US"/>
        </a:p>
      </dgm:t>
    </dgm:pt>
    <dgm:pt modelId="{DC2E48B3-BBBF-495B-8C65-273362E1C3D8}">
      <dgm:prSet custT="1"/>
      <dgm:spPr/>
      <dgm:t>
        <a:bodyPr/>
        <a:lstStyle/>
        <a:p>
          <a:pPr algn="ctr"/>
          <a:r>
            <a:rPr lang="en-US" sz="1200" dirty="0"/>
            <a:t>Disability Status</a:t>
          </a:r>
        </a:p>
      </dgm:t>
    </dgm:pt>
    <dgm:pt modelId="{095FE286-1ECD-4EF5-A154-D92FCCEE1C39}" type="parTrans" cxnId="{A94B157D-C516-4B05-8550-36A72BC2B1F9}">
      <dgm:prSet/>
      <dgm:spPr/>
      <dgm:t>
        <a:bodyPr/>
        <a:lstStyle/>
        <a:p>
          <a:pPr algn="ctr"/>
          <a:endParaRPr lang="en-US"/>
        </a:p>
      </dgm:t>
    </dgm:pt>
    <dgm:pt modelId="{56DB0141-E7F5-43F3-8336-B9D7AF981895}" type="sibTrans" cxnId="{A94B157D-C516-4B05-8550-36A72BC2B1F9}">
      <dgm:prSet/>
      <dgm:spPr/>
      <dgm:t>
        <a:bodyPr/>
        <a:lstStyle/>
        <a:p>
          <a:pPr algn="ctr"/>
          <a:endParaRPr lang="en-US"/>
        </a:p>
      </dgm:t>
    </dgm:pt>
    <dgm:pt modelId="{DC49F058-D345-496D-AAC4-A35B6B99B65B}">
      <dgm:prSet custT="1"/>
      <dgm:spPr/>
      <dgm:t>
        <a:bodyPr/>
        <a:lstStyle/>
        <a:p>
          <a:pPr algn="ctr"/>
          <a:r>
            <a:rPr lang="en-US" sz="1400"/>
            <a:t>Submission List</a:t>
          </a:r>
        </a:p>
      </dgm:t>
    </dgm:pt>
    <dgm:pt modelId="{A1B0EED5-FC37-41CC-A967-B7C3079C70C3}" type="parTrans" cxnId="{E37E8330-0C16-4B8A-9997-CBCC0D6170DA}">
      <dgm:prSet/>
      <dgm:spPr/>
      <dgm:t>
        <a:bodyPr/>
        <a:lstStyle/>
        <a:p>
          <a:pPr algn="ctr"/>
          <a:endParaRPr lang="en-US"/>
        </a:p>
      </dgm:t>
    </dgm:pt>
    <dgm:pt modelId="{D8617B04-AFF9-4C84-BF15-33878DC43660}" type="sibTrans" cxnId="{E37E8330-0C16-4B8A-9997-CBCC0D6170DA}">
      <dgm:prSet/>
      <dgm:spPr/>
      <dgm:t>
        <a:bodyPr/>
        <a:lstStyle/>
        <a:p>
          <a:pPr algn="ctr"/>
          <a:endParaRPr lang="en-US"/>
        </a:p>
      </dgm:t>
    </dgm:pt>
    <dgm:pt modelId="{FA6B1830-9F1F-4922-B575-266F33A733A8}">
      <dgm:prSet custT="1"/>
      <dgm:spPr/>
      <dgm:t>
        <a:bodyPr/>
        <a:lstStyle/>
        <a:p>
          <a:pPr algn="ctr"/>
          <a:r>
            <a:rPr lang="en-US" sz="1400"/>
            <a:t>Submission Exceptions</a:t>
          </a:r>
        </a:p>
      </dgm:t>
    </dgm:pt>
    <dgm:pt modelId="{BDFE4B2A-2A3D-4F3E-888E-D422A386EA04}" type="parTrans" cxnId="{FEB42456-1DD2-4311-A1AF-6C9BF2008D21}">
      <dgm:prSet/>
      <dgm:spPr/>
      <dgm:t>
        <a:bodyPr/>
        <a:lstStyle/>
        <a:p>
          <a:pPr algn="ctr"/>
          <a:endParaRPr lang="en-US"/>
        </a:p>
      </dgm:t>
    </dgm:pt>
    <dgm:pt modelId="{7B996831-3315-48C6-A828-109C71F351EF}" type="sibTrans" cxnId="{FEB42456-1DD2-4311-A1AF-6C9BF2008D21}">
      <dgm:prSet/>
      <dgm:spPr/>
      <dgm:t>
        <a:bodyPr/>
        <a:lstStyle/>
        <a:p>
          <a:pPr algn="ctr"/>
          <a:endParaRPr lang="en-US"/>
        </a:p>
      </dgm:t>
    </dgm:pt>
    <dgm:pt modelId="{48D6D876-6699-419A-92C6-18E2651ECC58}">
      <dgm:prSet custT="1"/>
      <dgm:spPr/>
      <dgm:t>
        <a:bodyPr/>
        <a:lstStyle/>
        <a:p>
          <a:pPr algn="ctr"/>
          <a:r>
            <a:rPr lang="en-US" sz="1400"/>
            <a:t>Search Students</a:t>
          </a:r>
        </a:p>
      </dgm:t>
    </dgm:pt>
    <dgm:pt modelId="{A5DC157C-35B0-45E4-B507-5ACE2B7DDD39}" type="parTrans" cxnId="{3680E648-E90F-457D-8A6B-0EDCB14AC7FD}">
      <dgm:prSet/>
      <dgm:spPr/>
      <dgm:t>
        <a:bodyPr/>
        <a:lstStyle/>
        <a:p>
          <a:pPr algn="ctr"/>
          <a:endParaRPr lang="en-US"/>
        </a:p>
      </dgm:t>
    </dgm:pt>
    <dgm:pt modelId="{996D84F7-F251-4E40-B8E4-94FB76EB7BE7}" type="sibTrans" cxnId="{3680E648-E90F-457D-8A6B-0EDCB14AC7FD}">
      <dgm:prSet/>
      <dgm:spPr/>
      <dgm:t>
        <a:bodyPr/>
        <a:lstStyle/>
        <a:p>
          <a:pPr algn="ctr"/>
          <a:endParaRPr lang="en-US"/>
        </a:p>
      </dgm:t>
    </dgm:pt>
    <dgm:pt modelId="{45F3CCE3-1A65-4CAD-9184-75C6EAD22302}" type="pres">
      <dgm:prSet presAssocID="{5018C52A-A7DB-4520-AAFB-E68DC7508E1A}" presName="diagram" presStyleCnt="0">
        <dgm:presLayoutVars>
          <dgm:chPref val="1"/>
          <dgm:dir/>
          <dgm:animOne val="branch"/>
          <dgm:animLvl val="lvl"/>
          <dgm:resizeHandles/>
        </dgm:presLayoutVars>
      </dgm:prSet>
      <dgm:spPr/>
      <dgm:t>
        <a:bodyPr/>
        <a:lstStyle/>
        <a:p>
          <a:endParaRPr lang="en-US"/>
        </a:p>
      </dgm:t>
    </dgm:pt>
    <dgm:pt modelId="{6A20F8CF-71B2-4402-8E0A-270E49ED7982}" type="pres">
      <dgm:prSet presAssocID="{43E2A5E8-B862-4FC2-8836-93CBAD791C98}" presName="root" presStyleCnt="0"/>
      <dgm:spPr/>
    </dgm:pt>
    <dgm:pt modelId="{4291B5CC-A767-4C08-9494-F4F717E70C2D}" type="pres">
      <dgm:prSet presAssocID="{43E2A5E8-B862-4FC2-8836-93CBAD791C98}" presName="rootComposite" presStyleCnt="0"/>
      <dgm:spPr/>
    </dgm:pt>
    <dgm:pt modelId="{AD87D106-86B1-416C-B1C9-28F257C6BC69}" type="pres">
      <dgm:prSet presAssocID="{43E2A5E8-B862-4FC2-8836-93CBAD791C98}" presName="rootText" presStyleLbl="node1" presStyleIdx="0" presStyleCnt="4"/>
      <dgm:spPr/>
      <dgm:t>
        <a:bodyPr/>
        <a:lstStyle/>
        <a:p>
          <a:endParaRPr lang="en-US"/>
        </a:p>
      </dgm:t>
    </dgm:pt>
    <dgm:pt modelId="{098AA537-716D-4BFC-B87A-3798BB8F52F7}" type="pres">
      <dgm:prSet presAssocID="{43E2A5E8-B862-4FC2-8836-93CBAD791C98}" presName="rootConnector" presStyleLbl="asst0" presStyleIdx="0" presStyleCnt="0"/>
      <dgm:spPr/>
      <dgm:t>
        <a:bodyPr/>
        <a:lstStyle/>
        <a:p>
          <a:endParaRPr lang="en-US"/>
        </a:p>
      </dgm:t>
    </dgm:pt>
    <dgm:pt modelId="{1A4A0755-721A-4F59-B405-DB9E1A50F5D8}" type="pres">
      <dgm:prSet presAssocID="{43E2A5E8-B862-4FC2-8836-93CBAD791C98}" presName="childShape" presStyleCnt="0"/>
      <dgm:spPr/>
    </dgm:pt>
    <dgm:pt modelId="{B417C5FB-C271-41B4-A14D-91707FF6648E}" type="pres">
      <dgm:prSet presAssocID="{1AC1FBCE-A6CC-457E-85A8-248B4C61A919}" presName="Name13" presStyleLbl="parChTrans1D2" presStyleIdx="0" presStyleCnt="10"/>
      <dgm:spPr/>
      <dgm:t>
        <a:bodyPr/>
        <a:lstStyle/>
        <a:p>
          <a:endParaRPr lang="en-US"/>
        </a:p>
      </dgm:t>
    </dgm:pt>
    <dgm:pt modelId="{373D5EA6-20F9-4238-A19A-733A11B6BC23}" type="pres">
      <dgm:prSet presAssocID="{9F6E6DA9-3391-4BCA-B48D-681EABD463F2}" presName="childText" presStyleLbl="bgAcc1" presStyleIdx="0" presStyleCnt="10">
        <dgm:presLayoutVars>
          <dgm:bulletEnabled val="1"/>
        </dgm:presLayoutVars>
      </dgm:prSet>
      <dgm:spPr/>
      <dgm:t>
        <a:bodyPr/>
        <a:lstStyle/>
        <a:p>
          <a:endParaRPr lang="en-US"/>
        </a:p>
      </dgm:t>
    </dgm:pt>
    <dgm:pt modelId="{CFB6313A-9555-4062-A751-3974D9FEA6D9}" type="pres">
      <dgm:prSet presAssocID="{FA3734FF-39C6-42BE-872D-19FF6EF8BE9E}" presName="Name13" presStyleLbl="parChTrans1D2" presStyleIdx="1" presStyleCnt="10"/>
      <dgm:spPr/>
      <dgm:t>
        <a:bodyPr/>
        <a:lstStyle/>
        <a:p>
          <a:endParaRPr lang="en-US"/>
        </a:p>
      </dgm:t>
    </dgm:pt>
    <dgm:pt modelId="{183F931B-106B-4D52-80E3-EFFBE85EA4F7}" type="pres">
      <dgm:prSet presAssocID="{2F97C344-9377-49C7-9754-111852F1B8FE}" presName="childText" presStyleLbl="bgAcc1" presStyleIdx="1" presStyleCnt="10">
        <dgm:presLayoutVars>
          <dgm:bulletEnabled val="1"/>
        </dgm:presLayoutVars>
      </dgm:prSet>
      <dgm:spPr/>
      <dgm:t>
        <a:bodyPr/>
        <a:lstStyle/>
        <a:p>
          <a:endParaRPr lang="en-US"/>
        </a:p>
      </dgm:t>
    </dgm:pt>
    <dgm:pt modelId="{63FEB253-B0D2-40E6-A5C5-6E5CA2A149E8}" type="pres">
      <dgm:prSet presAssocID="{3EDA4E18-E995-45B4-B013-06BB21007102}" presName="root" presStyleCnt="0"/>
      <dgm:spPr/>
    </dgm:pt>
    <dgm:pt modelId="{FA5AB2A4-4F20-451D-8ABE-D3E94A4867A9}" type="pres">
      <dgm:prSet presAssocID="{3EDA4E18-E995-45B4-B013-06BB21007102}" presName="rootComposite" presStyleCnt="0"/>
      <dgm:spPr/>
    </dgm:pt>
    <dgm:pt modelId="{7F097907-3CA5-4F69-945E-E9E28CF2233A}" type="pres">
      <dgm:prSet presAssocID="{3EDA4E18-E995-45B4-B013-06BB21007102}" presName="rootText" presStyleLbl="node1" presStyleIdx="1" presStyleCnt="4"/>
      <dgm:spPr/>
      <dgm:t>
        <a:bodyPr/>
        <a:lstStyle/>
        <a:p>
          <a:endParaRPr lang="en-US"/>
        </a:p>
      </dgm:t>
    </dgm:pt>
    <dgm:pt modelId="{E9783190-95AF-4D23-9192-F7B24D5ECE76}" type="pres">
      <dgm:prSet presAssocID="{3EDA4E18-E995-45B4-B013-06BB21007102}" presName="rootConnector" presStyleLbl="node1" presStyleIdx="1" presStyleCnt="4"/>
      <dgm:spPr/>
      <dgm:t>
        <a:bodyPr/>
        <a:lstStyle/>
        <a:p>
          <a:endParaRPr lang="en-US"/>
        </a:p>
      </dgm:t>
    </dgm:pt>
    <dgm:pt modelId="{F1E44211-7428-44C8-841F-222C0DC85775}" type="pres">
      <dgm:prSet presAssocID="{3EDA4E18-E995-45B4-B013-06BB21007102}" presName="childShape" presStyleCnt="0"/>
      <dgm:spPr/>
    </dgm:pt>
    <dgm:pt modelId="{43153B5A-C1D2-408A-9705-40BC7BFE8B59}" type="pres">
      <dgm:prSet presAssocID="{42B423BD-D233-4491-B387-084262280473}" presName="Name13" presStyleLbl="parChTrans1D2" presStyleIdx="2" presStyleCnt="10"/>
      <dgm:spPr/>
      <dgm:t>
        <a:bodyPr/>
        <a:lstStyle/>
        <a:p>
          <a:endParaRPr lang="en-US"/>
        </a:p>
      </dgm:t>
    </dgm:pt>
    <dgm:pt modelId="{F0DA4ECB-1589-480C-A498-DAD601EAFE07}" type="pres">
      <dgm:prSet presAssocID="{17BE3385-FBBB-48F1-883D-BD5EF9B3F5B5}" presName="childText" presStyleLbl="bgAcc1" presStyleIdx="2" presStyleCnt="10">
        <dgm:presLayoutVars>
          <dgm:bulletEnabled val="1"/>
        </dgm:presLayoutVars>
      </dgm:prSet>
      <dgm:spPr/>
      <dgm:t>
        <a:bodyPr/>
        <a:lstStyle/>
        <a:p>
          <a:endParaRPr lang="en-US"/>
        </a:p>
      </dgm:t>
    </dgm:pt>
    <dgm:pt modelId="{B2B17C38-F62B-49AC-BCDE-649E3F9F5F09}" type="pres">
      <dgm:prSet presAssocID="{01EF7EAB-65CB-4CB4-AA0C-FD683E0B3087}" presName="Name13" presStyleLbl="parChTrans1D2" presStyleIdx="3" presStyleCnt="10"/>
      <dgm:spPr/>
      <dgm:t>
        <a:bodyPr/>
        <a:lstStyle/>
        <a:p>
          <a:endParaRPr lang="en-US"/>
        </a:p>
      </dgm:t>
    </dgm:pt>
    <dgm:pt modelId="{DBB85FC1-3474-4F54-B142-535A9A404D36}" type="pres">
      <dgm:prSet presAssocID="{B6EEF6E3-DF29-43C0-B8C9-4C832AC6F53D}" presName="childText" presStyleLbl="bgAcc1" presStyleIdx="3" presStyleCnt="10">
        <dgm:presLayoutVars>
          <dgm:bulletEnabled val="1"/>
        </dgm:presLayoutVars>
      </dgm:prSet>
      <dgm:spPr/>
      <dgm:t>
        <a:bodyPr/>
        <a:lstStyle/>
        <a:p>
          <a:endParaRPr lang="en-US"/>
        </a:p>
      </dgm:t>
    </dgm:pt>
    <dgm:pt modelId="{B7044CD2-501F-4330-9938-735205EA5565}" type="pres">
      <dgm:prSet presAssocID="{6BDA2448-39D1-434E-ADB7-CFDA538644C9}" presName="Name13" presStyleLbl="parChTrans1D2" presStyleIdx="4" presStyleCnt="10"/>
      <dgm:spPr/>
      <dgm:t>
        <a:bodyPr/>
        <a:lstStyle/>
        <a:p>
          <a:endParaRPr lang="en-US"/>
        </a:p>
      </dgm:t>
    </dgm:pt>
    <dgm:pt modelId="{EDAF74E5-2CF8-4334-885C-8ECF0D3F8645}" type="pres">
      <dgm:prSet presAssocID="{D007BE20-397A-4AC9-AD53-A117268D1B17}" presName="childText" presStyleLbl="bgAcc1" presStyleIdx="4" presStyleCnt="10">
        <dgm:presLayoutVars>
          <dgm:bulletEnabled val="1"/>
        </dgm:presLayoutVars>
      </dgm:prSet>
      <dgm:spPr/>
      <dgm:t>
        <a:bodyPr/>
        <a:lstStyle/>
        <a:p>
          <a:endParaRPr lang="en-US"/>
        </a:p>
      </dgm:t>
    </dgm:pt>
    <dgm:pt modelId="{90A4C9A6-CCF5-4D32-A52A-702D9B99B39D}" type="pres">
      <dgm:prSet presAssocID="{C4F57189-8BFD-4D56-96EF-2498C84B1E50}" presName="root" presStyleCnt="0"/>
      <dgm:spPr/>
    </dgm:pt>
    <dgm:pt modelId="{AA6F9136-308E-4930-BA0D-957438298DB2}" type="pres">
      <dgm:prSet presAssocID="{C4F57189-8BFD-4D56-96EF-2498C84B1E50}" presName="rootComposite" presStyleCnt="0"/>
      <dgm:spPr/>
    </dgm:pt>
    <dgm:pt modelId="{9510521D-7581-49B5-939A-A5587FAD393A}" type="pres">
      <dgm:prSet presAssocID="{C4F57189-8BFD-4D56-96EF-2498C84B1E50}" presName="rootText" presStyleLbl="node1" presStyleIdx="2" presStyleCnt="4"/>
      <dgm:spPr/>
      <dgm:t>
        <a:bodyPr/>
        <a:lstStyle/>
        <a:p>
          <a:endParaRPr lang="en-US"/>
        </a:p>
      </dgm:t>
    </dgm:pt>
    <dgm:pt modelId="{F451E240-85AE-4680-8463-24A08AD54566}" type="pres">
      <dgm:prSet presAssocID="{C4F57189-8BFD-4D56-96EF-2498C84B1E50}" presName="rootConnector" presStyleLbl="asst0" presStyleIdx="0" presStyleCnt="0"/>
      <dgm:spPr/>
      <dgm:t>
        <a:bodyPr/>
        <a:lstStyle/>
        <a:p>
          <a:endParaRPr lang="en-US"/>
        </a:p>
      </dgm:t>
    </dgm:pt>
    <dgm:pt modelId="{260C454D-8CE5-4488-A45C-EE357C730413}" type="pres">
      <dgm:prSet presAssocID="{C4F57189-8BFD-4D56-96EF-2498C84B1E50}" presName="childShape" presStyleCnt="0"/>
      <dgm:spPr/>
    </dgm:pt>
    <dgm:pt modelId="{C77268A7-69D8-4FE7-8B33-DDC377309AAF}" type="pres">
      <dgm:prSet presAssocID="{3A58F76B-154A-469A-B75B-3E31CD00222E}" presName="Name13" presStyleLbl="parChTrans1D2" presStyleIdx="5" presStyleCnt="10"/>
      <dgm:spPr/>
      <dgm:t>
        <a:bodyPr/>
        <a:lstStyle/>
        <a:p>
          <a:endParaRPr lang="en-US"/>
        </a:p>
      </dgm:t>
    </dgm:pt>
    <dgm:pt modelId="{C4C6546E-DB5E-4FFB-9CD7-4D22C5AAA2EB}" type="pres">
      <dgm:prSet presAssocID="{1587CAAE-40FA-4DA6-BE5E-5A06965A9CF3}" presName="childText" presStyleLbl="bgAcc1" presStyleIdx="5" presStyleCnt="10">
        <dgm:presLayoutVars>
          <dgm:bulletEnabled val="1"/>
        </dgm:presLayoutVars>
      </dgm:prSet>
      <dgm:spPr/>
      <dgm:t>
        <a:bodyPr/>
        <a:lstStyle/>
        <a:p>
          <a:endParaRPr lang="en-US"/>
        </a:p>
      </dgm:t>
    </dgm:pt>
    <dgm:pt modelId="{ABE5FD82-6F31-4964-8D2E-5FD959FFDF9B}" type="pres">
      <dgm:prSet presAssocID="{F410D2EE-B506-4AE9-A359-ABF87AD16794}" presName="Name13" presStyleLbl="parChTrans1D2" presStyleIdx="6" presStyleCnt="10"/>
      <dgm:spPr/>
      <dgm:t>
        <a:bodyPr/>
        <a:lstStyle/>
        <a:p>
          <a:endParaRPr lang="en-US"/>
        </a:p>
      </dgm:t>
    </dgm:pt>
    <dgm:pt modelId="{B7EFCCE0-2736-457A-8AE5-69EDE97EF34B}" type="pres">
      <dgm:prSet presAssocID="{007FF203-DDE9-465E-8CA8-4CF30D8180D4}" presName="childText" presStyleLbl="bgAcc1" presStyleIdx="6" presStyleCnt="10">
        <dgm:presLayoutVars>
          <dgm:bulletEnabled val="1"/>
        </dgm:presLayoutVars>
      </dgm:prSet>
      <dgm:spPr/>
      <dgm:t>
        <a:bodyPr/>
        <a:lstStyle/>
        <a:p>
          <a:endParaRPr lang="en-US"/>
        </a:p>
      </dgm:t>
    </dgm:pt>
    <dgm:pt modelId="{B50B073A-1D5E-469D-B759-7C8018D52469}" type="pres">
      <dgm:prSet presAssocID="{B73F4E08-4B42-44FE-AA9D-E2D9EC1738FD}" presName="root" presStyleCnt="0"/>
      <dgm:spPr/>
    </dgm:pt>
    <dgm:pt modelId="{DA801635-AADE-41DB-9D65-2C3D86DAD1A6}" type="pres">
      <dgm:prSet presAssocID="{B73F4E08-4B42-44FE-AA9D-E2D9EC1738FD}" presName="rootComposite" presStyleCnt="0"/>
      <dgm:spPr/>
    </dgm:pt>
    <dgm:pt modelId="{8EFC2419-ACCD-4F89-A78D-DB959ABC155A}" type="pres">
      <dgm:prSet presAssocID="{B73F4E08-4B42-44FE-AA9D-E2D9EC1738FD}" presName="rootText" presStyleLbl="node1" presStyleIdx="3" presStyleCnt="4"/>
      <dgm:spPr/>
      <dgm:t>
        <a:bodyPr/>
        <a:lstStyle/>
        <a:p>
          <a:endParaRPr lang="en-US"/>
        </a:p>
      </dgm:t>
    </dgm:pt>
    <dgm:pt modelId="{418E5B4D-F679-4E96-96FD-1EEE16D0BC31}" type="pres">
      <dgm:prSet presAssocID="{B73F4E08-4B42-44FE-AA9D-E2D9EC1738FD}" presName="rootConnector" presStyleLbl="asst0" presStyleIdx="0" presStyleCnt="0"/>
      <dgm:spPr/>
      <dgm:t>
        <a:bodyPr/>
        <a:lstStyle/>
        <a:p>
          <a:endParaRPr lang="en-US"/>
        </a:p>
      </dgm:t>
    </dgm:pt>
    <dgm:pt modelId="{16877F43-84DF-4AEE-9E92-BDD287B68428}" type="pres">
      <dgm:prSet presAssocID="{B73F4E08-4B42-44FE-AA9D-E2D9EC1738FD}" presName="childShape" presStyleCnt="0"/>
      <dgm:spPr/>
    </dgm:pt>
    <dgm:pt modelId="{D92D9B1B-119B-4A2F-8B75-D0165EADED7F}" type="pres">
      <dgm:prSet presAssocID="{1B9EF49F-0BD0-422D-B7B8-F6E8A2FAD25E}" presName="Name13" presStyleLbl="parChTrans1D2" presStyleIdx="7" presStyleCnt="10"/>
      <dgm:spPr/>
      <dgm:t>
        <a:bodyPr/>
        <a:lstStyle/>
        <a:p>
          <a:endParaRPr lang="en-US"/>
        </a:p>
      </dgm:t>
    </dgm:pt>
    <dgm:pt modelId="{FA868460-94AD-478D-9FA1-431987EE2F02}" type="pres">
      <dgm:prSet presAssocID="{7A6F8903-A372-47B3-989F-E57208DBBC47}" presName="childText" presStyleLbl="bgAcc1" presStyleIdx="7" presStyleCnt="10">
        <dgm:presLayoutVars>
          <dgm:bulletEnabled val="1"/>
        </dgm:presLayoutVars>
      </dgm:prSet>
      <dgm:spPr/>
      <dgm:t>
        <a:bodyPr/>
        <a:lstStyle/>
        <a:p>
          <a:endParaRPr lang="en-US"/>
        </a:p>
      </dgm:t>
    </dgm:pt>
    <dgm:pt modelId="{0891CD5D-7614-4A5C-AEBB-EA4D3644790F}" type="pres">
      <dgm:prSet presAssocID="{E5D4C1B3-009D-4927-8368-ECD4E4622435}" presName="Name13" presStyleLbl="parChTrans1D2" presStyleIdx="8" presStyleCnt="10"/>
      <dgm:spPr/>
      <dgm:t>
        <a:bodyPr/>
        <a:lstStyle/>
        <a:p>
          <a:endParaRPr lang="en-US"/>
        </a:p>
      </dgm:t>
    </dgm:pt>
    <dgm:pt modelId="{86D93507-7324-4126-898D-1DEB63607A3F}" type="pres">
      <dgm:prSet presAssocID="{40535F9E-581F-4832-B0CA-A30696EEA3E3}" presName="childText" presStyleLbl="bgAcc1" presStyleIdx="8" presStyleCnt="10">
        <dgm:presLayoutVars>
          <dgm:bulletEnabled val="1"/>
        </dgm:presLayoutVars>
      </dgm:prSet>
      <dgm:spPr/>
      <dgm:t>
        <a:bodyPr/>
        <a:lstStyle/>
        <a:p>
          <a:endParaRPr lang="en-US"/>
        </a:p>
      </dgm:t>
    </dgm:pt>
    <dgm:pt modelId="{CEC4E3F2-C255-4C7C-996E-D6A6F615743C}" type="pres">
      <dgm:prSet presAssocID="{E97954A1-CBEB-41C9-A2B1-46575ED3EFA5}" presName="Name13" presStyleLbl="parChTrans1D2" presStyleIdx="9" presStyleCnt="10"/>
      <dgm:spPr/>
      <dgm:t>
        <a:bodyPr/>
        <a:lstStyle/>
        <a:p>
          <a:endParaRPr lang="en-US"/>
        </a:p>
      </dgm:t>
    </dgm:pt>
    <dgm:pt modelId="{14A7A505-6BD6-4006-95A6-7E90E0D6B36C}" type="pres">
      <dgm:prSet presAssocID="{EC5B2E3D-8EEA-4A9B-8EDF-2B055E2833D9}" presName="childText" presStyleLbl="bgAcc1" presStyleIdx="9" presStyleCnt="10">
        <dgm:presLayoutVars>
          <dgm:bulletEnabled val="1"/>
        </dgm:presLayoutVars>
      </dgm:prSet>
      <dgm:spPr/>
      <dgm:t>
        <a:bodyPr/>
        <a:lstStyle/>
        <a:p>
          <a:endParaRPr lang="en-US"/>
        </a:p>
      </dgm:t>
    </dgm:pt>
  </dgm:ptLst>
  <dgm:cxnLst>
    <dgm:cxn modelId="{5456DF79-F89F-4729-9A0F-6462EEC425E2}" type="presOf" srcId="{01EF7EAB-65CB-4CB4-AA0C-FD683E0B3087}" destId="{B2B17C38-F62B-49AC-BCDE-649E3F9F5F09}" srcOrd="0" destOrd="0" presId="urn:microsoft.com/office/officeart/2005/8/layout/hierarchy3"/>
    <dgm:cxn modelId="{A1CA01EF-6A78-4F48-89D8-AA124685489F}" srcId="{B73F4E08-4B42-44FE-AA9D-E2D9EC1738FD}" destId="{EC5B2E3D-8EEA-4A9B-8EDF-2B055E2833D9}" srcOrd="2" destOrd="0" parTransId="{E97954A1-CBEB-41C9-A2B1-46575ED3EFA5}" sibTransId="{8248BC6A-D72B-4C58-A569-31558C6BE083}"/>
    <dgm:cxn modelId="{25A665A2-7B8D-420E-9697-12FC77F4882D}" type="presOf" srcId="{6BDA2448-39D1-434E-ADB7-CFDA538644C9}" destId="{B7044CD2-501F-4330-9938-735205EA5565}" srcOrd="0" destOrd="0" presId="urn:microsoft.com/office/officeart/2005/8/layout/hierarchy3"/>
    <dgm:cxn modelId="{C2B72557-D01E-4B35-AEF3-E1C9A270547C}" type="presOf" srcId="{3A58F76B-154A-469A-B75B-3E31CD00222E}" destId="{C77268A7-69D8-4FE7-8B33-DDC377309AAF}" srcOrd="0" destOrd="0" presId="urn:microsoft.com/office/officeart/2005/8/layout/hierarchy3"/>
    <dgm:cxn modelId="{7047FC3E-A469-43C6-A88F-B556E6E4DF46}" type="presOf" srcId="{17BE3385-FBBB-48F1-883D-BD5EF9B3F5B5}" destId="{F0DA4ECB-1589-480C-A498-DAD601EAFE07}" srcOrd="0" destOrd="0" presId="urn:microsoft.com/office/officeart/2005/8/layout/hierarchy3"/>
    <dgm:cxn modelId="{68C8CC03-96DD-4878-85E4-2CA0B36D24F1}" srcId="{3EDA4E18-E995-45B4-B013-06BB21007102}" destId="{17BE3385-FBBB-48F1-883D-BD5EF9B3F5B5}" srcOrd="0" destOrd="0" parTransId="{42B423BD-D233-4491-B387-084262280473}" sibTransId="{D57939CB-38AC-4E76-8322-5C0E03C717D6}"/>
    <dgm:cxn modelId="{456FBA4F-AB39-419C-B291-9D31A737560A}" type="presOf" srcId="{7CD29EE8-FAF8-4ADC-AF0F-1F13E52B5AFA}" destId="{183F931B-106B-4D52-80E3-EFFBE85EA4F7}" srcOrd="0" destOrd="3" presId="urn:microsoft.com/office/officeart/2005/8/layout/hierarchy3"/>
    <dgm:cxn modelId="{38EAE102-F67D-4453-B26B-CFBEFAA75B2F}" type="presOf" srcId="{43E2A5E8-B862-4FC2-8836-93CBAD791C98}" destId="{098AA537-716D-4BFC-B87A-3798BB8F52F7}" srcOrd="1" destOrd="0" presId="urn:microsoft.com/office/officeart/2005/8/layout/hierarchy3"/>
    <dgm:cxn modelId="{B1774DF2-5762-4C80-BFB3-B6A5AF46AF14}" srcId="{17BE3385-FBBB-48F1-883D-BD5EF9B3F5B5}" destId="{63B97DF9-6862-4F0B-8A7A-DA6AA6B8FEDE}" srcOrd="1" destOrd="0" parTransId="{76B36154-AEE9-4E9A-BFCE-F2CED5DAC69E}" sibTransId="{F9A3362A-E42D-4431-B32A-30A2480D637E}"/>
    <dgm:cxn modelId="{F99D2CE6-A516-406D-88D8-04C8B678F104}" type="presOf" srcId="{FA6B1830-9F1F-4922-B575-266F33A733A8}" destId="{DBB85FC1-3474-4F54-B142-535A9A404D36}" srcOrd="0" destOrd="2" presId="urn:microsoft.com/office/officeart/2005/8/layout/hierarchy3"/>
    <dgm:cxn modelId="{90C2CDE7-8A22-4B07-88E0-2D5BA990736A}" srcId="{43E2A5E8-B862-4FC2-8836-93CBAD791C98}" destId="{9F6E6DA9-3391-4BCA-B48D-681EABD463F2}" srcOrd="0" destOrd="0" parTransId="{1AC1FBCE-A6CC-457E-85A8-248B4C61A919}" sibTransId="{3A8AD398-886A-4FE4-A443-C76B20FAB13B}"/>
    <dgm:cxn modelId="{3DE95FA3-20E6-4184-9529-C620757579A9}" srcId="{2F97C344-9377-49C7-9754-111852F1B8FE}" destId="{7CD29EE8-FAF8-4ADC-AF0F-1F13E52B5AFA}" srcOrd="2" destOrd="0" parTransId="{8B52E7B5-7FAE-46B6-9E86-839F402F5332}" sibTransId="{B4230BCF-D488-48D3-BB76-B960F61CECD4}"/>
    <dgm:cxn modelId="{2F182545-085E-4C2C-A341-6BC861889DBA}" type="presOf" srcId="{DC2E48B3-BBBF-495B-8C65-273362E1C3D8}" destId="{F0DA4ECB-1589-480C-A498-DAD601EAFE07}" srcOrd="0" destOrd="3" presId="urn:microsoft.com/office/officeart/2005/8/layout/hierarchy3"/>
    <dgm:cxn modelId="{DEC151F5-5FE8-4908-B415-D3A4E984D475}" srcId="{B73F4E08-4B42-44FE-AA9D-E2D9EC1738FD}" destId="{40535F9E-581F-4832-B0CA-A30696EEA3E3}" srcOrd="1" destOrd="0" parTransId="{E5D4C1B3-009D-4927-8368-ECD4E4622435}" sibTransId="{62FDE401-3B02-4DCF-A30B-F84DADAA748A}"/>
    <dgm:cxn modelId="{103ADDB2-B3E6-48F4-BD06-EC68D0EAFAA9}" type="presOf" srcId="{E5D4C1B3-009D-4927-8368-ECD4E4622435}" destId="{0891CD5D-7614-4A5C-AEBB-EA4D3644790F}" srcOrd="0" destOrd="0" presId="urn:microsoft.com/office/officeart/2005/8/layout/hierarchy3"/>
    <dgm:cxn modelId="{394F0B04-0D7F-4059-B592-A3692703939A}" type="presOf" srcId="{9E3AEC4E-8831-48C6-B888-DC0F914B686C}" destId="{183F931B-106B-4D52-80E3-EFFBE85EA4F7}" srcOrd="0" destOrd="2" presId="urn:microsoft.com/office/officeart/2005/8/layout/hierarchy3"/>
    <dgm:cxn modelId="{FF2CF3A8-76BE-4CBD-A71E-EFB5E06FAC13}" type="presOf" srcId="{FA3734FF-39C6-42BE-872D-19FF6EF8BE9E}" destId="{CFB6313A-9555-4062-A751-3974D9FEA6D9}" srcOrd="0" destOrd="0" presId="urn:microsoft.com/office/officeart/2005/8/layout/hierarchy3"/>
    <dgm:cxn modelId="{0D5E80CF-1271-4BCD-A782-744BA444B1E3}" srcId="{2F97C344-9377-49C7-9754-111852F1B8FE}" destId="{773A18F5-A691-44D9-9A34-F22557F76EC2}" srcOrd="3" destOrd="0" parTransId="{775DE868-80D0-4B3F-B413-DF6B38B48AA4}" sibTransId="{0FE82A1F-54F0-4848-ABB9-F249EEB09934}"/>
    <dgm:cxn modelId="{DBEDEFE7-0EC5-49DB-BAB2-06744461545B}" type="presOf" srcId="{63B97DF9-6862-4F0B-8A7A-DA6AA6B8FEDE}" destId="{F0DA4ECB-1589-480C-A498-DAD601EAFE07}" srcOrd="0" destOrd="2" presId="urn:microsoft.com/office/officeart/2005/8/layout/hierarchy3"/>
    <dgm:cxn modelId="{F107C026-B031-41F1-B4AD-CAF6D841EBCE}" srcId="{43E2A5E8-B862-4FC2-8836-93CBAD791C98}" destId="{2F97C344-9377-49C7-9754-111852F1B8FE}" srcOrd="1" destOrd="0" parTransId="{FA3734FF-39C6-42BE-872D-19FF6EF8BE9E}" sibTransId="{C5118B8E-613D-429F-B9FC-3D73801D95B6}"/>
    <dgm:cxn modelId="{0999ADF5-8E26-41C5-A5CD-52B15F94643E}" srcId="{3EDA4E18-E995-45B4-B013-06BB21007102}" destId="{B6EEF6E3-DF29-43C0-B8C9-4C832AC6F53D}" srcOrd="1" destOrd="0" parTransId="{01EF7EAB-65CB-4CB4-AA0C-FD683E0B3087}" sibTransId="{4AFC58A9-75A1-49CA-ADAD-DC57014DD59F}"/>
    <dgm:cxn modelId="{3F0DB8C2-B309-4070-80D7-35C294D87D32}" srcId="{5018C52A-A7DB-4520-AAFB-E68DC7508E1A}" destId="{B73F4E08-4B42-44FE-AA9D-E2D9EC1738FD}" srcOrd="3" destOrd="0" parTransId="{A77DC253-E68B-469F-AAA8-64D6ACEF2491}" sibTransId="{32B47151-65C1-422D-BF81-BAB7C7EB719D}"/>
    <dgm:cxn modelId="{690A4EAE-413E-4C29-A019-300F2E48682C}" srcId="{5018C52A-A7DB-4520-AAFB-E68DC7508E1A}" destId="{43E2A5E8-B862-4FC2-8836-93CBAD791C98}" srcOrd="0" destOrd="0" parTransId="{221D58E3-A73A-4ABA-BC38-2F7BCCE528B9}" sibTransId="{99F0032E-3F9E-460E-B6ED-03A3EE9F8E45}"/>
    <dgm:cxn modelId="{291D9C76-D242-4C3F-A535-41EC9D3197C2}" type="presOf" srcId="{EC5B2E3D-8EEA-4A9B-8EDF-2B055E2833D9}" destId="{14A7A505-6BD6-4006-95A6-7E90E0D6B36C}" srcOrd="0" destOrd="0" presId="urn:microsoft.com/office/officeart/2005/8/layout/hierarchy3"/>
    <dgm:cxn modelId="{91B096F1-9D13-4E1E-8DC1-5660098F62F8}" srcId="{5018C52A-A7DB-4520-AAFB-E68DC7508E1A}" destId="{C4F57189-8BFD-4D56-96EF-2498C84B1E50}" srcOrd="2" destOrd="0" parTransId="{2E606F17-EB17-45AA-AC21-2E92610DF1D1}" sibTransId="{16875DE3-0169-4682-9370-864F6E59AD5B}"/>
    <dgm:cxn modelId="{27D05985-C095-4910-8244-8334A070D62E}" srcId="{2F97C344-9377-49C7-9754-111852F1B8FE}" destId="{0BAAD5B3-48B3-4AD8-B6FD-FF606AD39636}" srcOrd="0" destOrd="0" parTransId="{FB6A1ABA-3796-462C-BBD7-6DE6B497761F}" sibTransId="{36803845-4A3B-4B91-99DD-9377ABF6284A}"/>
    <dgm:cxn modelId="{C825E944-F5E7-4E53-857B-786C47B1FAEB}" type="presOf" srcId="{DC49F058-D345-496D-AAC4-A35B6B99B65B}" destId="{DBB85FC1-3474-4F54-B142-535A9A404D36}" srcOrd="0" destOrd="1" presId="urn:microsoft.com/office/officeart/2005/8/layout/hierarchy3"/>
    <dgm:cxn modelId="{DC11B24D-7EFA-4279-BF9E-68F1261D7B93}" type="presOf" srcId="{3EDA4E18-E995-45B4-B013-06BB21007102}" destId="{E9783190-95AF-4D23-9192-F7B24D5ECE76}" srcOrd="1" destOrd="0" presId="urn:microsoft.com/office/officeart/2005/8/layout/hierarchy3"/>
    <dgm:cxn modelId="{9C158695-0A80-4AC7-80D5-AE210F80B844}" type="presOf" srcId="{C4F57189-8BFD-4D56-96EF-2498C84B1E50}" destId="{9510521D-7581-49B5-939A-A5587FAD393A}" srcOrd="0" destOrd="0" presId="urn:microsoft.com/office/officeart/2005/8/layout/hierarchy3"/>
    <dgm:cxn modelId="{A94B157D-C516-4B05-8550-36A72BC2B1F9}" srcId="{17BE3385-FBBB-48F1-883D-BD5EF9B3F5B5}" destId="{DC2E48B3-BBBF-495B-8C65-273362E1C3D8}" srcOrd="2" destOrd="0" parTransId="{095FE286-1ECD-4EF5-A154-D92FCCEE1C39}" sibTransId="{56DB0141-E7F5-43F3-8336-B9D7AF981895}"/>
    <dgm:cxn modelId="{3680E648-E90F-457D-8A6B-0EDCB14AC7FD}" srcId="{D007BE20-397A-4AC9-AD53-A117268D1B17}" destId="{48D6D876-6699-419A-92C6-18E2651ECC58}" srcOrd="0" destOrd="0" parTransId="{A5DC157C-35B0-45E4-B507-5ACE2B7DDD39}" sibTransId="{996D84F7-F251-4E40-B8E4-94FB76EB7BE7}"/>
    <dgm:cxn modelId="{30B7EA5A-E2DC-4D30-8EFE-B9AA55C671D2}" type="presOf" srcId="{1AC1FBCE-A6CC-457E-85A8-248B4C61A919}" destId="{B417C5FB-C271-41B4-A14D-91707FF6648E}" srcOrd="0" destOrd="0" presId="urn:microsoft.com/office/officeart/2005/8/layout/hierarchy3"/>
    <dgm:cxn modelId="{198BD34D-8B9E-480F-A897-59F7F528D7E8}" type="presOf" srcId="{068FCFCC-FC45-4445-B4F0-F5FD32C5A47A}" destId="{373D5EA6-20F9-4238-A19A-733A11B6BC23}" srcOrd="0" destOrd="1" presId="urn:microsoft.com/office/officeart/2005/8/layout/hierarchy3"/>
    <dgm:cxn modelId="{2ECA59FC-656A-40F5-B213-677B5DDCE4B3}" type="presOf" srcId="{1B9EF49F-0BD0-422D-B7B8-F6E8A2FAD25E}" destId="{D92D9B1B-119B-4A2F-8B75-D0165EADED7F}" srcOrd="0" destOrd="0" presId="urn:microsoft.com/office/officeart/2005/8/layout/hierarchy3"/>
    <dgm:cxn modelId="{B09DE3AD-1EF7-4115-B5EB-7FAC1066B07B}" type="presOf" srcId="{C4F57189-8BFD-4D56-96EF-2498C84B1E50}" destId="{F451E240-85AE-4680-8463-24A08AD54566}" srcOrd="1" destOrd="0" presId="urn:microsoft.com/office/officeart/2005/8/layout/hierarchy3"/>
    <dgm:cxn modelId="{9579DC68-4645-43EB-93FA-AC2F3B44A2CD}" srcId="{2F97C344-9377-49C7-9754-111852F1B8FE}" destId="{9E3AEC4E-8831-48C6-B888-DC0F914B686C}" srcOrd="1" destOrd="0" parTransId="{767C58BC-A6F9-4BB4-8458-D401FEE2AEB8}" sibTransId="{F363835A-D63F-4769-BA75-C0DBB294F882}"/>
    <dgm:cxn modelId="{A5ACBA67-E441-4F18-97DE-3CE31274C30F}" srcId="{17BE3385-FBBB-48F1-883D-BD5EF9B3F5B5}" destId="{2495C0AA-59F5-4CBC-B119-8374A166093F}" srcOrd="0" destOrd="0" parTransId="{18244993-9BAF-41FB-AA1D-3003A90DE64C}" sibTransId="{4183F7D0-45D2-4F32-8164-0A09D3E1D767}"/>
    <dgm:cxn modelId="{0459F955-2CE8-47D4-89BF-52066514190D}" srcId="{C4F57189-8BFD-4D56-96EF-2498C84B1E50}" destId="{007FF203-DDE9-465E-8CA8-4CF30D8180D4}" srcOrd="1" destOrd="0" parTransId="{F410D2EE-B506-4AE9-A359-ABF87AD16794}" sibTransId="{A0CF867D-FD24-4F5F-838E-9962DB19D97E}"/>
    <dgm:cxn modelId="{E37E8330-0C16-4B8A-9997-CBCC0D6170DA}" srcId="{B6EEF6E3-DF29-43C0-B8C9-4C832AC6F53D}" destId="{DC49F058-D345-496D-AAC4-A35B6B99B65B}" srcOrd="0" destOrd="0" parTransId="{A1B0EED5-FC37-41CC-A967-B7C3079C70C3}" sibTransId="{D8617B04-AFF9-4C84-BF15-33878DC43660}"/>
    <dgm:cxn modelId="{76465C57-A0A0-4C0C-9F60-BBC56CD34B0B}" type="presOf" srcId="{42B423BD-D233-4491-B387-084262280473}" destId="{43153B5A-C1D2-408A-9705-40BC7BFE8B59}" srcOrd="0" destOrd="0" presId="urn:microsoft.com/office/officeart/2005/8/layout/hierarchy3"/>
    <dgm:cxn modelId="{D543DC6B-795A-4092-BF9B-41254476D176}" type="presOf" srcId="{40535F9E-581F-4832-B0CA-A30696EEA3E3}" destId="{86D93507-7324-4126-898D-1DEB63607A3F}" srcOrd="0" destOrd="0" presId="urn:microsoft.com/office/officeart/2005/8/layout/hierarchy3"/>
    <dgm:cxn modelId="{4157AB94-05DE-4405-B07E-2F6BEF4B92AA}" type="presOf" srcId="{5018C52A-A7DB-4520-AAFB-E68DC7508E1A}" destId="{45F3CCE3-1A65-4CAD-9184-75C6EAD22302}" srcOrd="0" destOrd="0" presId="urn:microsoft.com/office/officeart/2005/8/layout/hierarchy3"/>
    <dgm:cxn modelId="{B14B79C3-C907-4CAC-ADC3-1D3314DF5EBB}" type="presOf" srcId="{2495C0AA-59F5-4CBC-B119-8374A166093F}" destId="{F0DA4ECB-1589-480C-A498-DAD601EAFE07}" srcOrd="0" destOrd="1" presId="urn:microsoft.com/office/officeart/2005/8/layout/hierarchy3"/>
    <dgm:cxn modelId="{7B255EE2-F7A7-4402-9A73-39EBFB856775}" type="presOf" srcId="{F410D2EE-B506-4AE9-A359-ABF87AD16794}" destId="{ABE5FD82-6F31-4964-8D2E-5FD959FFDF9B}" srcOrd="0" destOrd="0" presId="urn:microsoft.com/office/officeart/2005/8/layout/hierarchy3"/>
    <dgm:cxn modelId="{984FC1CE-0941-4C19-91F7-0A3AF791197D}" type="presOf" srcId="{0BAAD5B3-48B3-4AD8-B6FD-FF606AD39636}" destId="{183F931B-106B-4D52-80E3-EFFBE85EA4F7}" srcOrd="0" destOrd="1" presId="urn:microsoft.com/office/officeart/2005/8/layout/hierarchy3"/>
    <dgm:cxn modelId="{0A2D71F0-EDDA-4F8B-9019-7B67D196548B}" type="presOf" srcId="{B6EEF6E3-DF29-43C0-B8C9-4C832AC6F53D}" destId="{DBB85FC1-3474-4F54-B142-535A9A404D36}" srcOrd="0" destOrd="0" presId="urn:microsoft.com/office/officeart/2005/8/layout/hierarchy3"/>
    <dgm:cxn modelId="{A8B34A9D-23FC-4E05-A08E-6E60025B305D}" type="presOf" srcId="{48D6D876-6699-419A-92C6-18E2651ECC58}" destId="{EDAF74E5-2CF8-4334-885C-8ECF0D3F8645}" srcOrd="0" destOrd="1" presId="urn:microsoft.com/office/officeart/2005/8/layout/hierarchy3"/>
    <dgm:cxn modelId="{069534FB-C647-4E9A-B994-0E2973902E03}" type="presOf" srcId="{3EDA4E18-E995-45B4-B013-06BB21007102}" destId="{7F097907-3CA5-4F69-945E-E9E28CF2233A}" srcOrd="0" destOrd="0" presId="urn:microsoft.com/office/officeart/2005/8/layout/hierarchy3"/>
    <dgm:cxn modelId="{E75CF916-95CA-4630-8320-297C4A4B40A5}" type="presOf" srcId="{D007BE20-397A-4AC9-AD53-A117268D1B17}" destId="{EDAF74E5-2CF8-4334-885C-8ECF0D3F8645}" srcOrd="0" destOrd="0" presId="urn:microsoft.com/office/officeart/2005/8/layout/hierarchy3"/>
    <dgm:cxn modelId="{C9466A96-2778-4FD4-B816-20C09DA4986C}" type="presOf" srcId="{E97954A1-CBEB-41C9-A2B1-46575ED3EFA5}" destId="{CEC4E3F2-C255-4C7C-996E-D6A6F615743C}" srcOrd="0" destOrd="0" presId="urn:microsoft.com/office/officeart/2005/8/layout/hierarchy3"/>
    <dgm:cxn modelId="{917D40EA-839F-423E-BD3E-FDDCFC3AC1E7}" type="presOf" srcId="{43E2A5E8-B862-4FC2-8836-93CBAD791C98}" destId="{AD87D106-86B1-416C-B1C9-28F257C6BC69}" srcOrd="0" destOrd="0" presId="urn:microsoft.com/office/officeart/2005/8/layout/hierarchy3"/>
    <dgm:cxn modelId="{9DFCD5E0-4C5E-4FAE-B9A9-F6872D12D1AD}" srcId="{C4F57189-8BFD-4D56-96EF-2498C84B1E50}" destId="{1587CAAE-40FA-4DA6-BE5E-5A06965A9CF3}" srcOrd="0" destOrd="0" parTransId="{3A58F76B-154A-469A-B75B-3E31CD00222E}" sibTransId="{AF5283E2-0537-4694-A072-5AD4D013FAE2}"/>
    <dgm:cxn modelId="{3ABC383A-37D1-486B-80C3-2F17B256FE1F}" type="presOf" srcId="{B73F4E08-4B42-44FE-AA9D-E2D9EC1738FD}" destId="{8EFC2419-ACCD-4F89-A78D-DB959ABC155A}" srcOrd="0" destOrd="0" presId="urn:microsoft.com/office/officeart/2005/8/layout/hierarchy3"/>
    <dgm:cxn modelId="{9E2EA547-85FD-455A-A1DC-731BB017AFCB}" srcId="{9F6E6DA9-3391-4BCA-B48D-681EABD463F2}" destId="{068FCFCC-FC45-4445-B4F0-F5FD32C5A47A}" srcOrd="0" destOrd="0" parTransId="{D1C4AAA2-DAE6-4271-AC52-192F0DF94A7F}" sibTransId="{5847E26B-E66E-471F-A2B2-3D4572D32611}"/>
    <dgm:cxn modelId="{33AF37EC-11E0-4DC2-8A68-9B5FD7EBA933}" type="presOf" srcId="{1587CAAE-40FA-4DA6-BE5E-5A06965A9CF3}" destId="{C4C6546E-DB5E-4FFB-9CD7-4D22C5AAA2EB}" srcOrd="0" destOrd="0" presId="urn:microsoft.com/office/officeart/2005/8/layout/hierarchy3"/>
    <dgm:cxn modelId="{8F1ACD64-06E2-4F81-88A8-F6AE54727637}" type="presOf" srcId="{007FF203-DDE9-465E-8CA8-4CF30D8180D4}" destId="{B7EFCCE0-2736-457A-8AE5-69EDE97EF34B}" srcOrd="0" destOrd="0" presId="urn:microsoft.com/office/officeart/2005/8/layout/hierarchy3"/>
    <dgm:cxn modelId="{7C4D487E-7EF8-4A31-B939-36A80775BB87}" srcId="{3EDA4E18-E995-45B4-B013-06BB21007102}" destId="{D007BE20-397A-4AC9-AD53-A117268D1B17}" srcOrd="2" destOrd="0" parTransId="{6BDA2448-39D1-434E-ADB7-CFDA538644C9}" sibTransId="{BE3E4C9D-BF21-461F-833F-5090555E8A3B}"/>
    <dgm:cxn modelId="{FEB42456-1DD2-4311-A1AF-6C9BF2008D21}" srcId="{B6EEF6E3-DF29-43C0-B8C9-4C832AC6F53D}" destId="{FA6B1830-9F1F-4922-B575-266F33A733A8}" srcOrd="1" destOrd="0" parTransId="{BDFE4B2A-2A3D-4F3E-888E-D422A386EA04}" sibTransId="{7B996831-3315-48C6-A828-109C71F351EF}"/>
    <dgm:cxn modelId="{9F604F5C-6183-41EA-9A95-52623E47824D}" type="presOf" srcId="{2F97C344-9377-49C7-9754-111852F1B8FE}" destId="{183F931B-106B-4D52-80E3-EFFBE85EA4F7}" srcOrd="0" destOrd="0" presId="urn:microsoft.com/office/officeart/2005/8/layout/hierarchy3"/>
    <dgm:cxn modelId="{BD263D54-04DE-4951-A130-AB879131C874}" type="presOf" srcId="{773A18F5-A691-44D9-9A34-F22557F76EC2}" destId="{183F931B-106B-4D52-80E3-EFFBE85EA4F7}" srcOrd="0" destOrd="4" presId="urn:microsoft.com/office/officeart/2005/8/layout/hierarchy3"/>
    <dgm:cxn modelId="{73EC897C-7944-4A79-83E9-6591127EACB6}" type="presOf" srcId="{B73F4E08-4B42-44FE-AA9D-E2D9EC1738FD}" destId="{418E5B4D-F679-4E96-96FD-1EEE16D0BC31}" srcOrd="1" destOrd="0" presId="urn:microsoft.com/office/officeart/2005/8/layout/hierarchy3"/>
    <dgm:cxn modelId="{47F58AA3-C4AB-4ABF-8D52-6EFAB6E291F0}" type="presOf" srcId="{9F6E6DA9-3391-4BCA-B48D-681EABD463F2}" destId="{373D5EA6-20F9-4238-A19A-733A11B6BC23}" srcOrd="0" destOrd="0" presId="urn:microsoft.com/office/officeart/2005/8/layout/hierarchy3"/>
    <dgm:cxn modelId="{6C294B7F-C3FD-4553-BA56-DD56CA5C2B51}" srcId="{B73F4E08-4B42-44FE-AA9D-E2D9EC1738FD}" destId="{7A6F8903-A372-47B3-989F-E57208DBBC47}" srcOrd="0" destOrd="0" parTransId="{1B9EF49F-0BD0-422D-B7B8-F6E8A2FAD25E}" sibTransId="{9AB6CCED-F45F-4F61-AC56-1CFAE6D156D9}"/>
    <dgm:cxn modelId="{622FFCCE-F3F4-4F39-B759-9781FA2E7A92}" srcId="{5018C52A-A7DB-4520-AAFB-E68DC7508E1A}" destId="{3EDA4E18-E995-45B4-B013-06BB21007102}" srcOrd="1" destOrd="0" parTransId="{BB6EDCF8-6D22-4911-A0C6-DD7E856226BF}" sibTransId="{E1DA7E94-EBF1-4FD4-BDEC-50583CD517FF}"/>
    <dgm:cxn modelId="{733EEAB7-F7FC-495C-AB09-41F98BFFB43E}" type="presOf" srcId="{7A6F8903-A372-47B3-989F-E57208DBBC47}" destId="{FA868460-94AD-478D-9FA1-431987EE2F02}" srcOrd="0" destOrd="0" presId="urn:microsoft.com/office/officeart/2005/8/layout/hierarchy3"/>
    <dgm:cxn modelId="{817669DC-2A7F-4834-B4A2-38E1BB379916}" type="presParOf" srcId="{45F3CCE3-1A65-4CAD-9184-75C6EAD22302}" destId="{6A20F8CF-71B2-4402-8E0A-270E49ED7982}" srcOrd="0" destOrd="0" presId="urn:microsoft.com/office/officeart/2005/8/layout/hierarchy3"/>
    <dgm:cxn modelId="{A5BE349D-9ECB-4232-B852-E146C0EBF27D}" type="presParOf" srcId="{6A20F8CF-71B2-4402-8E0A-270E49ED7982}" destId="{4291B5CC-A767-4C08-9494-F4F717E70C2D}" srcOrd="0" destOrd="0" presId="urn:microsoft.com/office/officeart/2005/8/layout/hierarchy3"/>
    <dgm:cxn modelId="{50373388-554A-469A-B824-3F1CAEE54AF0}" type="presParOf" srcId="{4291B5CC-A767-4C08-9494-F4F717E70C2D}" destId="{AD87D106-86B1-416C-B1C9-28F257C6BC69}" srcOrd="0" destOrd="0" presId="urn:microsoft.com/office/officeart/2005/8/layout/hierarchy3"/>
    <dgm:cxn modelId="{3240EBB8-3F85-4B7C-9EC2-0614DFB97D06}" type="presParOf" srcId="{4291B5CC-A767-4C08-9494-F4F717E70C2D}" destId="{098AA537-716D-4BFC-B87A-3798BB8F52F7}" srcOrd="1" destOrd="0" presId="urn:microsoft.com/office/officeart/2005/8/layout/hierarchy3"/>
    <dgm:cxn modelId="{ED72E0F5-BD2E-4A73-ADF6-D9C911D90A32}" type="presParOf" srcId="{6A20F8CF-71B2-4402-8E0A-270E49ED7982}" destId="{1A4A0755-721A-4F59-B405-DB9E1A50F5D8}" srcOrd="1" destOrd="0" presId="urn:microsoft.com/office/officeart/2005/8/layout/hierarchy3"/>
    <dgm:cxn modelId="{ACD244D3-E590-481A-A6FD-A60E1B9B3EAF}" type="presParOf" srcId="{1A4A0755-721A-4F59-B405-DB9E1A50F5D8}" destId="{B417C5FB-C271-41B4-A14D-91707FF6648E}" srcOrd="0" destOrd="0" presId="urn:microsoft.com/office/officeart/2005/8/layout/hierarchy3"/>
    <dgm:cxn modelId="{5669F7E6-DC55-4022-A293-3EEB7613CCA8}" type="presParOf" srcId="{1A4A0755-721A-4F59-B405-DB9E1A50F5D8}" destId="{373D5EA6-20F9-4238-A19A-733A11B6BC23}" srcOrd="1" destOrd="0" presId="urn:microsoft.com/office/officeart/2005/8/layout/hierarchy3"/>
    <dgm:cxn modelId="{924C3195-8B41-46AC-A67B-62D06A8A20B2}" type="presParOf" srcId="{1A4A0755-721A-4F59-B405-DB9E1A50F5D8}" destId="{CFB6313A-9555-4062-A751-3974D9FEA6D9}" srcOrd="2" destOrd="0" presId="urn:microsoft.com/office/officeart/2005/8/layout/hierarchy3"/>
    <dgm:cxn modelId="{8F8E7AE4-BEC2-451C-AB3C-3219AD318A45}" type="presParOf" srcId="{1A4A0755-721A-4F59-B405-DB9E1A50F5D8}" destId="{183F931B-106B-4D52-80E3-EFFBE85EA4F7}" srcOrd="3" destOrd="0" presId="urn:microsoft.com/office/officeart/2005/8/layout/hierarchy3"/>
    <dgm:cxn modelId="{66D299CD-8083-4B30-ACC6-CCAD3F921C5F}" type="presParOf" srcId="{45F3CCE3-1A65-4CAD-9184-75C6EAD22302}" destId="{63FEB253-B0D2-40E6-A5C5-6E5CA2A149E8}" srcOrd="1" destOrd="0" presId="urn:microsoft.com/office/officeart/2005/8/layout/hierarchy3"/>
    <dgm:cxn modelId="{FDBB23C3-758B-4E17-9EAD-0C8F0363DE14}" type="presParOf" srcId="{63FEB253-B0D2-40E6-A5C5-6E5CA2A149E8}" destId="{FA5AB2A4-4F20-451D-8ABE-D3E94A4867A9}" srcOrd="0" destOrd="0" presId="urn:microsoft.com/office/officeart/2005/8/layout/hierarchy3"/>
    <dgm:cxn modelId="{60542E2E-C20C-4F22-AF42-A61423D21049}" type="presParOf" srcId="{FA5AB2A4-4F20-451D-8ABE-D3E94A4867A9}" destId="{7F097907-3CA5-4F69-945E-E9E28CF2233A}" srcOrd="0" destOrd="0" presId="urn:microsoft.com/office/officeart/2005/8/layout/hierarchy3"/>
    <dgm:cxn modelId="{ED994AF4-988D-4541-BDBB-44A7A7853D95}" type="presParOf" srcId="{FA5AB2A4-4F20-451D-8ABE-D3E94A4867A9}" destId="{E9783190-95AF-4D23-9192-F7B24D5ECE76}" srcOrd="1" destOrd="0" presId="urn:microsoft.com/office/officeart/2005/8/layout/hierarchy3"/>
    <dgm:cxn modelId="{6158D551-D0FD-4797-9388-2A87F32BF77A}" type="presParOf" srcId="{63FEB253-B0D2-40E6-A5C5-6E5CA2A149E8}" destId="{F1E44211-7428-44C8-841F-222C0DC85775}" srcOrd="1" destOrd="0" presId="urn:microsoft.com/office/officeart/2005/8/layout/hierarchy3"/>
    <dgm:cxn modelId="{4914FC3A-13C6-4541-A7C8-7B6BD4588FAA}" type="presParOf" srcId="{F1E44211-7428-44C8-841F-222C0DC85775}" destId="{43153B5A-C1D2-408A-9705-40BC7BFE8B59}" srcOrd="0" destOrd="0" presId="urn:microsoft.com/office/officeart/2005/8/layout/hierarchy3"/>
    <dgm:cxn modelId="{C3E1FD35-EDFA-4DD2-90FE-D4941E367CD5}" type="presParOf" srcId="{F1E44211-7428-44C8-841F-222C0DC85775}" destId="{F0DA4ECB-1589-480C-A498-DAD601EAFE07}" srcOrd="1" destOrd="0" presId="urn:microsoft.com/office/officeart/2005/8/layout/hierarchy3"/>
    <dgm:cxn modelId="{41D0E2BE-4A89-4017-959A-DB2B55193ED5}" type="presParOf" srcId="{F1E44211-7428-44C8-841F-222C0DC85775}" destId="{B2B17C38-F62B-49AC-BCDE-649E3F9F5F09}" srcOrd="2" destOrd="0" presId="urn:microsoft.com/office/officeart/2005/8/layout/hierarchy3"/>
    <dgm:cxn modelId="{E81D729C-4212-4DBA-BFD3-CFC37CA6979E}" type="presParOf" srcId="{F1E44211-7428-44C8-841F-222C0DC85775}" destId="{DBB85FC1-3474-4F54-B142-535A9A404D36}" srcOrd="3" destOrd="0" presId="urn:microsoft.com/office/officeart/2005/8/layout/hierarchy3"/>
    <dgm:cxn modelId="{B1B55D97-7A06-4648-A997-E8CB7E14E312}" type="presParOf" srcId="{F1E44211-7428-44C8-841F-222C0DC85775}" destId="{B7044CD2-501F-4330-9938-735205EA5565}" srcOrd="4" destOrd="0" presId="urn:microsoft.com/office/officeart/2005/8/layout/hierarchy3"/>
    <dgm:cxn modelId="{D4E7242A-D83B-491A-867F-A400DB8E3FF7}" type="presParOf" srcId="{F1E44211-7428-44C8-841F-222C0DC85775}" destId="{EDAF74E5-2CF8-4334-885C-8ECF0D3F8645}" srcOrd="5" destOrd="0" presId="urn:microsoft.com/office/officeart/2005/8/layout/hierarchy3"/>
    <dgm:cxn modelId="{ED426C89-FEF8-4207-8AE5-53F17742D13B}" type="presParOf" srcId="{45F3CCE3-1A65-4CAD-9184-75C6EAD22302}" destId="{90A4C9A6-CCF5-4D32-A52A-702D9B99B39D}" srcOrd="2" destOrd="0" presId="urn:microsoft.com/office/officeart/2005/8/layout/hierarchy3"/>
    <dgm:cxn modelId="{6460C55A-4BC8-4308-BD5D-A37C8BD9243F}" type="presParOf" srcId="{90A4C9A6-CCF5-4D32-A52A-702D9B99B39D}" destId="{AA6F9136-308E-4930-BA0D-957438298DB2}" srcOrd="0" destOrd="0" presId="urn:microsoft.com/office/officeart/2005/8/layout/hierarchy3"/>
    <dgm:cxn modelId="{5FE1ED25-2DAA-4196-B1E4-C32D0670E8C6}" type="presParOf" srcId="{AA6F9136-308E-4930-BA0D-957438298DB2}" destId="{9510521D-7581-49B5-939A-A5587FAD393A}" srcOrd="0" destOrd="0" presId="urn:microsoft.com/office/officeart/2005/8/layout/hierarchy3"/>
    <dgm:cxn modelId="{BCE39BBF-1F2B-4275-BA0A-F362AC53D67B}" type="presParOf" srcId="{AA6F9136-308E-4930-BA0D-957438298DB2}" destId="{F451E240-85AE-4680-8463-24A08AD54566}" srcOrd="1" destOrd="0" presId="urn:microsoft.com/office/officeart/2005/8/layout/hierarchy3"/>
    <dgm:cxn modelId="{844017E9-D6E7-4045-BC30-CCC0C62DEF60}" type="presParOf" srcId="{90A4C9A6-CCF5-4D32-A52A-702D9B99B39D}" destId="{260C454D-8CE5-4488-A45C-EE357C730413}" srcOrd="1" destOrd="0" presId="urn:microsoft.com/office/officeart/2005/8/layout/hierarchy3"/>
    <dgm:cxn modelId="{18B264B9-446F-4BC3-B09F-BC9D0CAA6C7B}" type="presParOf" srcId="{260C454D-8CE5-4488-A45C-EE357C730413}" destId="{C77268A7-69D8-4FE7-8B33-DDC377309AAF}" srcOrd="0" destOrd="0" presId="urn:microsoft.com/office/officeart/2005/8/layout/hierarchy3"/>
    <dgm:cxn modelId="{85C5CB8A-E0DD-4CA3-978B-DA21AFBA58E3}" type="presParOf" srcId="{260C454D-8CE5-4488-A45C-EE357C730413}" destId="{C4C6546E-DB5E-4FFB-9CD7-4D22C5AAA2EB}" srcOrd="1" destOrd="0" presId="urn:microsoft.com/office/officeart/2005/8/layout/hierarchy3"/>
    <dgm:cxn modelId="{0F709FCE-67BE-46D1-BBF4-44D7B0A76344}" type="presParOf" srcId="{260C454D-8CE5-4488-A45C-EE357C730413}" destId="{ABE5FD82-6F31-4964-8D2E-5FD959FFDF9B}" srcOrd="2" destOrd="0" presId="urn:microsoft.com/office/officeart/2005/8/layout/hierarchy3"/>
    <dgm:cxn modelId="{9FF2B278-88AD-4FED-BC51-39992F54F150}" type="presParOf" srcId="{260C454D-8CE5-4488-A45C-EE357C730413}" destId="{B7EFCCE0-2736-457A-8AE5-69EDE97EF34B}" srcOrd="3" destOrd="0" presId="urn:microsoft.com/office/officeart/2005/8/layout/hierarchy3"/>
    <dgm:cxn modelId="{3725D0E4-FA10-4F70-AF06-D42494BB6AAB}" type="presParOf" srcId="{45F3CCE3-1A65-4CAD-9184-75C6EAD22302}" destId="{B50B073A-1D5E-469D-B759-7C8018D52469}" srcOrd="3" destOrd="0" presId="urn:microsoft.com/office/officeart/2005/8/layout/hierarchy3"/>
    <dgm:cxn modelId="{7AA9E865-6694-48BD-BB39-9D4164646C94}" type="presParOf" srcId="{B50B073A-1D5E-469D-B759-7C8018D52469}" destId="{DA801635-AADE-41DB-9D65-2C3D86DAD1A6}" srcOrd="0" destOrd="0" presId="urn:microsoft.com/office/officeart/2005/8/layout/hierarchy3"/>
    <dgm:cxn modelId="{B97DBE4E-1F70-41DC-9171-1CAE90CC40DD}" type="presParOf" srcId="{DA801635-AADE-41DB-9D65-2C3D86DAD1A6}" destId="{8EFC2419-ACCD-4F89-A78D-DB959ABC155A}" srcOrd="0" destOrd="0" presId="urn:microsoft.com/office/officeart/2005/8/layout/hierarchy3"/>
    <dgm:cxn modelId="{86FA1988-85A3-4062-8CC0-32F70AEBD32A}" type="presParOf" srcId="{DA801635-AADE-41DB-9D65-2C3D86DAD1A6}" destId="{418E5B4D-F679-4E96-96FD-1EEE16D0BC31}" srcOrd="1" destOrd="0" presId="urn:microsoft.com/office/officeart/2005/8/layout/hierarchy3"/>
    <dgm:cxn modelId="{C16D3CF8-A3E5-4C41-89DF-1970D2D5A296}" type="presParOf" srcId="{B50B073A-1D5E-469D-B759-7C8018D52469}" destId="{16877F43-84DF-4AEE-9E92-BDD287B68428}" srcOrd="1" destOrd="0" presId="urn:microsoft.com/office/officeart/2005/8/layout/hierarchy3"/>
    <dgm:cxn modelId="{48353011-80F4-4520-BD44-B2EF1066B672}" type="presParOf" srcId="{16877F43-84DF-4AEE-9E92-BDD287B68428}" destId="{D92D9B1B-119B-4A2F-8B75-D0165EADED7F}" srcOrd="0" destOrd="0" presId="urn:microsoft.com/office/officeart/2005/8/layout/hierarchy3"/>
    <dgm:cxn modelId="{C2245DD0-D775-42FA-85ED-885352ABA8E0}" type="presParOf" srcId="{16877F43-84DF-4AEE-9E92-BDD287B68428}" destId="{FA868460-94AD-478D-9FA1-431987EE2F02}" srcOrd="1" destOrd="0" presId="urn:microsoft.com/office/officeart/2005/8/layout/hierarchy3"/>
    <dgm:cxn modelId="{CE167449-961C-41C0-9652-97BA51D1D8EC}" type="presParOf" srcId="{16877F43-84DF-4AEE-9E92-BDD287B68428}" destId="{0891CD5D-7614-4A5C-AEBB-EA4D3644790F}" srcOrd="2" destOrd="0" presId="urn:microsoft.com/office/officeart/2005/8/layout/hierarchy3"/>
    <dgm:cxn modelId="{E34DB439-1D12-4167-942F-5E942D9CAF18}" type="presParOf" srcId="{16877F43-84DF-4AEE-9E92-BDD287B68428}" destId="{86D93507-7324-4126-898D-1DEB63607A3F}" srcOrd="3" destOrd="0" presId="urn:microsoft.com/office/officeart/2005/8/layout/hierarchy3"/>
    <dgm:cxn modelId="{9702B7CF-47CD-43D0-88EF-22506EB2CABD}" type="presParOf" srcId="{16877F43-84DF-4AEE-9E92-BDD287B68428}" destId="{CEC4E3F2-C255-4C7C-996E-D6A6F615743C}" srcOrd="4" destOrd="0" presId="urn:microsoft.com/office/officeart/2005/8/layout/hierarchy3"/>
    <dgm:cxn modelId="{2BB0A3C2-2E44-441D-9C65-DBE66C2052BB}" type="presParOf" srcId="{16877F43-84DF-4AEE-9E92-BDD287B68428}" destId="{14A7A505-6BD6-4006-95A6-7E90E0D6B36C}" srcOrd="5"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E1A73F7-5663-4DD7-BF72-145D81CC3FC6}" type="doc">
      <dgm:prSet loTypeId="urn:microsoft.com/office/officeart/2005/8/layout/hList1" loCatId="list" qsTypeId="urn:microsoft.com/office/officeart/2005/8/quickstyle/simple1" qsCatId="simple" csTypeId="urn:microsoft.com/office/officeart/2005/8/colors/accent0_3" csCatId="mainScheme" phldr="1"/>
      <dgm:spPr/>
      <dgm:t>
        <a:bodyPr/>
        <a:lstStyle/>
        <a:p>
          <a:endParaRPr lang="en-US"/>
        </a:p>
      </dgm:t>
    </dgm:pt>
    <dgm:pt modelId="{EF96610F-90A7-4DF8-A706-3CD28B5724BE}">
      <dgm:prSet phldrT="[Text]"/>
      <dgm:spPr/>
      <dgm:t>
        <a:bodyPr/>
        <a:lstStyle/>
        <a:p>
          <a:r>
            <a:rPr lang="en-US" b="1" dirty="0">
              <a:solidFill>
                <a:schemeClr val="accent5"/>
              </a:solidFill>
            </a:rPr>
            <a:t>Regular</a:t>
          </a:r>
        </a:p>
        <a:p>
          <a:r>
            <a:rPr lang="en-US" b="1" dirty="0">
              <a:solidFill>
                <a:schemeClr val="accent5"/>
              </a:solidFill>
            </a:rPr>
            <a:t>	</a:t>
          </a:r>
        </a:p>
      </dgm:t>
    </dgm:pt>
    <dgm:pt modelId="{0AD0FD3C-24EC-4BE1-A7E6-E9C9E8A6D815}" type="parTrans" cxnId="{95714DEF-B664-40D2-AA06-CF2FD8FA3294}">
      <dgm:prSet/>
      <dgm:spPr/>
      <dgm:t>
        <a:bodyPr/>
        <a:lstStyle/>
        <a:p>
          <a:endParaRPr lang="en-US"/>
        </a:p>
      </dgm:t>
    </dgm:pt>
    <dgm:pt modelId="{493A58FF-B67F-4B62-920D-4E7B6FCE463F}" type="sibTrans" cxnId="{95714DEF-B664-40D2-AA06-CF2FD8FA3294}">
      <dgm:prSet/>
      <dgm:spPr/>
      <dgm:t>
        <a:bodyPr/>
        <a:lstStyle/>
        <a:p>
          <a:endParaRPr lang="en-US"/>
        </a:p>
      </dgm:t>
    </dgm:pt>
    <dgm:pt modelId="{D62D61B8-8BCF-44C8-901C-59CCCCD03A3E}">
      <dgm:prSet phldrT="[Text]"/>
      <dgm:spPr/>
      <dgm:t>
        <a:bodyPr/>
        <a:lstStyle/>
        <a:p>
          <a:r>
            <a:rPr lang="en-US" dirty="0"/>
            <a:t>Smarter Balanced ELA and Math</a:t>
          </a:r>
        </a:p>
      </dgm:t>
    </dgm:pt>
    <dgm:pt modelId="{5A8C009E-12B7-43C2-8364-76330FD46486}" type="parTrans" cxnId="{7B68F41A-BCAA-4791-A4DE-F77968CAA864}">
      <dgm:prSet/>
      <dgm:spPr/>
      <dgm:t>
        <a:bodyPr/>
        <a:lstStyle/>
        <a:p>
          <a:endParaRPr lang="en-US"/>
        </a:p>
      </dgm:t>
    </dgm:pt>
    <dgm:pt modelId="{D1C85703-2D46-42D5-BA5D-397A8B97A782}" type="sibTrans" cxnId="{7B68F41A-BCAA-4791-A4DE-F77968CAA864}">
      <dgm:prSet/>
      <dgm:spPr/>
      <dgm:t>
        <a:bodyPr/>
        <a:lstStyle/>
        <a:p>
          <a:endParaRPr lang="en-US"/>
        </a:p>
      </dgm:t>
    </dgm:pt>
    <dgm:pt modelId="{D76B4A05-7412-4A0E-8C20-847E6D910056}">
      <dgm:prSet phldrT="[Text]"/>
      <dgm:spPr/>
      <dgm:t>
        <a:bodyPr/>
        <a:lstStyle/>
        <a:p>
          <a:r>
            <a:rPr lang="en-US" dirty="0"/>
            <a:t>Washington Comprehensive Assessment of Science</a:t>
          </a:r>
        </a:p>
      </dgm:t>
    </dgm:pt>
    <dgm:pt modelId="{8A4875AF-B4FD-4CC5-9555-1888BE8858B8}" type="parTrans" cxnId="{B2EE48EE-A5C8-4A33-9233-7145E0AEC870}">
      <dgm:prSet/>
      <dgm:spPr/>
      <dgm:t>
        <a:bodyPr/>
        <a:lstStyle/>
        <a:p>
          <a:endParaRPr lang="en-US"/>
        </a:p>
      </dgm:t>
    </dgm:pt>
    <dgm:pt modelId="{A139CF54-278D-4135-AFC2-DA285D71DEA7}" type="sibTrans" cxnId="{B2EE48EE-A5C8-4A33-9233-7145E0AEC870}">
      <dgm:prSet/>
      <dgm:spPr/>
      <dgm:t>
        <a:bodyPr/>
        <a:lstStyle/>
        <a:p>
          <a:endParaRPr lang="en-US"/>
        </a:p>
      </dgm:t>
    </dgm:pt>
    <dgm:pt modelId="{016CA4C7-4716-4836-972E-43E429F22E69}">
      <dgm:prSet phldrT="[Text]"/>
      <dgm:spPr/>
      <dgm:t>
        <a:bodyPr/>
        <a:lstStyle/>
        <a:p>
          <a:pPr algn="ctr"/>
          <a:r>
            <a:rPr lang="en-US" b="1" dirty="0">
              <a:solidFill>
                <a:schemeClr val="accent5"/>
              </a:solidFill>
            </a:rPr>
            <a:t>Regular with Accommodations</a:t>
          </a:r>
        </a:p>
        <a:p>
          <a:pPr algn="ctr"/>
          <a:r>
            <a:rPr lang="en-US" b="1" dirty="0">
              <a:solidFill>
                <a:schemeClr val="accent5"/>
              </a:solidFill>
            </a:rPr>
            <a:t>(students with disabilities)</a:t>
          </a:r>
        </a:p>
      </dgm:t>
    </dgm:pt>
    <dgm:pt modelId="{0D7D347B-E19C-4008-BB08-BE610297C190}" type="parTrans" cxnId="{6427B7B3-99DB-4FA5-89A4-4B38286465D7}">
      <dgm:prSet/>
      <dgm:spPr/>
      <dgm:t>
        <a:bodyPr/>
        <a:lstStyle/>
        <a:p>
          <a:endParaRPr lang="en-US"/>
        </a:p>
      </dgm:t>
    </dgm:pt>
    <dgm:pt modelId="{667D6B53-4332-4E7F-9A57-667C71E73DE0}" type="sibTrans" cxnId="{6427B7B3-99DB-4FA5-89A4-4B38286465D7}">
      <dgm:prSet/>
      <dgm:spPr/>
      <dgm:t>
        <a:bodyPr/>
        <a:lstStyle/>
        <a:p>
          <a:endParaRPr lang="en-US"/>
        </a:p>
      </dgm:t>
    </dgm:pt>
    <dgm:pt modelId="{0ED4EE04-664B-4168-B0DD-45A14EDF0713}">
      <dgm:prSet phldrT="[Text]"/>
      <dgm:spPr/>
      <dgm:t>
        <a:bodyPr/>
        <a:lstStyle/>
        <a:p>
          <a:r>
            <a:rPr lang="en-US" dirty="0"/>
            <a:t>Smarter Balanced ELA and Math</a:t>
          </a:r>
        </a:p>
      </dgm:t>
    </dgm:pt>
    <dgm:pt modelId="{B49E9458-2D9B-452E-8439-DCFF22452224}" type="parTrans" cxnId="{295CF48A-7C4D-4385-B378-9D35F5C3D24C}">
      <dgm:prSet/>
      <dgm:spPr/>
      <dgm:t>
        <a:bodyPr/>
        <a:lstStyle/>
        <a:p>
          <a:endParaRPr lang="en-US"/>
        </a:p>
      </dgm:t>
    </dgm:pt>
    <dgm:pt modelId="{70E8F376-B506-4623-BC4D-83ACCAD59832}" type="sibTrans" cxnId="{295CF48A-7C4D-4385-B378-9D35F5C3D24C}">
      <dgm:prSet/>
      <dgm:spPr/>
      <dgm:t>
        <a:bodyPr/>
        <a:lstStyle/>
        <a:p>
          <a:endParaRPr lang="en-US"/>
        </a:p>
      </dgm:t>
    </dgm:pt>
    <dgm:pt modelId="{C8807ACD-56B4-4414-B612-F7C0C3D2E6A1}">
      <dgm:prSet phldrT="[Text]"/>
      <dgm:spPr/>
      <dgm:t>
        <a:bodyPr/>
        <a:lstStyle/>
        <a:p>
          <a:r>
            <a:rPr lang="en-US" b="1" dirty="0">
              <a:solidFill>
                <a:schemeClr val="accent5"/>
              </a:solidFill>
            </a:rPr>
            <a:t>Alternate</a:t>
          </a:r>
        </a:p>
        <a:p>
          <a:r>
            <a:rPr lang="en-US" b="1" dirty="0">
              <a:solidFill>
                <a:schemeClr val="accent5"/>
              </a:solidFill>
            </a:rPr>
            <a:t>(students with </a:t>
          </a:r>
          <a:r>
            <a:rPr lang="en-US" b="1" u="sng" dirty="0">
              <a:solidFill>
                <a:schemeClr val="bg2"/>
              </a:solidFill>
            </a:rPr>
            <a:t>significant cognitive</a:t>
          </a:r>
          <a:r>
            <a:rPr lang="en-US" b="1" dirty="0">
              <a:solidFill>
                <a:schemeClr val="accent5"/>
              </a:solidFill>
            </a:rPr>
            <a:t> disabilities)</a:t>
          </a:r>
        </a:p>
      </dgm:t>
    </dgm:pt>
    <dgm:pt modelId="{DE3AB0CE-51E9-493C-B5A7-E797DB552493}" type="parTrans" cxnId="{BE588D4D-2722-4864-A081-BF925641B609}">
      <dgm:prSet/>
      <dgm:spPr/>
      <dgm:t>
        <a:bodyPr/>
        <a:lstStyle/>
        <a:p>
          <a:endParaRPr lang="en-US"/>
        </a:p>
      </dgm:t>
    </dgm:pt>
    <dgm:pt modelId="{F63E675F-F95D-42DB-9A52-38C7FD4CB358}" type="sibTrans" cxnId="{BE588D4D-2722-4864-A081-BF925641B609}">
      <dgm:prSet/>
      <dgm:spPr/>
      <dgm:t>
        <a:bodyPr/>
        <a:lstStyle/>
        <a:p>
          <a:endParaRPr lang="en-US"/>
        </a:p>
      </dgm:t>
    </dgm:pt>
    <dgm:pt modelId="{CB7AB7C1-2467-40CB-956B-0F31DADE8954}">
      <dgm:prSet phldrT="[Text]"/>
      <dgm:spPr/>
      <dgm:t>
        <a:bodyPr/>
        <a:lstStyle/>
        <a:p>
          <a:r>
            <a:rPr lang="en-US" dirty="0"/>
            <a:t>Washington Access to Instruction &amp; Measurement</a:t>
          </a:r>
        </a:p>
      </dgm:t>
    </dgm:pt>
    <dgm:pt modelId="{1B72E3C5-2427-4FB1-B087-B3B7CB4BA30B}" type="parTrans" cxnId="{23842F55-469F-4668-9B5A-BEA96B7914C4}">
      <dgm:prSet/>
      <dgm:spPr/>
      <dgm:t>
        <a:bodyPr/>
        <a:lstStyle/>
        <a:p>
          <a:endParaRPr lang="en-US"/>
        </a:p>
      </dgm:t>
    </dgm:pt>
    <dgm:pt modelId="{6919BEC2-C676-4A32-83E9-985710C331D2}" type="sibTrans" cxnId="{23842F55-469F-4668-9B5A-BEA96B7914C4}">
      <dgm:prSet/>
      <dgm:spPr/>
      <dgm:t>
        <a:bodyPr/>
        <a:lstStyle/>
        <a:p>
          <a:endParaRPr lang="en-US"/>
        </a:p>
      </dgm:t>
    </dgm:pt>
    <dgm:pt modelId="{423BF84C-C430-466F-9A84-52E113D6BEBA}">
      <dgm:prSet/>
      <dgm:spPr/>
      <dgm:t>
        <a:bodyPr/>
        <a:lstStyle/>
        <a:p>
          <a:r>
            <a:rPr lang="en-US" dirty="0"/>
            <a:t>Washington Comprehensive Assessment of Science</a:t>
          </a:r>
        </a:p>
      </dgm:t>
    </dgm:pt>
    <dgm:pt modelId="{8CAEE3A7-D741-4DC1-BEE9-AA6DFF32867F}" type="parTrans" cxnId="{7225B860-90B6-4153-A8EE-EF8DB2CA6BB4}">
      <dgm:prSet/>
      <dgm:spPr/>
      <dgm:t>
        <a:bodyPr/>
        <a:lstStyle/>
        <a:p>
          <a:endParaRPr lang="en-US"/>
        </a:p>
      </dgm:t>
    </dgm:pt>
    <dgm:pt modelId="{0543DD77-C2B1-4A5F-AFBF-8494B88F5215}" type="sibTrans" cxnId="{7225B860-90B6-4153-A8EE-EF8DB2CA6BB4}">
      <dgm:prSet/>
      <dgm:spPr/>
      <dgm:t>
        <a:bodyPr/>
        <a:lstStyle/>
        <a:p>
          <a:endParaRPr lang="en-US"/>
        </a:p>
      </dgm:t>
    </dgm:pt>
    <dgm:pt modelId="{64ABDB65-E50B-4ABF-B1E5-F68FF7F26615}">
      <dgm:prSet phldrT="[Text]"/>
      <dgm:spPr/>
      <dgm:t>
        <a:bodyPr/>
        <a:lstStyle/>
        <a:p>
          <a:r>
            <a:rPr lang="en-US" dirty="0"/>
            <a:t>ELPA21</a:t>
          </a:r>
        </a:p>
      </dgm:t>
    </dgm:pt>
    <dgm:pt modelId="{7C70D6F0-4657-4A79-86A6-280C3794CEE6}" type="parTrans" cxnId="{7D7B0D69-228F-465F-962D-34C4C4BAE886}">
      <dgm:prSet/>
      <dgm:spPr/>
      <dgm:t>
        <a:bodyPr/>
        <a:lstStyle/>
        <a:p>
          <a:endParaRPr lang="en-US"/>
        </a:p>
      </dgm:t>
    </dgm:pt>
    <dgm:pt modelId="{02CE8015-9129-48CC-9098-6F99164FFE5F}" type="sibTrans" cxnId="{7D7B0D69-228F-465F-962D-34C4C4BAE886}">
      <dgm:prSet/>
      <dgm:spPr/>
      <dgm:t>
        <a:bodyPr/>
        <a:lstStyle/>
        <a:p>
          <a:endParaRPr lang="en-US"/>
        </a:p>
      </dgm:t>
    </dgm:pt>
    <dgm:pt modelId="{11270864-3948-4E56-9EF3-FA6417925F7F}">
      <dgm:prSet/>
      <dgm:spPr/>
      <dgm:t>
        <a:bodyPr/>
        <a:lstStyle/>
        <a:p>
          <a:r>
            <a:rPr lang="en-US" dirty="0"/>
            <a:t>ELPA21</a:t>
          </a:r>
        </a:p>
      </dgm:t>
    </dgm:pt>
    <dgm:pt modelId="{AFFF7EF8-5BA6-479E-88C3-981AB1F333D0}" type="parTrans" cxnId="{72D8BC3F-687F-4725-81DA-C9050B28A931}">
      <dgm:prSet/>
      <dgm:spPr/>
      <dgm:t>
        <a:bodyPr/>
        <a:lstStyle/>
        <a:p>
          <a:endParaRPr lang="en-US"/>
        </a:p>
      </dgm:t>
    </dgm:pt>
    <dgm:pt modelId="{21A8CF23-5CA1-4999-A853-EF886182307A}" type="sibTrans" cxnId="{72D8BC3F-687F-4725-81DA-C9050B28A931}">
      <dgm:prSet/>
      <dgm:spPr/>
      <dgm:t>
        <a:bodyPr/>
        <a:lstStyle/>
        <a:p>
          <a:endParaRPr lang="en-US"/>
        </a:p>
      </dgm:t>
    </dgm:pt>
    <dgm:pt modelId="{68FD6281-D834-4787-9CCA-A340D17FBCA6}">
      <dgm:prSet phldrT="[Text]"/>
      <dgm:spPr/>
      <dgm:t>
        <a:bodyPr/>
        <a:lstStyle/>
        <a:p>
          <a:r>
            <a:rPr lang="en-US" dirty="0"/>
            <a:t>WIDA Alternate ACCESS</a:t>
          </a:r>
        </a:p>
      </dgm:t>
    </dgm:pt>
    <dgm:pt modelId="{B25FB603-972E-4F77-A946-44E78FD43F6F}" type="parTrans" cxnId="{F65D442C-5EDE-465B-8885-C025DDF39AC9}">
      <dgm:prSet/>
      <dgm:spPr/>
      <dgm:t>
        <a:bodyPr/>
        <a:lstStyle/>
        <a:p>
          <a:endParaRPr lang="en-US"/>
        </a:p>
      </dgm:t>
    </dgm:pt>
    <dgm:pt modelId="{33FC80A2-3C82-44B8-BB83-56C54953A954}" type="sibTrans" cxnId="{F65D442C-5EDE-465B-8885-C025DDF39AC9}">
      <dgm:prSet/>
      <dgm:spPr/>
      <dgm:t>
        <a:bodyPr/>
        <a:lstStyle/>
        <a:p>
          <a:endParaRPr lang="en-US"/>
        </a:p>
      </dgm:t>
    </dgm:pt>
    <dgm:pt modelId="{589B530D-DF80-4669-BE0A-6B0867AFFB0A}" type="pres">
      <dgm:prSet presAssocID="{1E1A73F7-5663-4DD7-BF72-145D81CC3FC6}" presName="Name0" presStyleCnt="0">
        <dgm:presLayoutVars>
          <dgm:dir/>
          <dgm:animLvl val="lvl"/>
          <dgm:resizeHandles val="exact"/>
        </dgm:presLayoutVars>
      </dgm:prSet>
      <dgm:spPr/>
      <dgm:t>
        <a:bodyPr/>
        <a:lstStyle/>
        <a:p>
          <a:endParaRPr lang="en-US"/>
        </a:p>
      </dgm:t>
    </dgm:pt>
    <dgm:pt modelId="{EDDDCEE5-F4EC-49A5-B2A9-9651724A69D0}" type="pres">
      <dgm:prSet presAssocID="{EF96610F-90A7-4DF8-A706-3CD28B5724BE}" presName="composite" presStyleCnt="0"/>
      <dgm:spPr/>
    </dgm:pt>
    <dgm:pt modelId="{CFFF1C7E-C939-4287-B750-6A044A75CD9F}" type="pres">
      <dgm:prSet presAssocID="{EF96610F-90A7-4DF8-A706-3CD28B5724BE}" presName="parTx" presStyleLbl="alignNode1" presStyleIdx="0" presStyleCnt="3">
        <dgm:presLayoutVars>
          <dgm:chMax val="0"/>
          <dgm:chPref val="0"/>
          <dgm:bulletEnabled val="1"/>
        </dgm:presLayoutVars>
      </dgm:prSet>
      <dgm:spPr/>
      <dgm:t>
        <a:bodyPr/>
        <a:lstStyle/>
        <a:p>
          <a:endParaRPr lang="en-US"/>
        </a:p>
      </dgm:t>
    </dgm:pt>
    <dgm:pt modelId="{60901AB9-3357-44E0-ADE2-DD0E061E36A8}" type="pres">
      <dgm:prSet presAssocID="{EF96610F-90A7-4DF8-A706-3CD28B5724BE}" presName="desTx" presStyleLbl="alignAccFollowNode1" presStyleIdx="0" presStyleCnt="3">
        <dgm:presLayoutVars>
          <dgm:bulletEnabled val="1"/>
        </dgm:presLayoutVars>
      </dgm:prSet>
      <dgm:spPr/>
      <dgm:t>
        <a:bodyPr/>
        <a:lstStyle/>
        <a:p>
          <a:endParaRPr lang="en-US"/>
        </a:p>
      </dgm:t>
    </dgm:pt>
    <dgm:pt modelId="{520C9062-7FA7-408B-AB1D-48EF9E75607D}" type="pres">
      <dgm:prSet presAssocID="{493A58FF-B67F-4B62-920D-4E7B6FCE463F}" presName="space" presStyleCnt="0"/>
      <dgm:spPr/>
    </dgm:pt>
    <dgm:pt modelId="{4024D120-FA5F-4BF5-8610-1A93AA950519}" type="pres">
      <dgm:prSet presAssocID="{016CA4C7-4716-4836-972E-43E429F22E69}" presName="composite" presStyleCnt="0"/>
      <dgm:spPr/>
    </dgm:pt>
    <dgm:pt modelId="{CB06E171-635D-49D2-8DD0-FF94C0113A93}" type="pres">
      <dgm:prSet presAssocID="{016CA4C7-4716-4836-972E-43E429F22E69}" presName="parTx" presStyleLbl="alignNode1" presStyleIdx="1" presStyleCnt="3">
        <dgm:presLayoutVars>
          <dgm:chMax val="0"/>
          <dgm:chPref val="0"/>
          <dgm:bulletEnabled val="1"/>
        </dgm:presLayoutVars>
      </dgm:prSet>
      <dgm:spPr/>
      <dgm:t>
        <a:bodyPr/>
        <a:lstStyle/>
        <a:p>
          <a:endParaRPr lang="en-US"/>
        </a:p>
      </dgm:t>
    </dgm:pt>
    <dgm:pt modelId="{D2124289-24E4-47F9-9CAF-EAFB7DC4B497}" type="pres">
      <dgm:prSet presAssocID="{016CA4C7-4716-4836-972E-43E429F22E69}" presName="desTx" presStyleLbl="alignAccFollowNode1" presStyleIdx="1" presStyleCnt="3">
        <dgm:presLayoutVars>
          <dgm:bulletEnabled val="1"/>
        </dgm:presLayoutVars>
      </dgm:prSet>
      <dgm:spPr/>
      <dgm:t>
        <a:bodyPr/>
        <a:lstStyle/>
        <a:p>
          <a:endParaRPr lang="en-US"/>
        </a:p>
      </dgm:t>
    </dgm:pt>
    <dgm:pt modelId="{20388463-1237-4DF2-B42C-8CFB7B654C6F}" type="pres">
      <dgm:prSet presAssocID="{667D6B53-4332-4E7F-9A57-667C71E73DE0}" presName="space" presStyleCnt="0"/>
      <dgm:spPr/>
    </dgm:pt>
    <dgm:pt modelId="{09D1D509-94E4-4CBD-9DE0-315DA4CA4CE0}" type="pres">
      <dgm:prSet presAssocID="{C8807ACD-56B4-4414-B612-F7C0C3D2E6A1}" presName="composite" presStyleCnt="0"/>
      <dgm:spPr/>
    </dgm:pt>
    <dgm:pt modelId="{5AF3A070-A5E3-4A56-9EB6-C8B8AAF4D7B4}" type="pres">
      <dgm:prSet presAssocID="{C8807ACD-56B4-4414-B612-F7C0C3D2E6A1}" presName="parTx" presStyleLbl="alignNode1" presStyleIdx="2" presStyleCnt="3">
        <dgm:presLayoutVars>
          <dgm:chMax val="0"/>
          <dgm:chPref val="0"/>
          <dgm:bulletEnabled val="1"/>
        </dgm:presLayoutVars>
      </dgm:prSet>
      <dgm:spPr/>
      <dgm:t>
        <a:bodyPr/>
        <a:lstStyle/>
        <a:p>
          <a:endParaRPr lang="en-US"/>
        </a:p>
      </dgm:t>
    </dgm:pt>
    <dgm:pt modelId="{43AFFCB2-81C6-4F2B-8C57-76F0532AD241}" type="pres">
      <dgm:prSet presAssocID="{C8807ACD-56B4-4414-B612-F7C0C3D2E6A1}" presName="desTx" presStyleLbl="alignAccFollowNode1" presStyleIdx="2" presStyleCnt="3">
        <dgm:presLayoutVars>
          <dgm:bulletEnabled val="1"/>
        </dgm:presLayoutVars>
      </dgm:prSet>
      <dgm:spPr/>
      <dgm:t>
        <a:bodyPr/>
        <a:lstStyle/>
        <a:p>
          <a:endParaRPr lang="en-US"/>
        </a:p>
      </dgm:t>
    </dgm:pt>
  </dgm:ptLst>
  <dgm:cxnLst>
    <dgm:cxn modelId="{E651BE6D-4BEE-4916-A0CB-3706ABF912F2}" type="presOf" srcId="{68FD6281-D834-4787-9CCA-A340D17FBCA6}" destId="{43AFFCB2-81C6-4F2B-8C57-76F0532AD241}" srcOrd="0" destOrd="1" presId="urn:microsoft.com/office/officeart/2005/8/layout/hList1"/>
    <dgm:cxn modelId="{6D20F747-6118-4229-AC17-793B463925B7}" type="presOf" srcId="{D62D61B8-8BCF-44C8-901C-59CCCCD03A3E}" destId="{60901AB9-3357-44E0-ADE2-DD0E061E36A8}" srcOrd="0" destOrd="0" presId="urn:microsoft.com/office/officeart/2005/8/layout/hList1"/>
    <dgm:cxn modelId="{7225B860-90B6-4153-A8EE-EF8DB2CA6BB4}" srcId="{016CA4C7-4716-4836-972E-43E429F22E69}" destId="{423BF84C-C430-466F-9A84-52E113D6BEBA}" srcOrd="1" destOrd="0" parTransId="{8CAEE3A7-D741-4DC1-BEE9-AA6DFF32867F}" sibTransId="{0543DD77-C2B1-4A5F-AFBF-8494B88F5215}"/>
    <dgm:cxn modelId="{7B68F41A-BCAA-4791-A4DE-F77968CAA864}" srcId="{EF96610F-90A7-4DF8-A706-3CD28B5724BE}" destId="{D62D61B8-8BCF-44C8-901C-59CCCCD03A3E}" srcOrd="0" destOrd="0" parTransId="{5A8C009E-12B7-43C2-8364-76330FD46486}" sibTransId="{D1C85703-2D46-42D5-BA5D-397A8B97A782}"/>
    <dgm:cxn modelId="{C4C03B5A-4C4E-4D51-87C4-79122C75EC84}" type="presOf" srcId="{423BF84C-C430-466F-9A84-52E113D6BEBA}" destId="{D2124289-24E4-47F9-9CAF-EAFB7DC4B497}" srcOrd="0" destOrd="1" presId="urn:microsoft.com/office/officeart/2005/8/layout/hList1"/>
    <dgm:cxn modelId="{72D8BC3F-687F-4725-81DA-C9050B28A931}" srcId="{016CA4C7-4716-4836-972E-43E429F22E69}" destId="{11270864-3948-4E56-9EF3-FA6417925F7F}" srcOrd="2" destOrd="0" parTransId="{AFFF7EF8-5BA6-479E-88C3-981AB1F333D0}" sibTransId="{21A8CF23-5CA1-4999-A853-EF886182307A}"/>
    <dgm:cxn modelId="{BFE480FE-511A-4628-9B23-96F8E2DFC925}" type="presOf" srcId="{EF96610F-90A7-4DF8-A706-3CD28B5724BE}" destId="{CFFF1C7E-C939-4287-B750-6A044A75CD9F}" srcOrd="0" destOrd="0" presId="urn:microsoft.com/office/officeart/2005/8/layout/hList1"/>
    <dgm:cxn modelId="{50DBA17E-6AB8-4732-B333-5FE8794C8B6A}" type="presOf" srcId="{016CA4C7-4716-4836-972E-43E429F22E69}" destId="{CB06E171-635D-49D2-8DD0-FF94C0113A93}" srcOrd="0" destOrd="0" presId="urn:microsoft.com/office/officeart/2005/8/layout/hList1"/>
    <dgm:cxn modelId="{77B822FB-E7ED-43F9-BC55-D59A4FDBA7F6}" type="presOf" srcId="{0ED4EE04-664B-4168-B0DD-45A14EDF0713}" destId="{D2124289-24E4-47F9-9CAF-EAFB7DC4B497}" srcOrd="0" destOrd="0" presId="urn:microsoft.com/office/officeart/2005/8/layout/hList1"/>
    <dgm:cxn modelId="{7D7B0D69-228F-465F-962D-34C4C4BAE886}" srcId="{EF96610F-90A7-4DF8-A706-3CD28B5724BE}" destId="{64ABDB65-E50B-4ABF-B1E5-F68FF7F26615}" srcOrd="2" destOrd="0" parTransId="{7C70D6F0-4657-4A79-86A6-280C3794CEE6}" sibTransId="{02CE8015-9129-48CC-9098-6F99164FFE5F}"/>
    <dgm:cxn modelId="{6427B7B3-99DB-4FA5-89A4-4B38286465D7}" srcId="{1E1A73F7-5663-4DD7-BF72-145D81CC3FC6}" destId="{016CA4C7-4716-4836-972E-43E429F22E69}" srcOrd="1" destOrd="0" parTransId="{0D7D347B-E19C-4008-BB08-BE610297C190}" sibTransId="{667D6B53-4332-4E7F-9A57-667C71E73DE0}"/>
    <dgm:cxn modelId="{E16658E4-76E0-46FA-8E72-A277EE898C1D}" type="presOf" srcId="{1E1A73F7-5663-4DD7-BF72-145D81CC3FC6}" destId="{589B530D-DF80-4669-BE0A-6B0867AFFB0A}" srcOrd="0" destOrd="0" presId="urn:microsoft.com/office/officeart/2005/8/layout/hList1"/>
    <dgm:cxn modelId="{5FE07874-792F-4415-8882-8A2F08632433}" type="presOf" srcId="{C8807ACD-56B4-4414-B612-F7C0C3D2E6A1}" destId="{5AF3A070-A5E3-4A56-9EB6-C8B8AAF4D7B4}" srcOrd="0" destOrd="0" presId="urn:microsoft.com/office/officeart/2005/8/layout/hList1"/>
    <dgm:cxn modelId="{16433278-C203-4326-901D-09957323BD2F}" type="presOf" srcId="{D76B4A05-7412-4A0E-8C20-847E6D910056}" destId="{60901AB9-3357-44E0-ADE2-DD0E061E36A8}" srcOrd="0" destOrd="1" presId="urn:microsoft.com/office/officeart/2005/8/layout/hList1"/>
    <dgm:cxn modelId="{BE588D4D-2722-4864-A081-BF925641B609}" srcId="{1E1A73F7-5663-4DD7-BF72-145D81CC3FC6}" destId="{C8807ACD-56B4-4414-B612-F7C0C3D2E6A1}" srcOrd="2" destOrd="0" parTransId="{DE3AB0CE-51E9-493C-B5A7-E797DB552493}" sibTransId="{F63E675F-F95D-42DB-9A52-38C7FD4CB358}"/>
    <dgm:cxn modelId="{B2EE48EE-A5C8-4A33-9233-7145E0AEC870}" srcId="{EF96610F-90A7-4DF8-A706-3CD28B5724BE}" destId="{D76B4A05-7412-4A0E-8C20-847E6D910056}" srcOrd="1" destOrd="0" parTransId="{8A4875AF-B4FD-4CC5-9555-1888BE8858B8}" sibTransId="{A139CF54-278D-4135-AFC2-DA285D71DEA7}"/>
    <dgm:cxn modelId="{95714DEF-B664-40D2-AA06-CF2FD8FA3294}" srcId="{1E1A73F7-5663-4DD7-BF72-145D81CC3FC6}" destId="{EF96610F-90A7-4DF8-A706-3CD28B5724BE}" srcOrd="0" destOrd="0" parTransId="{0AD0FD3C-24EC-4BE1-A7E6-E9C9E8A6D815}" sibTransId="{493A58FF-B67F-4B62-920D-4E7B6FCE463F}"/>
    <dgm:cxn modelId="{626965B2-221E-4862-8E42-DA0E2670ADA8}" type="presOf" srcId="{CB7AB7C1-2467-40CB-956B-0F31DADE8954}" destId="{43AFFCB2-81C6-4F2B-8C57-76F0532AD241}" srcOrd="0" destOrd="0" presId="urn:microsoft.com/office/officeart/2005/8/layout/hList1"/>
    <dgm:cxn modelId="{F65D442C-5EDE-465B-8885-C025DDF39AC9}" srcId="{C8807ACD-56B4-4414-B612-F7C0C3D2E6A1}" destId="{68FD6281-D834-4787-9CCA-A340D17FBCA6}" srcOrd="1" destOrd="0" parTransId="{B25FB603-972E-4F77-A946-44E78FD43F6F}" sibTransId="{33FC80A2-3C82-44B8-BB83-56C54953A954}"/>
    <dgm:cxn modelId="{FDE0B820-182E-4F2E-81D4-961B8C2F7440}" type="presOf" srcId="{11270864-3948-4E56-9EF3-FA6417925F7F}" destId="{D2124289-24E4-47F9-9CAF-EAFB7DC4B497}" srcOrd="0" destOrd="2" presId="urn:microsoft.com/office/officeart/2005/8/layout/hList1"/>
    <dgm:cxn modelId="{295CF48A-7C4D-4385-B378-9D35F5C3D24C}" srcId="{016CA4C7-4716-4836-972E-43E429F22E69}" destId="{0ED4EE04-664B-4168-B0DD-45A14EDF0713}" srcOrd="0" destOrd="0" parTransId="{B49E9458-2D9B-452E-8439-DCFF22452224}" sibTransId="{70E8F376-B506-4623-BC4D-83ACCAD59832}"/>
    <dgm:cxn modelId="{1B8CDC24-56F0-4B1C-849F-25B5EC19BCFC}" type="presOf" srcId="{64ABDB65-E50B-4ABF-B1E5-F68FF7F26615}" destId="{60901AB9-3357-44E0-ADE2-DD0E061E36A8}" srcOrd="0" destOrd="2" presId="urn:microsoft.com/office/officeart/2005/8/layout/hList1"/>
    <dgm:cxn modelId="{23842F55-469F-4668-9B5A-BEA96B7914C4}" srcId="{C8807ACD-56B4-4414-B612-F7C0C3D2E6A1}" destId="{CB7AB7C1-2467-40CB-956B-0F31DADE8954}" srcOrd="0" destOrd="0" parTransId="{1B72E3C5-2427-4FB1-B087-B3B7CB4BA30B}" sibTransId="{6919BEC2-C676-4A32-83E9-985710C331D2}"/>
    <dgm:cxn modelId="{FBA4BF78-842A-4B9D-AFD3-7E7B383860D0}" type="presParOf" srcId="{589B530D-DF80-4669-BE0A-6B0867AFFB0A}" destId="{EDDDCEE5-F4EC-49A5-B2A9-9651724A69D0}" srcOrd="0" destOrd="0" presId="urn:microsoft.com/office/officeart/2005/8/layout/hList1"/>
    <dgm:cxn modelId="{37434998-D919-4F27-BF5B-3E1C739C43F0}" type="presParOf" srcId="{EDDDCEE5-F4EC-49A5-B2A9-9651724A69D0}" destId="{CFFF1C7E-C939-4287-B750-6A044A75CD9F}" srcOrd="0" destOrd="0" presId="urn:microsoft.com/office/officeart/2005/8/layout/hList1"/>
    <dgm:cxn modelId="{B8793F1C-3322-4B18-B99D-57FD5A5EDA67}" type="presParOf" srcId="{EDDDCEE5-F4EC-49A5-B2A9-9651724A69D0}" destId="{60901AB9-3357-44E0-ADE2-DD0E061E36A8}" srcOrd="1" destOrd="0" presId="urn:microsoft.com/office/officeart/2005/8/layout/hList1"/>
    <dgm:cxn modelId="{9E27C78F-AAE8-42D1-B5B0-8F5CDD983BF6}" type="presParOf" srcId="{589B530D-DF80-4669-BE0A-6B0867AFFB0A}" destId="{520C9062-7FA7-408B-AB1D-48EF9E75607D}" srcOrd="1" destOrd="0" presId="urn:microsoft.com/office/officeart/2005/8/layout/hList1"/>
    <dgm:cxn modelId="{0F28ED75-6AC2-469B-B7C9-C1FD62BA0A67}" type="presParOf" srcId="{589B530D-DF80-4669-BE0A-6B0867AFFB0A}" destId="{4024D120-FA5F-4BF5-8610-1A93AA950519}" srcOrd="2" destOrd="0" presId="urn:microsoft.com/office/officeart/2005/8/layout/hList1"/>
    <dgm:cxn modelId="{8E3B34DF-3E27-493D-A9C9-3A501184E3B1}" type="presParOf" srcId="{4024D120-FA5F-4BF5-8610-1A93AA950519}" destId="{CB06E171-635D-49D2-8DD0-FF94C0113A93}" srcOrd="0" destOrd="0" presId="urn:microsoft.com/office/officeart/2005/8/layout/hList1"/>
    <dgm:cxn modelId="{F2FA063A-0F1C-4406-8FA8-74751D548E0D}" type="presParOf" srcId="{4024D120-FA5F-4BF5-8610-1A93AA950519}" destId="{D2124289-24E4-47F9-9CAF-EAFB7DC4B497}" srcOrd="1" destOrd="0" presId="urn:microsoft.com/office/officeart/2005/8/layout/hList1"/>
    <dgm:cxn modelId="{9DDD1D26-2611-46F1-86AB-601903108B7C}" type="presParOf" srcId="{589B530D-DF80-4669-BE0A-6B0867AFFB0A}" destId="{20388463-1237-4DF2-B42C-8CFB7B654C6F}" srcOrd="3" destOrd="0" presId="urn:microsoft.com/office/officeart/2005/8/layout/hList1"/>
    <dgm:cxn modelId="{081BCE43-C003-4D55-A372-9815B1CAFAAC}" type="presParOf" srcId="{589B530D-DF80-4669-BE0A-6B0867AFFB0A}" destId="{09D1D509-94E4-4CBD-9DE0-315DA4CA4CE0}" srcOrd="4" destOrd="0" presId="urn:microsoft.com/office/officeart/2005/8/layout/hList1"/>
    <dgm:cxn modelId="{DFC99159-2983-41E6-947D-6E9D6EC5E712}" type="presParOf" srcId="{09D1D509-94E4-4CBD-9DE0-315DA4CA4CE0}" destId="{5AF3A070-A5E3-4A56-9EB6-C8B8AAF4D7B4}" srcOrd="0" destOrd="0" presId="urn:microsoft.com/office/officeart/2005/8/layout/hList1"/>
    <dgm:cxn modelId="{4176A1A4-824B-460C-BE52-66D05A29E397}" type="presParOf" srcId="{09D1D509-94E4-4CBD-9DE0-315DA4CA4CE0}" destId="{43AFFCB2-81C6-4F2B-8C57-76F0532AD241}"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7E8DA82-FDFA-45E3-A49E-2EDB2EAC2C09}"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en-US"/>
        </a:p>
      </dgm:t>
    </dgm:pt>
    <dgm:pt modelId="{23E5D2EF-D68A-435C-A684-4C9A31BBC462}">
      <dgm:prSet phldrT="[Text]"/>
      <dgm:spPr>
        <a:solidFill>
          <a:srgbClr val="0070C0"/>
        </a:solidFill>
      </dgm:spPr>
      <dgm:t>
        <a:bodyPr/>
        <a:lstStyle/>
        <a:p>
          <a:r>
            <a:rPr lang="en-US" b="1" dirty="0">
              <a:solidFill>
                <a:schemeClr val="accent5"/>
              </a:solidFill>
            </a:rPr>
            <a:t>Step 1: Expect Students to Achieve Grade-level Standards</a:t>
          </a:r>
          <a:endParaRPr lang="en-US" dirty="0">
            <a:solidFill>
              <a:schemeClr val="accent5"/>
            </a:solidFill>
          </a:endParaRPr>
        </a:p>
      </dgm:t>
    </dgm:pt>
    <dgm:pt modelId="{526B9812-AB29-4006-B62E-B8458183B309}" type="parTrans" cxnId="{A9F9E1CC-7E9B-4B9D-B0E4-C3E608870CD8}">
      <dgm:prSet/>
      <dgm:spPr/>
      <dgm:t>
        <a:bodyPr/>
        <a:lstStyle/>
        <a:p>
          <a:endParaRPr lang="en-US"/>
        </a:p>
      </dgm:t>
    </dgm:pt>
    <dgm:pt modelId="{DE0EB8C1-158D-40C1-B04D-A1DDE27EF629}" type="sibTrans" cxnId="{A9F9E1CC-7E9B-4B9D-B0E4-C3E608870CD8}">
      <dgm:prSet/>
      <dgm:spPr/>
      <dgm:t>
        <a:bodyPr/>
        <a:lstStyle/>
        <a:p>
          <a:endParaRPr lang="en-US"/>
        </a:p>
      </dgm:t>
    </dgm:pt>
    <dgm:pt modelId="{3F09BE5D-73FB-4535-84D8-165C8EAF49AE}">
      <dgm:prSet phldrT="[Text]"/>
      <dgm:spPr>
        <a:solidFill>
          <a:srgbClr val="00B050"/>
        </a:solidFill>
      </dgm:spPr>
      <dgm:t>
        <a:bodyPr/>
        <a:lstStyle/>
        <a:p>
          <a:r>
            <a:rPr lang="en-US" b="1" dirty="0">
              <a:solidFill>
                <a:schemeClr val="accent5"/>
              </a:solidFill>
            </a:rPr>
            <a:t>Step 2: Learn About Accessibility Supports for Instruction and Assessment</a:t>
          </a:r>
          <a:endParaRPr lang="en-US" dirty="0">
            <a:solidFill>
              <a:schemeClr val="accent5"/>
            </a:solidFill>
          </a:endParaRPr>
        </a:p>
      </dgm:t>
    </dgm:pt>
    <dgm:pt modelId="{92A71CA4-D739-4691-B8E5-284D3B5C08ED}" type="parTrans" cxnId="{A7F23472-89ED-435F-857F-427CAF7D051E}">
      <dgm:prSet/>
      <dgm:spPr/>
      <dgm:t>
        <a:bodyPr/>
        <a:lstStyle/>
        <a:p>
          <a:endParaRPr lang="en-US"/>
        </a:p>
      </dgm:t>
    </dgm:pt>
    <dgm:pt modelId="{AEDB297E-56C4-40C0-BDBE-B8C44924FDE1}" type="sibTrans" cxnId="{A7F23472-89ED-435F-857F-427CAF7D051E}">
      <dgm:prSet/>
      <dgm:spPr/>
      <dgm:t>
        <a:bodyPr/>
        <a:lstStyle/>
        <a:p>
          <a:endParaRPr lang="en-US"/>
        </a:p>
      </dgm:t>
    </dgm:pt>
    <dgm:pt modelId="{60AC1D55-1976-4FFE-9D5C-C23387AEEAEF}">
      <dgm:prSet phldrT="[Text]"/>
      <dgm:spPr>
        <a:solidFill>
          <a:schemeClr val="accent1">
            <a:lumMod val="75000"/>
          </a:schemeClr>
        </a:solidFill>
      </dgm:spPr>
      <dgm:t>
        <a:bodyPr/>
        <a:lstStyle/>
        <a:p>
          <a:r>
            <a:rPr lang="en-US" b="1" dirty="0">
              <a:solidFill>
                <a:schemeClr val="accent5"/>
              </a:solidFill>
            </a:rPr>
            <a:t>Step 3: Identify Accessibility Supports for Instruction and Assessment</a:t>
          </a:r>
          <a:endParaRPr lang="en-US" dirty="0">
            <a:solidFill>
              <a:schemeClr val="accent5"/>
            </a:solidFill>
          </a:endParaRPr>
        </a:p>
      </dgm:t>
    </dgm:pt>
    <dgm:pt modelId="{EF8C8308-EDDA-43A9-A9C1-44C6C7831B42}" type="parTrans" cxnId="{72D616B6-377E-4F13-A3E8-7FB7A851750E}">
      <dgm:prSet/>
      <dgm:spPr/>
      <dgm:t>
        <a:bodyPr/>
        <a:lstStyle/>
        <a:p>
          <a:endParaRPr lang="en-US"/>
        </a:p>
      </dgm:t>
    </dgm:pt>
    <dgm:pt modelId="{AFDF1D9C-44E3-4FAF-8466-28DBC2AEB52D}" type="sibTrans" cxnId="{72D616B6-377E-4F13-A3E8-7FB7A851750E}">
      <dgm:prSet/>
      <dgm:spPr/>
      <dgm:t>
        <a:bodyPr/>
        <a:lstStyle/>
        <a:p>
          <a:endParaRPr lang="en-US"/>
        </a:p>
      </dgm:t>
    </dgm:pt>
    <dgm:pt modelId="{B193257E-1922-491C-93CB-C4827C5C0E10}">
      <dgm:prSet phldrT="[Text]"/>
      <dgm:spPr>
        <a:solidFill>
          <a:srgbClr val="FF0000"/>
        </a:solidFill>
      </dgm:spPr>
      <dgm:t>
        <a:bodyPr/>
        <a:lstStyle/>
        <a:p>
          <a:r>
            <a:rPr lang="en-US" b="1" dirty="0">
              <a:solidFill>
                <a:schemeClr val="accent5"/>
              </a:solidFill>
            </a:rPr>
            <a:t>Step 4: Administer Accessibility Supports During Instruction and Assessment</a:t>
          </a:r>
          <a:endParaRPr lang="en-US" dirty="0">
            <a:solidFill>
              <a:schemeClr val="accent5"/>
            </a:solidFill>
          </a:endParaRPr>
        </a:p>
      </dgm:t>
    </dgm:pt>
    <dgm:pt modelId="{4C970F8D-A81F-4509-99E9-CA824178398B}" type="parTrans" cxnId="{B36DD728-B130-4391-849E-7F3099121513}">
      <dgm:prSet/>
      <dgm:spPr/>
      <dgm:t>
        <a:bodyPr/>
        <a:lstStyle/>
        <a:p>
          <a:endParaRPr lang="en-US"/>
        </a:p>
      </dgm:t>
    </dgm:pt>
    <dgm:pt modelId="{C191E9E2-F864-4B7C-92C1-C7CF0C075F88}" type="sibTrans" cxnId="{B36DD728-B130-4391-849E-7F3099121513}">
      <dgm:prSet/>
      <dgm:spPr/>
      <dgm:t>
        <a:bodyPr/>
        <a:lstStyle/>
        <a:p>
          <a:endParaRPr lang="en-US"/>
        </a:p>
      </dgm:t>
    </dgm:pt>
    <dgm:pt modelId="{2CC5F472-9034-4B14-8BAD-2A31E1F57458}">
      <dgm:prSet phldrT="[Text]"/>
      <dgm:spPr/>
      <dgm:t>
        <a:bodyPr/>
        <a:lstStyle/>
        <a:p>
          <a:endParaRPr lang="en-US" dirty="0"/>
        </a:p>
      </dgm:t>
    </dgm:pt>
    <dgm:pt modelId="{0998DE35-8495-402A-9F09-F1C5F319CBB8}" type="parTrans" cxnId="{83E74265-294E-474C-A23A-B2A5DEE135F5}">
      <dgm:prSet/>
      <dgm:spPr/>
      <dgm:t>
        <a:bodyPr/>
        <a:lstStyle/>
        <a:p>
          <a:endParaRPr lang="en-US"/>
        </a:p>
      </dgm:t>
    </dgm:pt>
    <dgm:pt modelId="{BCB13A6A-AB16-46B1-8262-7AF6FCA0602C}" type="sibTrans" cxnId="{83E74265-294E-474C-A23A-B2A5DEE135F5}">
      <dgm:prSet/>
      <dgm:spPr/>
      <dgm:t>
        <a:bodyPr/>
        <a:lstStyle/>
        <a:p>
          <a:endParaRPr lang="en-US"/>
        </a:p>
      </dgm:t>
    </dgm:pt>
    <dgm:pt modelId="{A7F0E2AD-DA03-4D20-9698-85E110E83F21}">
      <dgm:prSet phldrT="[Text]"/>
      <dgm:spPr/>
      <dgm:t>
        <a:bodyPr/>
        <a:lstStyle/>
        <a:p>
          <a:endParaRPr lang="en-US" dirty="0"/>
        </a:p>
      </dgm:t>
    </dgm:pt>
    <dgm:pt modelId="{BFE96C63-91B1-4458-B0DF-A5B85259E813}" type="parTrans" cxnId="{87495532-8D6A-46E8-89B6-D6365B734F57}">
      <dgm:prSet/>
      <dgm:spPr/>
      <dgm:t>
        <a:bodyPr/>
        <a:lstStyle/>
        <a:p>
          <a:endParaRPr lang="en-US"/>
        </a:p>
      </dgm:t>
    </dgm:pt>
    <dgm:pt modelId="{686BB5B0-F750-406B-85B5-EC37A44ED6EA}" type="sibTrans" cxnId="{87495532-8D6A-46E8-89B6-D6365B734F57}">
      <dgm:prSet/>
      <dgm:spPr/>
      <dgm:t>
        <a:bodyPr/>
        <a:lstStyle/>
        <a:p>
          <a:endParaRPr lang="en-US"/>
        </a:p>
      </dgm:t>
    </dgm:pt>
    <dgm:pt modelId="{CA914E9B-F2D1-4DED-BBD4-F1061D7EFF46}">
      <dgm:prSet phldrT="[Text]"/>
      <dgm:spPr>
        <a:solidFill>
          <a:schemeClr val="accent3">
            <a:lumMod val="50000"/>
          </a:schemeClr>
        </a:solidFill>
      </dgm:spPr>
      <dgm:t>
        <a:bodyPr/>
        <a:lstStyle/>
        <a:p>
          <a:r>
            <a:rPr lang="en-US" b="1" dirty="0">
              <a:solidFill>
                <a:schemeClr val="accent5"/>
              </a:solidFill>
            </a:rPr>
            <a:t>Step 5: Evaluate Use of Accessibility Supports in Instruction and Assessment</a:t>
          </a:r>
          <a:endParaRPr lang="en-US" dirty="0">
            <a:solidFill>
              <a:schemeClr val="accent5"/>
            </a:solidFill>
          </a:endParaRPr>
        </a:p>
      </dgm:t>
    </dgm:pt>
    <dgm:pt modelId="{EC4FFD78-98B5-4D18-B0B0-9EE81B343CDA}" type="parTrans" cxnId="{CE87B801-86D4-4207-963A-D44450742B49}">
      <dgm:prSet/>
      <dgm:spPr/>
      <dgm:t>
        <a:bodyPr/>
        <a:lstStyle/>
        <a:p>
          <a:endParaRPr lang="en-US"/>
        </a:p>
      </dgm:t>
    </dgm:pt>
    <dgm:pt modelId="{E5F7BB45-035C-408D-8F72-EA7497A81699}" type="sibTrans" cxnId="{CE87B801-86D4-4207-963A-D44450742B49}">
      <dgm:prSet/>
      <dgm:spPr/>
      <dgm:t>
        <a:bodyPr/>
        <a:lstStyle/>
        <a:p>
          <a:endParaRPr lang="en-US"/>
        </a:p>
      </dgm:t>
    </dgm:pt>
    <dgm:pt modelId="{EE37A493-59FF-452C-9F4F-9516AA72E345}">
      <dgm:prSet phldrT="[Text]"/>
      <dgm:spPr>
        <a:solidFill>
          <a:srgbClr val="7030A0"/>
        </a:solidFill>
      </dgm:spPr>
      <dgm:t>
        <a:bodyPr/>
        <a:lstStyle/>
        <a:p>
          <a:r>
            <a:rPr lang="en-US" dirty="0">
              <a:solidFill>
                <a:schemeClr val="accent5"/>
              </a:solidFill>
            </a:rPr>
            <a:t>Five-step Decision-making Process</a:t>
          </a:r>
        </a:p>
      </dgm:t>
    </dgm:pt>
    <dgm:pt modelId="{0B8B165E-10BB-49CF-9B8A-BBD60948173C}" type="sibTrans" cxnId="{942AB929-6433-454E-96FC-1CE9658676C9}">
      <dgm:prSet/>
      <dgm:spPr/>
      <dgm:t>
        <a:bodyPr/>
        <a:lstStyle/>
        <a:p>
          <a:endParaRPr lang="en-US"/>
        </a:p>
      </dgm:t>
    </dgm:pt>
    <dgm:pt modelId="{495A631D-9485-48EB-95BC-63CD0A81DB7A}" type="parTrans" cxnId="{942AB929-6433-454E-96FC-1CE9658676C9}">
      <dgm:prSet/>
      <dgm:spPr/>
      <dgm:t>
        <a:bodyPr/>
        <a:lstStyle/>
        <a:p>
          <a:endParaRPr lang="en-US"/>
        </a:p>
      </dgm:t>
    </dgm:pt>
    <dgm:pt modelId="{A4B0785A-3DF4-4071-89F3-5ACCDBEBB059}" type="pres">
      <dgm:prSet presAssocID="{C7E8DA82-FDFA-45E3-A49E-2EDB2EAC2C09}" presName="Name0" presStyleCnt="0">
        <dgm:presLayoutVars>
          <dgm:chMax val="1"/>
          <dgm:dir/>
          <dgm:animLvl val="ctr"/>
          <dgm:resizeHandles val="exact"/>
        </dgm:presLayoutVars>
      </dgm:prSet>
      <dgm:spPr/>
      <dgm:t>
        <a:bodyPr/>
        <a:lstStyle/>
        <a:p>
          <a:endParaRPr lang="en-US"/>
        </a:p>
      </dgm:t>
    </dgm:pt>
    <dgm:pt modelId="{BD2DA27A-97EC-4705-836A-58AB21DFDBA0}" type="pres">
      <dgm:prSet presAssocID="{EE37A493-59FF-452C-9F4F-9516AA72E345}" presName="centerShape" presStyleLbl="node0" presStyleIdx="0" presStyleCnt="1"/>
      <dgm:spPr/>
      <dgm:t>
        <a:bodyPr/>
        <a:lstStyle/>
        <a:p>
          <a:endParaRPr lang="en-US"/>
        </a:p>
      </dgm:t>
    </dgm:pt>
    <dgm:pt modelId="{485106B8-5A17-4FF6-8E16-A1523838795B}" type="pres">
      <dgm:prSet presAssocID="{23E5D2EF-D68A-435C-A684-4C9A31BBC462}" presName="node" presStyleLbl="node1" presStyleIdx="0" presStyleCnt="5">
        <dgm:presLayoutVars>
          <dgm:bulletEnabled val="1"/>
        </dgm:presLayoutVars>
      </dgm:prSet>
      <dgm:spPr/>
      <dgm:t>
        <a:bodyPr/>
        <a:lstStyle/>
        <a:p>
          <a:endParaRPr lang="en-US"/>
        </a:p>
      </dgm:t>
    </dgm:pt>
    <dgm:pt modelId="{33B1070B-7707-4906-A64D-AF1D7F11CE62}" type="pres">
      <dgm:prSet presAssocID="{23E5D2EF-D68A-435C-A684-4C9A31BBC462}" presName="dummy" presStyleCnt="0"/>
      <dgm:spPr/>
    </dgm:pt>
    <dgm:pt modelId="{42701A02-0409-468C-BA4B-B3D9EC7E3EA7}" type="pres">
      <dgm:prSet presAssocID="{DE0EB8C1-158D-40C1-B04D-A1DDE27EF629}" presName="sibTrans" presStyleLbl="sibTrans2D1" presStyleIdx="0" presStyleCnt="5"/>
      <dgm:spPr/>
      <dgm:t>
        <a:bodyPr/>
        <a:lstStyle/>
        <a:p>
          <a:endParaRPr lang="en-US"/>
        </a:p>
      </dgm:t>
    </dgm:pt>
    <dgm:pt modelId="{2FC66113-1399-44EB-9474-F90576F5E519}" type="pres">
      <dgm:prSet presAssocID="{3F09BE5D-73FB-4535-84D8-165C8EAF49AE}" presName="node" presStyleLbl="node1" presStyleIdx="1" presStyleCnt="5">
        <dgm:presLayoutVars>
          <dgm:bulletEnabled val="1"/>
        </dgm:presLayoutVars>
      </dgm:prSet>
      <dgm:spPr/>
      <dgm:t>
        <a:bodyPr/>
        <a:lstStyle/>
        <a:p>
          <a:endParaRPr lang="en-US"/>
        </a:p>
      </dgm:t>
    </dgm:pt>
    <dgm:pt modelId="{7B70D895-E896-4614-8438-1F725A521AB5}" type="pres">
      <dgm:prSet presAssocID="{3F09BE5D-73FB-4535-84D8-165C8EAF49AE}" presName="dummy" presStyleCnt="0"/>
      <dgm:spPr/>
    </dgm:pt>
    <dgm:pt modelId="{7E0D6364-8A5C-4207-BC83-0243629A00C3}" type="pres">
      <dgm:prSet presAssocID="{AEDB297E-56C4-40C0-BDBE-B8C44924FDE1}" presName="sibTrans" presStyleLbl="sibTrans2D1" presStyleIdx="1" presStyleCnt="5"/>
      <dgm:spPr/>
      <dgm:t>
        <a:bodyPr/>
        <a:lstStyle/>
        <a:p>
          <a:endParaRPr lang="en-US"/>
        </a:p>
      </dgm:t>
    </dgm:pt>
    <dgm:pt modelId="{CA9220CA-745F-40BC-B625-D4E6BA61153B}" type="pres">
      <dgm:prSet presAssocID="{60AC1D55-1976-4FFE-9D5C-C23387AEEAEF}" presName="node" presStyleLbl="node1" presStyleIdx="2" presStyleCnt="5">
        <dgm:presLayoutVars>
          <dgm:bulletEnabled val="1"/>
        </dgm:presLayoutVars>
      </dgm:prSet>
      <dgm:spPr/>
      <dgm:t>
        <a:bodyPr/>
        <a:lstStyle/>
        <a:p>
          <a:endParaRPr lang="en-US"/>
        </a:p>
      </dgm:t>
    </dgm:pt>
    <dgm:pt modelId="{6DE0B506-034B-4E9D-90C1-78D0662A1336}" type="pres">
      <dgm:prSet presAssocID="{60AC1D55-1976-4FFE-9D5C-C23387AEEAEF}" presName="dummy" presStyleCnt="0"/>
      <dgm:spPr/>
    </dgm:pt>
    <dgm:pt modelId="{F60C9A20-EC93-4AFA-BD76-D51E985462F3}" type="pres">
      <dgm:prSet presAssocID="{AFDF1D9C-44E3-4FAF-8466-28DBC2AEB52D}" presName="sibTrans" presStyleLbl="sibTrans2D1" presStyleIdx="2" presStyleCnt="5"/>
      <dgm:spPr/>
      <dgm:t>
        <a:bodyPr/>
        <a:lstStyle/>
        <a:p>
          <a:endParaRPr lang="en-US"/>
        </a:p>
      </dgm:t>
    </dgm:pt>
    <dgm:pt modelId="{7E8BD6C1-63F2-4BA7-8F67-0A62A1C9D0E8}" type="pres">
      <dgm:prSet presAssocID="{B193257E-1922-491C-93CB-C4827C5C0E10}" presName="node" presStyleLbl="node1" presStyleIdx="3" presStyleCnt="5">
        <dgm:presLayoutVars>
          <dgm:bulletEnabled val="1"/>
        </dgm:presLayoutVars>
      </dgm:prSet>
      <dgm:spPr/>
      <dgm:t>
        <a:bodyPr/>
        <a:lstStyle/>
        <a:p>
          <a:endParaRPr lang="en-US"/>
        </a:p>
      </dgm:t>
    </dgm:pt>
    <dgm:pt modelId="{A3341033-CEB3-4C3E-970A-221A6ED7D658}" type="pres">
      <dgm:prSet presAssocID="{B193257E-1922-491C-93CB-C4827C5C0E10}" presName="dummy" presStyleCnt="0"/>
      <dgm:spPr/>
    </dgm:pt>
    <dgm:pt modelId="{303B4E3C-2E4C-481B-8C1A-2EE5F9295BA5}" type="pres">
      <dgm:prSet presAssocID="{C191E9E2-F864-4B7C-92C1-C7CF0C075F88}" presName="sibTrans" presStyleLbl="sibTrans2D1" presStyleIdx="3" presStyleCnt="5"/>
      <dgm:spPr/>
      <dgm:t>
        <a:bodyPr/>
        <a:lstStyle/>
        <a:p>
          <a:endParaRPr lang="en-US"/>
        </a:p>
      </dgm:t>
    </dgm:pt>
    <dgm:pt modelId="{D164ACCF-0EBF-47F5-9CEA-C885D467FCCD}" type="pres">
      <dgm:prSet presAssocID="{CA914E9B-F2D1-4DED-BBD4-F1061D7EFF46}" presName="node" presStyleLbl="node1" presStyleIdx="4" presStyleCnt="5">
        <dgm:presLayoutVars>
          <dgm:bulletEnabled val="1"/>
        </dgm:presLayoutVars>
      </dgm:prSet>
      <dgm:spPr/>
      <dgm:t>
        <a:bodyPr/>
        <a:lstStyle/>
        <a:p>
          <a:endParaRPr lang="en-US"/>
        </a:p>
      </dgm:t>
    </dgm:pt>
    <dgm:pt modelId="{95B2D708-C3B4-43F2-985D-CEEF7DA19825}" type="pres">
      <dgm:prSet presAssocID="{CA914E9B-F2D1-4DED-BBD4-F1061D7EFF46}" presName="dummy" presStyleCnt="0"/>
      <dgm:spPr/>
    </dgm:pt>
    <dgm:pt modelId="{C2034686-4867-4BBF-A85D-3B80CFDF1289}" type="pres">
      <dgm:prSet presAssocID="{E5F7BB45-035C-408D-8F72-EA7497A81699}" presName="sibTrans" presStyleLbl="sibTrans2D1" presStyleIdx="4" presStyleCnt="5"/>
      <dgm:spPr/>
      <dgm:t>
        <a:bodyPr/>
        <a:lstStyle/>
        <a:p>
          <a:endParaRPr lang="en-US"/>
        </a:p>
      </dgm:t>
    </dgm:pt>
  </dgm:ptLst>
  <dgm:cxnLst>
    <dgm:cxn modelId="{D8AB85E2-60C0-4D1A-A387-2A72A06623A4}" type="presOf" srcId="{60AC1D55-1976-4FFE-9D5C-C23387AEEAEF}" destId="{CA9220CA-745F-40BC-B625-D4E6BA61153B}" srcOrd="0" destOrd="0" presId="urn:microsoft.com/office/officeart/2005/8/layout/radial6"/>
    <dgm:cxn modelId="{508266A2-4F28-497D-80EE-3DDAB96F3C11}" type="presOf" srcId="{3F09BE5D-73FB-4535-84D8-165C8EAF49AE}" destId="{2FC66113-1399-44EB-9474-F90576F5E519}" srcOrd="0" destOrd="0" presId="urn:microsoft.com/office/officeart/2005/8/layout/radial6"/>
    <dgm:cxn modelId="{52C59DBD-256C-4FF9-962D-3036A6D117EB}" type="presOf" srcId="{AFDF1D9C-44E3-4FAF-8466-28DBC2AEB52D}" destId="{F60C9A20-EC93-4AFA-BD76-D51E985462F3}" srcOrd="0" destOrd="0" presId="urn:microsoft.com/office/officeart/2005/8/layout/radial6"/>
    <dgm:cxn modelId="{24D3DA62-CFB8-4C9F-9550-13C135139F32}" type="presOf" srcId="{C191E9E2-F864-4B7C-92C1-C7CF0C075F88}" destId="{303B4E3C-2E4C-481B-8C1A-2EE5F9295BA5}" srcOrd="0" destOrd="0" presId="urn:microsoft.com/office/officeart/2005/8/layout/radial6"/>
    <dgm:cxn modelId="{A7F23472-89ED-435F-857F-427CAF7D051E}" srcId="{EE37A493-59FF-452C-9F4F-9516AA72E345}" destId="{3F09BE5D-73FB-4535-84D8-165C8EAF49AE}" srcOrd="1" destOrd="0" parTransId="{92A71CA4-D739-4691-B8E5-284D3B5C08ED}" sibTransId="{AEDB297E-56C4-40C0-BDBE-B8C44924FDE1}"/>
    <dgm:cxn modelId="{87495532-8D6A-46E8-89B6-D6365B734F57}" srcId="{C7E8DA82-FDFA-45E3-A49E-2EDB2EAC2C09}" destId="{A7F0E2AD-DA03-4D20-9698-85E110E83F21}" srcOrd="2" destOrd="0" parTransId="{BFE96C63-91B1-4458-B0DF-A5B85259E813}" sibTransId="{686BB5B0-F750-406B-85B5-EC37A44ED6EA}"/>
    <dgm:cxn modelId="{B6ABE32F-EEC4-4745-9A7B-E67B34BB0607}" type="presOf" srcId="{DE0EB8C1-158D-40C1-B04D-A1DDE27EF629}" destId="{42701A02-0409-468C-BA4B-B3D9EC7E3EA7}" srcOrd="0" destOrd="0" presId="urn:microsoft.com/office/officeart/2005/8/layout/radial6"/>
    <dgm:cxn modelId="{C1C7EF18-41F8-4C7A-9479-D4B8CFBAD618}" type="presOf" srcId="{E5F7BB45-035C-408D-8F72-EA7497A81699}" destId="{C2034686-4867-4BBF-A85D-3B80CFDF1289}" srcOrd="0" destOrd="0" presId="urn:microsoft.com/office/officeart/2005/8/layout/radial6"/>
    <dgm:cxn modelId="{5825E1B9-2C46-4DFC-A6A4-1475DAB6532B}" type="presOf" srcId="{CA914E9B-F2D1-4DED-BBD4-F1061D7EFF46}" destId="{D164ACCF-0EBF-47F5-9CEA-C885D467FCCD}" srcOrd="0" destOrd="0" presId="urn:microsoft.com/office/officeart/2005/8/layout/radial6"/>
    <dgm:cxn modelId="{A69CBD1A-BBBF-46F0-9419-E8F7456ECCA9}" type="presOf" srcId="{AEDB297E-56C4-40C0-BDBE-B8C44924FDE1}" destId="{7E0D6364-8A5C-4207-BC83-0243629A00C3}" srcOrd="0" destOrd="0" presId="urn:microsoft.com/office/officeart/2005/8/layout/radial6"/>
    <dgm:cxn modelId="{84D3C6B1-F2F7-4F25-A83E-30AD5A974376}" type="presOf" srcId="{EE37A493-59FF-452C-9F4F-9516AA72E345}" destId="{BD2DA27A-97EC-4705-836A-58AB21DFDBA0}" srcOrd="0" destOrd="0" presId="urn:microsoft.com/office/officeart/2005/8/layout/radial6"/>
    <dgm:cxn modelId="{CE87B801-86D4-4207-963A-D44450742B49}" srcId="{EE37A493-59FF-452C-9F4F-9516AA72E345}" destId="{CA914E9B-F2D1-4DED-BBD4-F1061D7EFF46}" srcOrd="4" destOrd="0" parTransId="{EC4FFD78-98B5-4D18-B0B0-9EE81B343CDA}" sibTransId="{E5F7BB45-035C-408D-8F72-EA7497A81699}"/>
    <dgm:cxn modelId="{A9F9E1CC-7E9B-4B9D-B0E4-C3E608870CD8}" srcId="{EE37A493-59FF-452C-9F4F-9516AA72E345}" destId="{23E5D2EF-D68A-435C-A684-4C9A31BBC462}" srcOrd="0" destOrd="0" parTransId="{526B9812-AB29-4006-B62E-B8458183B309}" sibTransId="{DE0EB8C1-158D-40C1-B04D-A1DDE27EF629}"/>
    <dgm:cxn modelId="{01563B36-0428-4CEC-8D8E-A9D675DA857D}" type="presOf" srcId="{C7E8DA82-FDFA-45E3-A49E-2EDB2EAC2C09}" destId="{A4B0785A-3DF4-4071-89F3-5ACCDBEBB059}" srcOrd="0" destOrd="0" presId="urn:microsoft.com/office/officeart/2005/8/layout/radial6"/>
    <dgm:cxn modelId="{72D616B6-377E-4F13-A3E8-7FB7A851750E}" srcId="{EE37A493-59FF-452C-9F4F-9516AA72E345}" destId="{60AC1D55-1976-4FFE-9D5C-C23387AEEAEF}" srcOrd="2" destOrd="0" parTransId="{EF8C8308-EDDA-43A9-A9C1-44C6C7831B42}" sibTransId="{AFDF1D9C-44E3-4FAF-8466-28DBC2AEB52D}"/>
    <dgm:cxn modelId="{B36DD728-B130-4391-849E-7F3099121513}" srcId="{EE37A493-59FF-452C-9F4F-9516AA72E345}" destId="{B193257E-1922-491C-93CB-C4827C5C0E10}" srcOrd="3" destOrd="0" parTransId="{4C970F8D-A81F-4509-99E9-CA824178398B}" sibTransId="{C191E9E2-F864-4B7C-92C1-C7CF0C075F88}"/>
    <dgm:cxn modelId="{D03BF1EE-551F-4A0B-951B-803092ECF937}" type="presOf" srcId="{23E5D2EF-D68A-435C-A684-4C9A31BBC462}" destId="{485106B8-5A17-4FF6-8E16-A1523838795B}" srcOrd="0" destOrd="0" presId="urn:microsoft.com/office/officeart/2005/8/layout/radial6"/>
    <dgm:cxn modelId="{942AB929-6433-454E-96FC-1CE9658676C9}" srcId="{C7E8DA82-FDFA-45E3-A49E-2EDB2EAC2C09}" destId="{EE37A493-59FF-452C-9F4F-9516AA72E345}" srcOrd="0" destOrd="0" parTransId="{495A631D-9485-48EB-95BC-63CD0A81DB7A}" sibTransId="{0B8B165E-10BB-49CF-9B8A-BBD60948173C}"/>
    <dgm:cxn modelId="{83E74265-294E-474C-A23A-B2A5DEE135F5}" srcId="{C7E8DA82-FDFA-45E3-A49E-2EDB2EAC2C09}" destId="{2CC5F472-9034-4B14-8BAD-2A31E1F57458}" srcOrd="1" destOrd="0" parTransId="{0998DE35-8495-402A-9F09-F1C5F319CBB8}" sibTransId="{BCB13A6A-AB16-46B1-8262-7AF6FCA0602C}"/>
    <dgm:cxn modelId="{CD046A85-67ED-4F4F-A76A-2A8EDDFE4A31}" type="presOf" srcId="{B193257E-1922-491C-93CB-C4827C5C0E10}" destId="{7E8BD6C1-63F2-4BA7-8F67-0A62A1C9D0E8}" srcOrd="0" destOrd="0" presId="urn:microsoft.com/office/officeart/2005/8/layout/radial6"/>
    <dgm:cxn modelId="{F335D2D0-0C8B-4AEC-8309-FA474D1F4F79}" type="presParOf" srcId="{A4B0785A-3DF4-4071-89F3-5ACCDBEBB059}" destId="{BD2DA27A-97EC-4705-836A-58AB21DFDBA0}" srcOrd="0" destOrd="0" presId="urn:microsoft.com/office/officeart/2005/8/layout/radial6"/>
    <dgm:cxn modelId="{3ECBCCFD-CF07-44D3-B7D3-DE93F39A3A1B}" type="presParOf" srcId="{A4B0785A-3DF4-4071-89F3-5ACCDBEBB059}" destId="{485106B8-5A17-4FF6-8E16-A1523838795B}" srcOrd="1" destOrd="0" presId="urn:microsoft.com/office/officeart/2005/8/layout/radial6"/>
    <dgm:cxn modelId="{183F43B4-D1B3-4B01-A312-D4831CC966B1}" type="presParOf" srcId="{A4B0785A-3DF4-4071-89F3-5ACCDBEBB059}" destId="{33B1070B-7707-4906-A64D-AF1D7F11CE62}" srcOrd="2" destOrd="0" presId="urn:microsoft.com/office/officeart/2005/8/layout/radial6"/>
    <dgm:cxn modelId="{17C90C7B-9CD5-442D-A72D-83B8E6DBDC09}" type="presParOf" srcId="{A4B0785A-3DF4-4071-89F3-5ACCDBEBB059}" destId="{42701A02-0409-468C-BA4B-B3D9EC7E3EA7}" srcOrd="3" destOrd="0" presId="urn:microsoft.com/office/officeart/2005/8/layout/radial6"/>
    <dgm:cxn modelId="{45A09896-C1CC-4A97-B17B-8A53F07E3C04}" type="presParOf" srcId="{A4B0785A-3DF4-4071-89F3-5ACCDBEBB059}" destId="{2FC66113-1399-44EB-9474-F90576F5E519}" srcOrd="4" destOrd="0" presId="urn:microsoft.com/office/officeart/2005/8/layout/radial6"/>
    <dgm:cxn modelId="{11E8708C-4682-4BD7-8EDE-065C29AAFA49}" type="presParOf" srcId="{A4B0785A-3DF4-4071-89F3-5ACCDBEBB059}" destId="{7B70D895-E896-4614-8438-1F725A521AB5}" srcOrd="5" destOrd="0" presId="urn:microsoft.com/office/officeart/2005/8/layout/radial6"/>
    <dgm:cxn modelId="{A15BC8D5-3F99-48BB-996F-2949CAC149EC}" type="presParOf" srcId="{A4B0785A-3DF4-4071-89F3-5ACCDBEBB059}" destId="{7E0D6364-8A5C-4207-BC83-0243629A00C3}" srcOrd="6" destOrd="0" presId="urn:microsoft.com/office/officeart/2005/8/layout/radial6"/>
    <dgm:cxn modelId="{FE8363D4-8D40-45CA-85FA-3AE82C36A992}" type="presParOf" srcId="{A4B0785A-3DF4-4071-89F3-5ACCDBEBB059}" destId="{CA9220CA-745F-40BC-B625-D4E6BA61153B}" srcOrd="7" destOrd="0" presId="urn:microsoft.com/office/officeart/2005/8/layout/radial6"/>
    <dgm:cxn modelId="{A450E92A-1885-4585-8F0A-08B22B11131F}" type="presParOf" srcId="{A4B0785A-3DF4-4071-89F3-5ACCDBEBB059}" destId="{6DE0B506-034B-4E9D-90C1-78D0662A1336}" srcOrd="8" destOrd="0" presId="urn:microsoft.com/office/officeart/2005/8/layout/radial6"/>
    <dgm:cxn modelId="{BF414277-E8B6-4EFF-80BA-840EDB03E956}" type="presParOf" srcId="{A4B0785A-3DF4-4071-89F3-5ACCDBEBB059}" destId="{F60C9A20-EC93-4AFA-BD76-D51E985462F3}" srcOrd="9" destOrd="0" presId="urn:microsoft.com/office/officeart/2005/8/layout/radial6"/>
    <dgm:cxn modelId="{C25B4FB3-4101-4D35-9CFC-88763B6EB78C}" type="presParOf" srcId="{A4B0785A-3DF4-4071-89F3-5ACCDBEBB059}" destId="{7E8BD6C1-63F2-4BA7-8F67-0A62A1C9D0E8}" srcOrd="10" destOrd="0" presId="urn:microsoft.com/office/officeart/2005/8/layout/radial6"/>
    <dgm:cxn modelId="{4267E840-FE31-46EE-B9E1-8644DB5AB345}" type="presParOf" srcId="{A4B0785A-3DF4-4071-89F3-5ACCDBEBB059}" destId="{A3341033-CEB3-4C3E-970A-221A6ED7D658}" srcOrd="11" destOrd="0" presId="urn:microsoft.com/office/officeart/2005/8/layout/radial6"/>
    <dgm:cxn modelId="{1C1C2B87-E7F9-4F86-A9E8-C7842184A386}" type="presParOf" srcId="{A4B0785A-3DF4-4071-89F3-5ACCDBEBB059}" destId="{303B4E3C-2E4C-481B-8C1A-2EE5F9295BA5}" srcOrd="12" destOrd="0" presId="urn:microsoft.com/office/officeart/2005/8/layout/radial6"/>
    <dgm:cxn modelId="{CDB4824D-C2F5-449A-87CC-DA3A11C47311}" type="presParOf" srcId="{A4B0785A-3DF4-4071-89F3-5ACCDBEBB059}" destId="{D164ACCF-0EBF-47F5-9CEA-C885D467FCCD}" srcOrd="13" destOrd="0" presId="urn:microsoft.com/office/officeart/2005/8/layout/radial6"/>
    <dgm:cxn modelId="{6589FFC2-9D3B-491B-81E0-06D35B43A355}" type="presParOf" srcId="{A4B0785A-3DF4-4071-89F3-5ACCDBEBB059}" destId="{95B2D708-C3B4-43F2-985D-CEEF7DA19825}" srcOrd="14" destOrd="0" presId="urn:microsoft.com/office/officeart/2005/8/layout/radial6"/>
    <dgm:cxn modelId="{589B8AFA-104A-4E43-B281-1868DECAB220}" type="presParOf" srcId="{A4B0785A-3DF4-4071-89F3-5ACCDBEBB059}" destId="{C2034686-4867-4BBF-A85D-3B80CFDF1289}" srcOrd="15"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6B9A2B-1CFA-4EB2-A036-B1F6AECB9441}">
      <dsp:nvSpPr>
        <dsp:cNvPr id="0" name=""/>
        <dsp:cNvSpPr/>
      </dsp:nvSpPr>
      <dsp:spPr>
        <a:xfrm>
          <a:off x="7986640" y="1897117"/>
          <a:ext cx="455731" cy="472464"/>
        </a:xfrm>
        <a:custGeom>
          <a:avLst/>
          <a:gdLst/>
          <a:ahLst/>
          <a:cxnLst/>
          <a:rect l="0" t="0" r="0" b="0"/>
          <a:pathLst>
            <a:path>
              <a:moveTo>
                <a:pt x="0" y="0"/>
              </a:moveTo>
              <a:lnTo>
                <a:pt x="0" y="348478"/>
              </a:lnTo>
              <a:lnTo>
                <a:pt x="455731" y="348478"/>
              </a:lnTo>
              <a:lnTo>
                <a:pt x="455731" y="472464"/>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61F0E61-63CB-4AF5-A4FB-6D5556E7EAB5}">
      <dsp:nvSpPr>
        <dsp:cNvPr id="0" name=""/>
        <dsp:cNvSpPr/>
      </dsp:nvSpPr>
      <dsp:spPr>
        <a:xfrm>
          <a:off x="5158383" y="809389"/>
          <a:ext cx="2828257" cy="237857"/>
        </a:xfrm>
        <a:custGeom>
          <a:avLst/>
          <a:gdLst/>
          <a:ahLst/>
          <a:cxnLst/>
          <a:rect l="0" t="0" r="0" b="0"/>
          <a:pathLst>
            <a:path>
              <a:moveTo>
                <a:pt x="0" y="0"/>
              </a:moveTo>
              <a:lnTo>
                <a:pt x="0" y="113871"/>
              </a:lnTo>
              <a:lnTo>
                <a:pt x="2828257" y="113871"/>
              </a:lnTo>
              <a:lnTo>
                <a:pt x="2828257" y="23785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BAD3D6F-F920-4A2A-A393-F4D68C67382B}">
      <dsp:nvSpPr>
        <dsp:cNvPr id="0" name=""/>
        <dsp:cNvSpPr/>
      </dsp:nvSpPr>
      <dsp:spPr>
        <a:xfrm>
          <a:off x="8146861" y="4555658"/>
          <a:ext cx="358672" cy="404304"/>
        </a:xfrm>
        <a:custGeom>
          <a:avLst/>
          <a:gdLst/>
          <a:ahLst/>
          <a:cxnLst/>
          <a:rect l="0" t="0" r="0" b="0"/>
          <a:pathLst>
            <a:path>
              <a:moveTo>
                <a:pt x="0" y="0"/>
              </a:moveTo>
              <a:lnTo>
                <a:pt x="0" y="280318"/>
              </a:lnTo>
              <a:lnTo>
                <a:pt x="358672" y="280318"/>
              </a:lnTo>
              <a:lnTo>
                <a:pt x="358672" y="404304"/>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B652E63-43A1-49B1-9FF8-641A0D7BDA5D}">
      <dsp:nvSpPr>
        <dsp:cNvPr id="0" name=""/>
        <dsp:cNvSpPr/>
      </dsp:nvSpPr>
      <dsp:spPr>
        <a:xfrm>
          <a:off x="5886139" y="3302672"/>
          <a:ext cx="2260722" cy="403115"/>
        </a:xfrm>
        <a:custGeom>
          <a:avLst/>
          <a:gdLst/>
          <a:ahLst/>
          <a:cxnLst/>
          <a:rect l="0" t="0" r="0" b="0"/>
          <a:pathLst>
            <a:path>
              <a:moveTo>
                <a:pt x="0" y="0"/>
              </a:moveTo>
              <a:lnTo>
                <a:pt x="0" y="279129"/>
              </a:lnTo>
              <a:lnTo>
                <a:pt x="2260722" y="279129"/>
              </a:lnTo>
              <a:lnTo>
                <a:pt x="2260722" y="403115"/>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5ACE3F0-53AD-4700-A67C-85C18993776D}">
      <dsp:nvSpPr>
        <dsp:cNvPr id="0" name=""/>
        <dsp:cNvSpPr/>
      </dsp:nvSpPr>
      <dsp:spPr>
        <a:xfrm>
          <a:off x="4900303" y="2049686"/>
          <a:ext cx="985835" cy="403115"/>
        </a:xfrm>
        <a:custGeom>
          <a:avLst/>
          <a:gdLst/>
          <a:ahLst/>
          <a:cxnLst/>
          <a:rect l="0" t="0" r="0" b="0"/>
          <a:pathLst>
            <a:path>
              <a:moveTo>
                <a:pt x="0" y="0"/>
              </a:moveTo>
              <a:lnTo>
                <a:pt x="0" y="279129"/>
              </a:lnTo>
              <a:lnTo>
                <a:pt x="985835" y="279129"/>
              </a:lnTo>
              <a:lnTo>
                <a:pt x="985835" y="403115"/>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59BCEAD-7CA3-4DCE-B936-20734C857A8D}">
      <dsp:nvSpPr>
        <dsp:cNvPr id="0" name=""/>
        <dsp:cNvSpPr/>
      </dsp:nvSpPr>
      <dsp:spPr>
        <a:xfrm>
          <a:off x="4765190" y="4583397"/>
          <a:ext cx="735091" cy="377685"/>
        </a:xfrm>
        <a:custGeom>
          <a:avLst/>
          <a:gdLst/>
          <a:ahLst/>
          <a:cxnLst/>
          <a:rect l="0" t="0" r="0" b="0"/>
          <a:pathLst>
            <a:path>
              <a:moveTo>
                <a:pt x="0" y="0"/>
              </a:moveTo>
              <a:lnTo>
                <a:pt x="0" y="253699"/>
              </a:lnTo>
              <a:lnTo>
                <a:pt x="735091" y="253699"/>
              </a:lnTo>
              <a:lnTo>
                <a:pt x="735091" y="377685"/>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12B22AC-21AE-4DDB-A42F-D2B6A40EA487}">
      <dsp:nvSpPr>
        <dsp:cNvPr id="0" name=""/>
        <dsp:cNvSpPr/>
      </dsp:nvSpPr>
      <dsp:spPr>
        <a:xfrm>
          <a:off x="3942079" y="3302672"/>
          <a:ext cx="823111" cy="430854"/>
        </a:xfrm>
        <a:custGeom>
          <a:avLst/>
          <a:gdLst/>
          <a:ahLst/>
          <a:cxnLst/>
          <a:rect l="0" t="0" r="0" b="0"/>
          <a:pathLst>
            <a:path>
              <a:moveTo>
                <a:pt x="0" y="0"/>
              </a:moveTo>
              <a:lnTo>
                <a:pt x="0" y="306868"/>
              </a:lnTo>
              <a:lnTo>
                <a:pt x="823111" y="306868"/>
              </a:lnTo>
              <a:lnTo>
                <a:pt x="823111" y="430854"/>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763C96A-4F2E-4E23-B560-1F56591EF564}">
      <dsp:nvSpPr>
        <dsp:cNvPr id="0" name=""/>
        <dsp:cNvSpPr/>
      </dsp:nvSpPr>
      <dsp:spPr>
        <a:xfrm>
          <a:off x="2333258" y="4583397"/>
          <a:ext cx="91440" cy="376565"/>
        </a:xfrm>
        <a:custGeom>
          <a:avLst/>
          <a:gdLst/>
          <a:ahLst/>
          <a:cxnLst/>
          <a:rect l="0" t="0" r="0" b="0"/>
          <a:pathLst>
            <a:path>
              <a:moveTo>
                <a:pt x="78470" y="0"/>
              </a:moveTo>
              <a:lnTo>
                <a:pt x="78470" y="252579"/>
              </a:lnTo>
              <a:lnTo>
                <a:pt x="45720" y="252579"/>
              </a:lnTo>
              <a:lnTo>
                <a:pt x="45720" y="376565"/>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FEE2CC6-014A-45E9-8E4C-61A8A6049F0F}">
      <dsp:nvSpPr>
        <dsp:cNvPr id="0" name=""/>
        <dsp:cNvSpPr/>
      </dsp:nvSpPr>
      <dsp:spPr>
        <a:xfrm>
          <a:off x="2411728" y="3302672"/>
          <a:ext cx="1530350" cy="430854"/>
        </a:xfrm>
        <a:custGeom>
          <a:avLst/>
          <a:gdLst/>
          <a:ahLst/>
          <a:cxnLst/>
          <a:rect l="0" t="0" r="0" b="0"/>
          <a:pathLst>
            <a:path>
              <a:moveTo>
                <a:pt x="1530350" y="0"/>
              </a:moveTo>
              <a:lnTo>
                <a:pt x="1530350" y="306868"/>
              </a:lnTo>
              <a:lnTo>
                <a:pt x="0" y="306868"/>
              </a:lnTo>
              <a:lnTo>
                <a:pt x="0" y="430854"/>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047DBB0-4398-4A5C-A0EB-8EBA1B63A433}">
      <dsp:nvSpPr>
        <dsp:cNvPr id="0" name=""/>
        <dsp:cNvSpPr/>
      </dsp:nvSpPr>
      <dsp:spPr>
        <a:xfrm>
          <a:off x="3942079" y="2049686"/>
          <a:ext cx="958224" cy="403115"/>
        </a:xfrm>
        <a:custGeom>
          <a:avLst/>
          <a:gdLst/>
          <a:ahLst/>
          <a:cxnLst/>
          <a:rect l="0" t="0" r="0" b="0"/>
          <a:pathLst>
            <a:path>
              <a:moveTo>
                <a:pt x="958224" y="0"/>
              </a:moveTo>
              <a:lnTo>
                <a:pt x="958224" y="279129"/>
              </a:lnTo>
              <a:lnTo>
                <a:pt x="0" y="279129"/>
              </a:lnTo>
              <a:lnTo>
                <a:pt x="0" y="403115"/>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ECB1C94-F585-48DF-8704-52DE37566C12}">
      <dsp:nvSpPr>
        <dsp:cNvPr id="0" name=""/>
        <dsp:cNvSpPr/>
      </dsp:nvSpPr>
      <dsp:spPr>
        <a:xfrm>
          <a:off x="4900303" y="809389"/>
          <a:ext cx="258079" cy="390426"/>
        </a:xfrm>
        <a:custGeom>
          <a:avLst/>
          <a:gdLst/>
          <a:ahLst/>
          <a:cxnLst/>
          <a:rect l="0" t="0" r="0" b="0"/>
          <a:pathLst>
            <a:path>
              <a:moveTo>
                <a:pt x="258079" y="0"/>
              </a:moveTo>
              <a:lnTo>
                <a:pt x="258079" y="266440"/>
              </a:lnTo>
              <a:lnTo>
                <a:pt x="0" y="266440"/>
              </a:lnTo>
              <a:lnTo>
                <a:pt x="0" y="39042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AE8B24D-620D-40E1-8EB3-7954C7AEA4E2}">
      <dsp:nvSpPr>
        <dsp:cNvPr id="0" name=""/>
        <dsp:cNvSpPr/>
      </dsp:nvSpPr>
      <dsp:spPr>
        <a:xfrm>
          <a:off x="1139276" y="1910996"/>
          <a:ext cx="655698" cy="319895"/>
        </a:xfrm>
        <a:custGeom>
          <a:avLst/>
          <a:gdLst/>
          <a:ahLst/>
          <a:cxnLst/>
          <a:rect l="0" t="0" r="0" b="0"/>
          <a:pathLst>
            <a:path>
              <a:moveTo>
                <a:pt x="655698" y="0"/>
              </a:moveTo>
              <a:lnTo>
                <a:pt x="655698" y="195909"/>
              </a:lnTo>
              <a:lnTo>
                <a:pt x="0" y="195909"/>
              </a:lnTo>
              <a:lnTo>
                <a:pt x="0" y="319895"/>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B910B7C-1A32-4563-BBAA-263F9C538A00}">
      <dsp:nvSpPr>
        <dsp:cNvPr id="0" name=""/>
        <dsp:cNvSpPr/>
      </dsp:nvSpPr>
      <dsp:spPr>
        <a:xfrm>
          <a:off x="1794974" y="809389"/>
          <a:ext cx="3363408" cy="251736"/>
        </a:xfrm>
        <a:custGeom>
          <a:avLst/>
          <a:gdLst/>
          <a:ahLst/>
          <a:cxnLst/>
          <a:rect l="0" t="0" r="0" b="0"/>
          <a:pathLst>
            <a:path>
              <a:moveTo>
                <a:pt x="3363408" y="0"/>
              </a:moveTo>
              <a:lnTo>
                <a:pt x="3363408" y="127750"/>
              </a:lnTo>
              <a:lnTo>
                <a:pt x="0" y="127750"/>
              </a:lnTo>
              <a:lnTo>
                <a:pt x="0" y="25173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CBA4834-CD9E-41B5-82C7-CAF9A0F3F9CD}">
      <dsp:nvSpPr>
        <dsp:cNvPr id="0" name=""/>
        <dsp:cNvSpPr/>
      </dsp:nvSpPr>
      <dsp:spPr>
        <a:xfrm>
          <a:off x="4489193" y="-40481"/>
          <a:ext cx="1338378" cy="84987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2432A53-5D44-4139-9847-D63240266B90}">
      <dsp:nvSpPr>
        <dsp:cNvPr id="0" name=""/>
        <dsp:cNvSpPr/>
      </dsp:nvSpPr>
      <dsp:spPr>
        <a:xfrm>
          <a:off x="4637902" y="100792"/>
          <a:ext cx="1338378" cy="84987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a:t>TIDE</a:t>
          </a:r>
        </a:p>
        <a:p>
          <a:pPr lvl="0" algn="ctr" defTabSz="533400">
            <a:lnSpc>
              <a:spcPct val="90000"/>
            </a:lnSpc>
            <a:spcBef>
              <a:spcPct val="0"/>
            </a:spcBef>
            <a:spcAft>
              <a:spcPct val="35000"/>
            </a:spcAft>
          </a:pPr>
          <a:r>
            <a:rPr lang="en-US" sz="1200" kern="1200" dirty="0"/>
            <a:t>Test Information Distribution Engine</a:t>
          </a:r>
        </a:p>
      </dsp:txBody>
      <dsp:txXfrm>
        <a:off x="4662794" y="125684"/>
        <a:ext cx="1288594" cy="800086"/>
      </dsp:txXfrm>
    </dsp:sp>
    <dsp:sp modelId="{9500C0CD-93FB-4C3F-9D55-C3F768CD5372}">
      <dsp:nvSpPr>
        <dsp:cNvPr id="0" name=""/>
        <dsp:cNvSpPr/>
      </dsp:nvSpPr>
      <dsp:spPr>
        <a:xfrm>
          <a:off x="1125785" y="1061125"/>
          <a:ext cx="1338378" cy="84987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A87B484-96D6-4B82-ADE5-97FD1938E404}">
      <dsp:nvSpPr>
        <dsp:cNvPr id="0" name=""/>
        <dsp:cNvSpPr/>
      </dsp:nvSpPr>
      <dsp:spPr>
        <a:xfrm>
          <a:off x="1274494" y="1202398"/>
          <a:ext cx="1338378" cy="84987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a:t>Practice and Training Tests</a:t>
          </a:r>
        </a:p>
      </dsp:txBody>
      <dsp:txXfrm>
        <a:off x="1299386" y="1227290"/>
        <a:ext cx="1288594" cy="800086"/>
      </dsp:txXfrm>
    </dsp:sp>
    <dsp:sp modelId="{62D3427A-8514-4473-8436-DBA5F3EFA742}">
      <dsp:nvSpPr>
        <dsp:cNvPr id="0" name=""/>
        <dsp:cNvSpPr/>
      </dsp:nvSpPr>
      <dsp:spPr>
        <a:xfrm>
          <a:off x="-26297" y="2230892"/>
          <a:ext cx="2331148" cy="84987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FB9A16C-B81F-47F2-B511-20882AA28917}">
      <dsp:nvSpPr>
        <dsp:cNvPr id="0" name=""/>
        <dsp:cNvSpPr/>
      </dsp:nvSpPr>
      <dsp:spPr>
        <a:xfrm>
          <a:off x="122410" y="2372165"/>
          <a:ext cx="2331148" cy="84987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a:t>Secure site that students practice using the accessibility supports and testing formats used during summative assessments.</a:t>
          </a:r>
        </a:p>
      </dsp:txBody>
      <dsp:txXfrm>
        <a:off x="147302" y="2397057"/>
        <a:ext cx="2281364" cy="800086"/>
      </dsp:txXfrm>
    </dsp:sp>
    <dsp:sp modelId="{B52683BB-C95E-4AE5-8483-737D54AF2464}">
      <dsp:nvSpPr>
        <dsp:cNvPr id="0" name=""/>
        <dsp:cNvSpPr/>
      </dsp:nvSpPr>
      <dsp:spPr>
        <a:xfrm>
          <a:off x="4231114" y="1199816"/>
          <a:ext cx="1338378" cy="84987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8A0DCC5-38F7-4158-8860-08B4A0C6CCB0}">
      <dsp:nvSpPr>
        <dsp:cNvPr id="0" name=""/>
        <dsp:cNvSpPr/>
      </dsp:nvSpPr>
      <dsp:spPr>
        <a:xfrm>
          <a:off x="4379822" y="1341089"/>
          <a:ext cx="1338378" cy="84987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a:t>Test Administration</a:t>
          </a:r>
        </a:p>
      </dsp:txBody>
      <dsp:txXfrm>
        <a:off x="4404714" y="1365981"/>
        <a:ext cx="1288594" cy="800086"/>
      </dsp:txXfrm>
    </dsp:sp>
    <dsp:sp modelId="{92E5739E-AC11-471E-9A34-2EE5C39771E9}">
      <dsp:nvSpPr>
        <dsp:cNvPr id="0" name=""/>
        <dsp:cNvSpPr/>
      </dsp:nvSpPr>
      <dsp:spPr>
        <a:xfrm>
          <a:off x="3272889" y="2452801"/>
          <a:ext cx="1338378" cy="84987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3E1F7E8-A503-48BD-8CEC-BB563A153ECE}">
      <dsp:nvSpPr>
        <dsp:cNvPr id="0" name=""/>
        <dsp:cNvSpPr/>
      </dsp:nvSpPr>
      <dsp:spPr>
        <a:xfrm>
          <a:off x="3421598" y="2594075"/>
          <a:ext cx="1338378" cy="84987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a:t>Interim Assessments</a:t>
          </a:r>
        </a:p>
      </dsp:txBody>
      <dsp:txXfrm>
        <a:off x="3446490" y="2618967"/>
        <a:ext cx="1288594" cy="800086"/>
      </dsp:txXfrm>
    </dsp:sp>
    <dsp:sp modelId="{6962230D-BFB5-405A-B995-13460D0225F2}">
      <dsp:nvSpPr>
        <dsp:cNvPr id="0" name=""/>
        <dsp:cNvSpPr/>
      </dsp:nvSpPr>
      <dsp:spPr>
        <a:xfrm>
          <a:off x="1742538" y="3733527"/>
          <a:ext cx="1338378" cy="84987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86C9867-F4AC-4EFC-8EA9-9DFF742A8DF8}">
      <dsp:nvSpPr>
        <dsp:cNvPr id="0" name=""/>
        <dsp:cNvSpPr/>
      </dsp:nvSpPr>
      <dsp:spPr>
        <a:xfrm>
          <a:off x="1891247" y="3874800"/>
          <a:ext cx="1338378" cy="84987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a:t>AVA </a:t>
          </a:r>
        </a:p>
        <a:p>
          <a:pPr lvl="0" algn="ctr" defTabSz="533400">
            <a:lnSpc>
              <a:spcPct val="90000"/>
            </a:lnSpc>
            <a:spcBef>
              <a:spcPct val="0"/>
            </a:spcBef>
            <a:spcAft>
              <a:spcPct val="35000"/>
            </a:spcAft>
          </a:pPr>
          <a:r>
            <a:rPr lang="en-US" sz="1200" kern="1200" dirty="0"/>
            <a:t>Assessment Viewing Application</a:t>
          </a:r>
        </a:p>
      </dsp:txBody>
      <dsp:txXfrm>
        <a:off x="1916139" y="3899692"/>
        <a:ext cx="1288594" cy="800086"/>
      </dsp:txXfrm>
    </dsp:sp>
    <dsp:sp modelId="{854749C7-3FA0-4DDD-BBAB-704A7B3AEF9E}">
      <dsp:nvSpPr>
        <dsp:cNvPr id="0" name=""/>
        <dsp:cNvSpPr/>
      </dsp:nvSpPr>
      <dsp:spPr>
        <a:xfrm>
          <a:off x="1303168" y="4959963"/>
          <a:ext cx="2151618" cy="84987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9429110-38F1-4600-AFFE-C817AD2AF6F7}">
      <dsp:nvSpPr>
        <dsp:cNvPr id="0" name=""/>
        <dsp:cNvSpPr/>
      </dsp:nvSpPr>
      <dsp:spPr>
        <a:xfrm>
          <a:off x="1451877" y="5101236"/>
          <a:ext cx="2151618" cy="84987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a:t>Allows users to review Smarter Balanced ICAs and IABs for administrative and instructional purposes.</a:t>
          </a:r>
        </a:p>
      </dsp:txBody>
      <dsp:txXfrm>
        <a:off x="1476769" y="5126128"/>
        <a:ext cx="2101834" cy="800086"/>
      </dsp:txXfrm>
    </dsp:sp>
    <dsp:sp modelId="{2A49FAD0-04A6-4980-AC92-EE37AC664AB0}">
      <dsp:nvSpPr>
        <dsp:cNvPr id="0" name=""/>
        <dsp:cNvSpPr/>
      </dsp:nvSpPr>
      <dsp:spPr>
        <a:xfrm>
          <a:off x="4096000" y="3733527"/>
          <a:ext cx="1338378" cy="84987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BF07D09-5E40-4D9C-9731-4B3108CA995A}">
      <dsp:nvSpPr>
        <dsp:cNvPr id="0" name=""/>
        <dsp:cNvSpPr/>
      </dsp:nvSpPr>
      <dsp:spPr>
        <a:xfrm>
          <a:off x="4244709" y="3874800"/>
          <a:ext cx="1338378" cy="84987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a:t>AIRWays Reporting </a:t>
          </a:r>
        </a:p>
      </dsp:txBody>
      <dsp:txXfrm>
        <a:off x="4269601" y="3899692"/>
        <a:ext cx="1288594" cy="800086"/>
      </dsp:txXfrm>
    </dsp:sp>
    <dsp:sp modelId="{0D1EA127-E6FD-4E9C-BF3E-6E796B10BD51}">
      <dsp:nvSpPr>
        <dsp:cNvPr id="0" name=""/>
        <dsp:cNvSpPr/>
      </dsp:nvSpPr>
      <dsp:spPr>
        <a:xfrm>
          <a:off x="4589387" y="4961083"/>
          <a:ext cx="1821788" cy="84987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DAB19C6-1DDE-47C7-9997-06673091EF5B}">
      <dsp:nvSpPr>
        <dsp:cNvPr id="0" name=""/>
        <dsp:cNvSpPr/>
      </dsp:nvSpPr>
      <dsp:spPr>
        <a:xfrm>
          <a:off x="4738096" y="5102356"/>
          <a:ext cx="1821788" cy="84987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a:t>Provides student performance reports for Smarter Balanced interim assessments.</a:t>
          </a:r>
        </a:p>
      </dsp:txBody>
      <dsp:txXfrm>
        <a:off x="4762988" y="5127248"/>
        <a:ext cx="1772004" cy="800086"/>
      </dsp:txXfrm>
    </dsp:sp>
    <dsp:sp modelId="{949E14EC-C9DA-4832-B9AE-EE0869C7157B}">
      <dsp:nvSpPr>
        <dsp:cNvPr id="0" name=""/>
        <dsp:cNvSpPr/>
      </dsp:nvSpPr>
      <dsp:spPr>
        <a:xfrm>
          <a:off x="5216949" y="2452801"/>
          <a:ext cx="1338378" cy="84987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D94F332-10E8-4CB4-8923-77A6DEF4CA89}">
      <dsp:nvSpPr>
        <dsp:cNvPr id="0" name=""/>
        <dsp:cNvSpPr/>
      </dsp:nvSpPr>
      <dsp:spPr>
        <a:xfrm>
          <a:off x="5365658" y="2594075"/>
          <a:ext cx="1338378" cy="84987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a:t>Summative  Asessments</a:t>
          </a:r>
        </a:p>
      </dsp:txBody>
      <dsp:txXfrm>
        <a:off x="5390550" y="2618967"/>
        <a:ext cx="1288594" cy="800086"/>
      </dsp:txXfrm>
    </dsp:sp>
    <dsp:sp modelId="{6D6C0D8F-70A9-4C9B-B54E-346FC22224B3}">
      <dsp:nvSpPr>
        <dsp:cNvPr id="0" name=""/>
        <dsp:cNvSpPr/>
      </dsp:nvSpPr>
      <dsp:spPr>
        <a:xfrm>
          <a:off x="7477672" y="3705787"/>
          <a:ext cx="1338378" cy="84987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F05EFCA-EF22-4F2E-B62A-B7A0046B9666}">
      <dsp:nvSpPr>
        <dsp:cNvPr id="0" name=""/>
        <dsp:cNvSpPr/>
      </dsp:nvSpPr>
      <dsp:spPr>
        <a:xfrm>
          <a:off x="7626381" y="3847060"/>
          <a:ext cx="1338378" cy="84987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a:t>ORS</a:t>
          </a:r>
        </a:p>
        <a:p>
          <a:pPr lvl="0" algn="ctr" defTabSz="533400">
            <a:lnSpc>
              <a:spcPct val="90000"/>
            </a:lnSpc>
            <a:spcBef>
              <a:spcPct val="0"/>
            </a:spcBef>
            <a:spcAft>
              <a:spcPct val="35000"/>
            </a:spcAft>
          </a:pPr>
          <a:r>
            <a:rPr lang="en-US" sz="1200" kern="1200"/>
            <a:t>Online Reporting System</a:t>
          </a:r>
        </a:p>
      </dsp:txBody>
      <dsp:txXfrm>
        <a:off x="7651273" y="3871952"/>
        <a:ext cx="1288594" cy="800086"/>
      </dsp:txXfrm>
    </dsp:sp>
    <dsp:sp modelId="{2C0E9965-8356-49AF-B601-1F64100D19FE}">
      <dsp:nvSpPr>
        <dsp:cNvPr id="0" name=""/>
        <dsp:cNvSpPr/>
      </dsp:nvSpPr>
      <dsp:spPr>
        <a:xfrm>
          <a:off x="7552681" y="4959963"/>
          <a:ext cx="1905704" cy="84987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AA1516A-338F-45DD-B3AD-3F50907B2761}">
      <dsp:nvSpPr>
        <dsp:cNvPr id="0" name=""/>
        <dsp:cNvSpPr/>
      </dsp:nvSpPr>
      <dsp:spPr>
        <a:xfrm>
          <a:off x="7701390" y="5101236"/>
          <a:ext cx="1905704" cy="84987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a:t>Provides score reports for each student who takes  a WCAP  assessment.</a:t>
          </a:r>
        </a:p>
      </dsp:txBody>
      <dsp:txXfrm>
        <a:off x="7726282" y="5126128"/>
        <a:ext cx="1855920" cy="800086"/>
      </dsp:txXfrm>
    </dsp:sp>
    <dsp:sp modelId="{2572B50B-A9B9-41F5-919B-F445A34E222E}">
      <dsp:nvSpPr>
        <dsp:cNvPr id="0" name=""/>
        <dsp:cNvSpPr/>
      </dsp:nvSpPr>
      <dsp:spPr>
        <a:xfrm>
          <a:off x="7317451" y="1047247"/>
          <a:ext cx="1338378" cy="84987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244DCEB-0C79-480F-919F-8F341602E696}">
      <dsp:nvSpPr>
        <dsp:cNvPr id="0" name=""/>
        <dsp:cNvSpPr/>
      </dsp:nvSpPr>
      <dsp:spPr>
        <a:xfrm>
          <a:off x="7466160" y="1188520"/>
          <a:ext cx="1338378" cy="84987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a:t>DEI</a:t>
          </a:r>
        </a:p>
        <a:p>
          <a:pPr lvl="0" algn="ctr" defTabSz="533400">
            <a:lnSpc>
              <a:spcPct val="90000"/>
            </a:lnSpc>
            <a:spcBef>
              <a:spcPct val="0"/>
            </a:spcBef>
            <a:spcAft>
              <a:spcPct val="35000"/>
            </a:spcAft>
          </a:pPr>
          <a:r>
            <a:rPr lang="en-US" sz="1200" kern="1200" dirty="0"/>
            <a:t>Data Entry Interface</a:t>
          </a:r>
        </a:p>
      </dsp:txBody>
      <dsp:txXfrm>
        <a:off x="7491052" y="1213412"/>
        <a:ext cx="1288594" cy="800086"/>
      </dsp:txXfrm>
    </dsp:sp>
    <dsp:sp modelId="{F707D10C-6640-42A5-8448-D32A8585719A}">
      <dsp:nvSpPr>
        <dsp:cNvPr id="0" name=""/>
        <dsp:cNvSpPr/>
      </dsp:nvSpPr>
      <dsp:spPr>
        <a:xfrm>
          <a:off x="7259934" y="2369582"/>
          <a:ext cx="2364875" cy="84987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A53AE53-8686-4C99-808F-93F6640FA797}">
      <dsp:nvSpPr>
        <dsp:cNvPr id="0" name=""/>
        <dsp:cNvSpPr/>
      </dsp:nvSpPr>
      <dsp:spPr>
        <a:xfrm>
          <a:off x="7408643" y="2510855"/>
          <a:ext cx="2364875" cy="84987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a:t>Used to transcribe  student assessment responses from paper-pencil accommodated forms for WCAS and ELPA21 assessments for scoring.</a:t>
          </a:r>
        </a:p>
      </dsp:txBody>
      <dsp:txXfrm>
        <a:off x="7433535" y="2535747"/>
        <a:ext cx="2315091" cy="80008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87D106-86B1-416C-B1C9-28F257C6BC69}">
      <dsp:nvSpPr>
        <dsp:cNvPr id="0" name=""/>
        <dsp:cNvSpPr/>
      </dsp:nvSpPr>
      <dsp:spPr>
        <a:xfrm>
          <a:off x="1980" y="264095"/>
          <a:ext cx="2276539" cy="113826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n-US" sz="1600" kern="1200"/>
            <a:t>WAMS</a:t>
          </a:r>
        </a:p>
        <a:p>
          <a:pPr lvl="0" algn="ctr" defTabSz="711200">
            <a:lnSpc>
              <a:spcPct val="90000"/>
            </a:lnSpc>
            <a:spcBef>
              <a:spcPct val="0"/>
            </a:spcBef>
            <a:spcAft>
              <a:spcPct val="35000"/>
            </a:spcAft>
          </a:pPr>
          <a:r>
            <a:rPr lang="en-US" sz="1600" kern="1200"/>
            <a:t>Washington Assessment Management System</a:t>
          </a:r>
        </a:p>
      </dsp:txBody>
      <dsp:txXfrm>
        <a:off x="35319" y="297434"/>
        <a:ext cx="2209861" cy="1071591"/>
      </dsp:txXfrm>
    </dsp:sp>
    <dsp:sp modelId="{B417C5FB-C271-41B4-A14D-91707FF6648E}">
      <dsp:nvSpPr>
        <dsp:cNvPr id="0" name=""/>
        <dsp:cNvSpPr/>
      </dsp:nvSpPr>
      <dsp:spPr>
        <a:xfrm>
          <a:off x="229634" y="1402365"/>
          <a:ext cx="227653" cy="853702"/>
        </a:xfrm>
        <a:custGeom>
          <a:avLst/>
          <a:gdLst/>
          <a:ahLst/>
          <a:cxnLst/>
          <a:rect l="0" t="0" r="0" b="0"/>
          <a:pathLst>
            <a:path>
              <a:moveTo>
                <a:pt x="0" y="0"/>
              </a:moveTo>
              <a:lnTo>
                <a:pt x="0" y="853702"/>
              </a:lnTo>
              <a:lnTo>
                <a:pt x="227653" y="85370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73D5EA6-20F9-4238-A19A-733A11B6BC23}">
      <dsp:nvSpPr>
        <dsp:cNvPr id="0" name=""/>
        <dsp:cNvSpPr/>
      </dsp:nvSpPr>
      <dsp:spPr>
        <a:xfrm>
          <a:off x="457288" y="1686932"/>
          <a:ext cx="1821231" cy="113826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t" anchorCtr="0">
          <a:noAutofit/>
        </a:bodyPr>
        <a:lstStyle/>
        <a:p>
          <a:pPr lvl="0" algn="ctr" defTabSz="711200">
            <a:lnSpc>
              <a:spcPct val="90000"/>
            </a:lnSpc>
            <a:spcBef>
              <a:spcPct val="0"/>
            </a:spcBef>
            <a:spcAft>
              <a:spcPct val="35000"/>
            </a:spcAft>
          </a:pPr>
          <a:r>
            <a:rPr lang="en-US" sz="1600" kern="1200"/>
            <a:t>Profile </a:t>
          </a:r>
        </a:p>
        <a:p>
          <a:pPr marL="171450" lvl="1" indent="-171450" algn="ctr" defTabSz="711200">
            <a:lnSpc>
              <a:spcPct val="90000"/>
            </a:lnSpc>
            <a:spcBef>
              <a:spcPct val="0"/>
            </a:spcBef>
            <a:spcAft>
              <a:spcPct val="15000"/>
            </a:spcAft>
            <a:buChar char="••"/>
          </a:pPr>
          <a:r>
            <a:rPr lang="en-US" sz="1600" kern="1200" dirty="0"/>
            <a:t>Contact Information</a:t>
          </a:r>
        </a:p>
      </dsp:txBody>
      <dsp:txXfrm>
        <a:off x="490627" y="1720271"/>
        <a:ext cx="1754553" cy="1071591"/>
      </dsp:txXfrm>
    </dsp:sp>
    <dsp:sp modelId="{CFB6313A-9555-4062-A751-3974D9FEA6D9}">
      <dsp:nvSpPr>
        <dsp:cNvPr id="0" name=""/>
        <dsp:cNvSpPr/>
      </dsp:nvSpPr>
      <dsp:spPr>
        <a:xfrm>
          <a:off x="229634" y="1402365"/>
          <a:ext cx="227653" cy="2276539"/>
        </a:xfrm>
        <a:custGeom>
          <a:avLst/>
          <a:gdLst/>
          <a:ahLst/>
          <a:cxnLst/>
          <a:rect l="0" t="0" r="0" b="0"/>
          <a:pathLst>
            <a:path>
              <a:moveTo>
                <a:pt x="0" y="0"/>
              </a:moveTo>
              <a:lnTo>
                <a:pt x="0" y="2276539"/>
              </a:lnTo>
              <a:lnTo>
                <a:pt x="227653" y="227653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83F931B-106B-4D52-80E3-EFFBE85EA4F7}">
      <dsp:nvSpPr>
        <dsp:cNvPr id="0" name=""/>
        <dsp:cNvSpPr/>
      </dsp:nvSpPr>
      <dsp:spPr>
        <a:xfrm>
          <a:off x="457288" y="3109770"/>
          <a:ext cx="1821231" cy="113826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t" anchorCtr="0">
          <a:noAutofit/>
        </a:bodyPr>
        <a:lstStyle/>
        <a:p>
          <a:pPr lvl="0" algn="ctr" defTabSz="488950">
            <a:lnSpc>
              <a:spcPct val="90000"/>
            </a:lnSpc>
            <a:spcBef>
              <a:spcPct val="0"/>
            </a:spcBef>
            <a:spcAft>
              <a:spcPct val="35000"/>
            </a:spcAft>
          </a:pPr>
          <a:r>
            <a:rPr lang="en-US" sz="1100" kern="1200"/>
            <a:t>Pre-ID</a:t>
          </a:r>
        </a:p>
        <a:p>
          <a:pPr marL="57150" lvl="1" indent="-57150" algn="ctr" defTabSz="488950">
            <a:lnSpc>
              <a:spcPct val="90000"/>
            </a:lnSpc>
            <a:spcBef>
              <a:spcPct val="0"/>
            </a:spcBef>
            <a:spcAft>
              <a:spcPct val="15000"/>
            </a:spcAft>
            <a:buChar char="••"/>
          </a:pPr>
          <a:r>
            <a:rPr lang="en-US" sz="1100" kern="1200"/>
            <a:t>Registration of Students Receiving Services</a:t>
          </a:r>
        </a:p>
        <a:p>
          <a:pPr marL="57150" lvl="1" indent="-57150" algn="ctr" defTabSz="488950">
            <a:lnSpc>
              <a:spcPct val="90000"/>
            </a:lnSpc>
            <a:spcBef>
              <a:spcPct val="0"/>
            </a:spcBef>
            <a:spcAft>
              <a:spcPct val="15000"/>
            </a:spcAft>
            <a:buChar char="••"/>
          </a:pPr>
          <a:r>
            <a:rPr lang="en-US" sz="1100" kern="1200"/>
            <a:t>Alternate Test Registration</a:t>
          </a:r>
        </a:p>
        <a:p>
          <a:pPr marL="57150" lvl="1" indent="-57150" algn="ctr" defTabSz="488950">
            <a:lnSpc>
              <a:spcPct val="90000"/>
            </a:lnSpc>
            <a:spcBef>
              <a:spcPct val="0"/>
            </a:spcBef>
            <a:spcAft>
              <a:spcPct val="15000"/>
            </a:spcAft>
            <a:buChar char="••"/>
          </a:pPr>
          <a:r>
            <a:rPr lang="en-US" sz="1100" kern="1200"/>
            <a:t>TIDE Pre-ID</a:t>
          </a:r>
        </a:p>
        <a:p>
          <a:pPr marL="57150" lvl="1" indent="-57150" algn="ctr" defTabSz="488950">
            <a:lnSpc>
              <a:spcPct val="90000"/>
            </a:lnSpc>
            <a:spcBef>
              <a:spcPct val="0"/>
            </a:spcBef>
            <a:spcAft>
              <a:spcPct val="15000"/>
            </a:spcAft>
            <a:buChar char="••"/>
          </a:pPr>
          <a:r>
            <a:rPr lang="en-US" sz="1100" kern="1200"/>
            <a:t>Nightly File Extracts</a:t>
          </a:r>
        </a:p>
      </dsp:txBody>
      <dsp:txXfrm>
        <a:off x="490627" y="3143109"/>
        <a:ext cx="1754553" cy="1071591"/>
      </dsp:txXfrm>
    </dsp:sp>
    <dsp:sp modelId="{7F097907-3CA5-4F69-945E-E9E28CF2233A}">
      <dsp:nvSpPr>
        <dsp:cNvPr id="0" name=""/>
        <dsp:cNvSpPr/>
      </dsp:nvSpPr>
      <dsp:spPr>
        <a:xfrm>
          <a:off x="2847655" y="264095"/>
          <a:ext cx="2276539" cy="113826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n-US" sz="1600" kern="1200"/>
            <a:t>CEDARS</a:t>
          </a:r>
        </a:p>
        <a:p>
          <a:pPr lvl="0" algn="ctr" defTabSz="711200">
            <a:lnSpc>
              <a:spcPct val="90000"/>
            </a:lnSpc>
            <a:spcBef>
              <a:spcPct val="0"/>
            </a:spcBef>
            <a:spcAft>
              <a:spcPct val="35000"/>
            </a:spcAft>
          </a:pPr>
          <a:r>
            <a:rPr lang="en-US" sz="1600" kern="1200"/>
            <a:t>Comprehensive  Educational Data and Research System</a:t>
          </a:r>
        </a:p>
      </dsp:txBody>
      <dsp:txXfrm>
        <a:off x="2880994" y="297434"/>
        <a:ext cx="2209861" cy="1071591"/>
      </dsp:txXfrm>
    </dsp:sp>
    <dsp:sp modelId="{43153B5A-C1D2-408A-9705-40BC7BFE8B59}">
      <dsp:nvSpPr>
        <dsp:cNvPr id="0" name=""/>
        <dsp:cNvSpPr/>
      </dsp:nvSpPr>
      <dsp:spPr>
        <a:xfrm>
          <a:off x="3075309" y="1402365"/>
          <a:ext cx="227653" cy="853702"/>
        </a:xfrm>
        <a:custGeom>
          <a:avLst/>
          <a:gdLst/>
          <a:ahLst/>
          <a:cxnLst/>
          <a:rect l="0" t="0" r="0" b="0"/>
          <a:pathLst>
            <a:path>
              <a:moveTo>
                <a:pt x="0" y="0"/>
              </a:moveTo>
              <a:lnTo>
                <a:pt x="0" y="853702"/>
              </a:lnTo>
              <a:lnTo>
                <a:pt x="227653" y="85370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0DA4ECB-1589-480C-A498-DAD601EAFE07}">
      <dsp:nvSpPr>
        <dsp:cNvPr id="0" name=""/>
        <dsp:cNvSpPr/>
      </dsp:nvSpPr>
      <dsp:spPr>
        <a:xfrm>
          <a:off x="3302963" y="1686932"/>
          <a:ext cx="1821231" cy="113826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t" anchorCtr="0">
          <a:noAutofit/>
        </a:bodyPr>
        <a:lstStyle/>
        <a:p>
          <a:pPr lvl="0" algn="ctr" defTabSz="533400">
            <a:lnSpc>
              <a:spcPct val="90000"/>
            </a:lnSpc>
            <a:spcBef>
              <a:spcPct val="0"/>
            </a:spcBef>
            <a:spcAft>
              <a:spcPct val="35000"/>
            </a:spcAft>
          </a:pPr>
          <a:r>
            <a:rPr lang="en-US" sz="1200" kern="1200"/>
            <a:t>Reports</a:t>
          </a:r>
        </a:p>
        <a:p>
          <a:pPr marL="114300" lvl="1" indent="-114300" algn="ctr" defTabSz="533400">
            <a:lnSpc>
              <a:spcPct val="90000"/>
            </a:lnSpc>
            <a:spcBef>
              <a:spcPct val="0"/>
            </a:spcBef>
            <a:spcAft>
              <a:spcPct val="15000"/>
            </a:spcAft>
            <a:buChar char="••"/>
          </a:pPr>
          <a:r>
            <a:rPr lang="en-US" sz="1200" kern="1200"/>
            <a:t>District Student Attribute Enrollment</a:t>
          </a:r>
        </a:p>
        <a:p>
          <a:pPr marL="114300" lvl="1" indent="-114300" algn="ctr" defTabSz="533400">
            <a:lnSpc>
              <a:spcPct val="90000"/>
            </a:lnSpc>
            <a:spcBef>
              <a:spcPct val="0"/>
            </a:spcBef>
            <a:spcAft>
              <a:spcPct val="15000"/>
            </a:spcAft>
            <a:buChar char="••"/>
          </a:pPr>
          <a:r>
            <a:rPr lang="en-US" sz="1200" kern="1200"/>
            <a:t>P210 Withdrawl Preview</a:t>
          </a:r>
        </a:p>
        <a:p>
          <a:pPr marL="114300" lvl="1" indent="-114300" algn="ctr" defTabSz="533400">
            <a:lnSpc>
              <a:spcPct val="90000"/>
            </a:lnSpc>
            <a:spcBef>
              <a:spcPct val="0"/>
            </a:spcBef>
            <a:spcAft>
              <a:spcPct val="15000"/>
            </a:spcAft>
            <a:buChar char="••"/>
          </a:pPr>
          <a:r>
            <a:rPr lang="en-US" sz="1200" kern="1200" dirty="0"/>
            <a:t>Disability Status</a:t>
          </a:r>
        </a:p>
      </dsp:txBody>
      <dsp:txXfrm>
        <a:off x="3336302" y="1720271"/>
        <a:ext cx="1754553" cy="1071591"/>
      </dsp:txXfrm>
    </dsp:sp>
    <dsp:sp modelId="{B2B17C38-F62B-49AC-BCDE-649E3F9F5F09}">
      <dsp:nvSpPr>
        <dsp:cNvPr id="0" name=""/>
        <dsp:cNvSpPr/>
      </dsp:nvSpPr>
      <dsp:spPr>
        <a:xfrm>
          <a:off x="3075309" y="1402365"/>
          <a:ext cx="227653" cy="2276539"/>
        </a:xfrm>
        <a:custGeom>
          <a:avLst/>
          <a:gdLst/>
          <a:ahLst/>
          <a:cxnLst/>
          <a:rect l="0" t="0" r="0" b="0"/>
          <a:pathLst>
            <a:path>
              <a:moveTo>
                <a:pt x="0" y="0"/>
              </a:moveTo>
              <a:lnTo>
                <a:pt x="0" y="2276539"/>
              </a:lnTo>
              <a:lnTo>
                <a:pt x="227653" y="227653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BB85FC1-3474-4F54-B142-535A9A404D36}">
      <dsp:nvSpPr>
        <dsp:cNvPr id="0" name=""/>
        <dsp:cNvSpPr/>
      </dsp:nvSpPr>
      <dsp:spPr>
        <a:xfrm>
          <a:off x="3302963" y="3109770"/>
          <a:ext cx="1821231" cy="113826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t" anchorCtr="0">
          <a:noAutofit/>
        </a:bodyPr>
        <a:lstStyle/>
        <a:p>
          <a:pPr lvl="0" algn="ctr" defTabSz="622300">
            <a:lnSpc>
              <a:spcPct val="90000"/>
            </a:lnSpc>
            <a:spcBef>
              <a:spcPct val="0"/>
            </a:spcBef>
            <a:spcAft>
              <a:spcPct val="35000"/>
            </a:spcAft>
          </a:pPr>
          <a:r>
            <a:rPr lang="en-US" sz="1400" kern="1200"/>
            <a:t>Submissions</a:t>
          </a:r>
        </a:p>
        <a:p>
          <a:pPr marL="114300" lvl="1" indent="-114300" algn="ctr" defTabSz="622300">
            <a:lnSpc>
              <a:spcPct val="90000"/>
            </a:lnSpc>
            <a:spcBef>
              <a:spcPct val="0"/>
            </a:spcBef>
            <a:spcAft>
              <a:spcPct val="15000"/>
            </a:spcAft>
            <a:buChar char="••"/>
          </a:pPr>
          <a:r>
            <a:rPr lang="en-US" sz="1400" kern="1200"/>
            <a:t>Submission List</a:t>
          </a:r>
        </a:p>
        <a:p>
          <a:pPr marL="114300" lvl="1" indent="-114300" algn="ctr" defTabSz="622300">
            <a:lnSpc>
              <a:spcPct val="90000"/>
            </a:lnSpc>
            <a:spcBef>
              <a:spcPct val="0"/>
            </a:spcBef>
            <a:spcAft>
              <a:spcPct val="15000"/>
            </a:spcAft>
            <a:buChar char="••"/>
          </a:pPr>
          <a:r>
            <a:rPr lang="en-US" sz="1400" kern="1200"/>
            <a:t>Submission Exceptions</a:t>
          </a:r>
        </a:p>
      </dsp:txBody>
      <dsp:txXfrm>
        <a:off x="3336302" y="3143109"/>
        <a:ext cx="1754553" cy="1071591"/>
      </dsp:txXfrm>
    </dsp:sp>
    <dsp:sp modelId="{B7044CD2-501F-4330-9938-735205EA5565}">
      <dsp:nvSpPr>
        <dsp:cNvPr id="0" name=""/>
        <dsp:cNvSpPr/>
      </dsp:nvSpPr>
      <dsp:spPr>
        <a:xfrm>
          <a:off x="3075309" y="1402365"/>
          <a:ext cx="227653" cy="3699376"/>
        </a:xfrm>
        <a:custGeom>
          <a:avLst/>
          <a:gdLst/>
          <a:ahLst/>
          <a:cxnLst/>
          <a:rect l="0" t="0" r="0" b="0"/>
          <a:pathLst>
            <a:path>
              <a:moveTo>
                <a:pt x="0" y="0"/>
              </a:moveTo>
              <a:lnTo>
                <a:pt x="0" y="3699376"/>
              </a:lnTo>
              <a:lnTo>
                <a:pt x="227653" y="369937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DAF74E5-2CF8-4334-885C-8ECF0D3F8645}">
      <dsp:nvSpPr>
        <dsp:cNvPr id="0" name=""/>
        <dsp:cNvSpPr/>
      </dsp:nvSpPr>
      <dsp:spPr>
        <a:xfrm>
          <a:off x="3302963" y="4532607"/>
          <a:ext cx="1821231" cy="113826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t" anchorCtr="0">
          <a:noAutofit/>
        </a:bodyPr>
        <a:lstStyle/>
        <a:p>
          <a:pPr lvl="0" algn="ctr" defTabSz="622300">
            <a:lnSpc>
              <a:spcPct val="90000"/>
            </a:lnSpc>
            <a:spcBef>
              <a:spcPct val="0"/>
            </a:spcBef>
            <a:spcAft>
              <a:spcPct val="35000"/>
            </a:spcAft>
          </a:pPr>
          <a:r>
            <a:rPr lang="en-US" sz="1400" kern="1200"/>
            <a:t>Students</a:t>
          </a:r>
        </a:p>
        <a:p>
          <a:pPr marL="114300" lvl="1" indent="-114300" algn="ctr" defTabSz="622300">
            <a:lnSpc>
              <a:spcPct val="90000"/>
            </a:lnSpc>
            <a:spcBef>
              <a:spcPct val="0"/>
            </a:spcBef>
            <a:spcAft>
              <a:spcPct val="15000"/>
            </a:spcAft>
            <a:buChar char="••"/>
          </a:pPr>
          <a:r>
            <a:rPr lang="en-US" sz="1400" kern="1200"/>
            <a:t>Search Students</a:t>
          </a:r>
        </a:p>
      </dsp:txBody>
      <dsp:txXfrm>
        <a:off x="3336302" y="4565946"/>
        <a:ext cx="1754553" cy="1071591"/>
      </dsp:txXfrm>
    </dsp:sp>
    <dsp:sp modelId="{9510521D-7581-49B5-939A-A5587FAD393A}">
      <dsp:nvSpPr>
        <dsp:cNvPr id="0" name=""/>
        <dsp:cNvSpPr/>
      </dsp:nvSpPr>
      <dsp:spPr>
        <a:xfrm>
          <a:off x="5693329" y="264095"/>
          <a:ext cx="2276539" cy="113826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n-US" sz="1600" kern="1200"/>
            <a:t>ARMS</a:t>
          </a:r>
        </a:p>
        <a:p>
          <a:pPr lvl="0" algn="ctr" defTabSz="711200">
            <a:lnSpc>
              <a:spcPct val="90000"/>
            </a:lnSpc>
            <a:spcBef>
              <a:spcPct val="0"/>
            </a:spcBef>
            <a:spcAft>
              <a:spcPct val="35000"/>
            </a:spcAft>
          </a:pPr>
          <a:r>
            <a:rPr lang="en-US" sz="1600" kern="1200"/>
            <a:t>Assessment Records Management Systems</a:t>
          </a:r>
        </a:p>
      </dsp:txBody>
      <dsp:txXfrm>
        <a:off x="5726668" y="297434"/>
        <a:ext cx="2209861" cy="1071591"/>
      </dsp:txXfrm>
    </dsp:sp>
    <dsp:sp modelId="{C77268A7-69D8-4FE7-8B33-DDC377309AAF}">
      <dsp:nvSpPr>
        <dsp:cNvPr id="0" name=""/>
        <dsp:cNvSpPr/>
      </dsp:nvSpPr>
      <dsp:spPr>
        <a:xfrm>
          <a:off x="5920983" y="1402365"/>
          <a:ext cx="227653" cy="853702"/>
        </a:xfrm>
        <a:custGeom>
          <a:avLst/>
          <a:gdLst/>
          <a:ahLst/>
          <a:cxnLst/>
          <a:rect l="0" t="0" r="0" b="0"/>
          <a:pathLst>
            <a:path>
              <a:moveTo>
                <a:pt x="0" y="0"/>
              </a:moveTo>
              <a:lnTo>
                <a:pt x="0" y="853702"/>
              </a:lnTo>
              <a:lnTo>
                <a:pt x="227653" y="85370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4C6546E-DB5E-4FFB-9CD7-4D22C5AAA2EB}">
      <dsp:nvSpPr>
        <dsp:cNvPr id="0" name=""/>
        <dsp:cNvSpPr/>
      </dsp:nvSpPr>
      <dsp:spPr>
        <a:xfrm>
          <a:off x="6148637" y="1686932"/>
          <a:ext cx="1821231" cy="113826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en-US" sz="1400" kern="1200" dirty="0"/>
            <a:t>Create Forms</a:t>
          </a:r>
        </a:p>
        <a:p>
          <a:pPr lvl="0" algn="ctr" defTabSz="622300">
            <a:lnSpc>
              <a:spcPct val="90000"/>
            </a:lnSpc>
            <a:spcBef>
              <a:spcPct val="0"/>
            </a:spcBef>
            <a:spcAft>
              <a:spcPct val="35000"/>
            </a:spcAft>
          </a:pPr>
          <a:r>
            <a:rPr lang="en-US" sz="1400" kern="1200" dirty="0"/>
            <a:t>District Administration and Security Report </a:t>
          </a:r>
        </a:p>
      </dsp:txBody>
      <dsp:txXfrm>
        <a:off x="6181976" y="1720271"/>
        <a:ext cx="1754553" cy="1071591"/>
      </dsp:txXfrm>
    </dsp:sp>
    <dsp:sp modelId="{ABE5FD82-6F31-4964-8D2E-5FD959FFDF9B}">
      <dsp:nvSpPr>
        <dsp:cNvPr id="0" name=""/>
        <dsp:cNvSpPr/>
      </dsp:nvSpPr>
      <dsp:spPr>
        <a:xfrm>
          <a:off x="5920983" y="1402365"/>
          <a:ext cx="227653" cy="2276539"/>
        </a:xfrm>
        <a:custGeom>
          <a:avLst/>
          <a:gdLst/>
          <a:ahLst/>
          <a:cxnLst/>
          <a:rect l="0" t="0" r="0" b="0"/>
          <a:pathLst>
            <a:path>
              <a:moveTo>
                <a:pt x="0" y="0"/>
              </a:moveTo>
              <a:lnTo>
                <a:pt x="0" y="2276539"/>
              </a:lnTo>
              <a:lnTo>
                <a:pt x="227653" y="227653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7EFCCE0-2736-457A-8AE5-69EDE97EF34B}">
      <dsp:nvSpPr>
        <dsp:cNvPr id="0" name=""/>
        <dsp:cNvSpPr/>
      </dsp:nvSpPr>
      <dsp:spPr>
        <a:xfrm>
          <a:off x="6148637" y="3109770"/>
          <a:ext cx="1821231" cy="113826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en-US" sz="1400" kern="1200"/>
            <a:t>View/Edit/Delete Forms</a:t>
          </a:r>
        </a:p>
      </dsp:txBody>
      <dsp:txXfrm>
        <a:off x="6181976" y="3143109"/>
        <a:ext cx="1754553" cy="1071591"/>
      </dsp:txXfrm>
    </dsp:sp>
    <dsp:sp modelId="{8EFC2419-ACCD-4F89-A78D-DB959ABC155A}">
      <dsp:nvSpPr>
        <dsp:cNvPr id="0" name=""/>
        <dsp:cNvSpPr/>
      </dsp:nvSpPr>
      <dsp:spPr>
        <a:xfrm>
          <a:off x="8539004" y="264095"/>
          <a:ext cx="2276539" cy="113826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n-US" sz="1600" kern="1200"/>
            <a:t>CIA/CAA </a:t>
          </a:r>
        </a:p>
        <a:p>
          <a:pPr lvl="0" algn="ctr" defTabSz="711200">
            <a:lnSpc>
              <a:spcPct val="90000"/>
            </a:lnSpc>
            <a:spcBef>
              <a:spcPct val="0"/>
            </a:spcBef>
            <a:spcAft>
              <a:spcPct val="35000"/>
            </a:spcAft>
          </a:pPr>
          <a:r>
            <a:rPr lang="en-US" sz="1600" kern="1200"/>
            <a:t>Database</a:t>
          </a:r>
        </a:p>
      </dsp:txBody>
      <dsp:txXfrm>
        <a:off x="8572343" y="297434"/>
        <a:ext cx="2209861" cy="1071591"/>
      </dsp:txXfrm>
    </dsp:sp>
    <dsp:sp modelId="{D92D9B1B-119B-4A2F-8B75-D0165EADED7F}">
      <dsp:nvSpPr>
        <dsp:cNvPr id="0" name=""/>
        <dsp:cNvSpPr/>
      </dsp:nvSpPr>
      <dsp:spPr>
        <a:xfrm>
          <a:off x="8766658" y="1402365"/>
          <a:ext cx="227653" cy="853702"/>
        </a:xfrm>
        <a:custGeom>
          <a:avLst/>
          <a:gdLst/>
          <a:ahLst/>
          <a:cxnLst/>
          <a:rect l="0" t="0" r="0" b="0"/>
          <a:pathLst>
            <a:path>
              <a:moveTo>
                <a:pt x="0" y="0"/>
              </a:moveTo>
              <a:lnTo>
                <a:pt x="0" y="853702"/>
              </a:lnTo>
              <a:lnTo>
                <a:pt x="227653" y="85370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A868460-94AD-478D-9FA1-431987EE2F02}">
      <dsp:nvSpPr>
        <dsp:cNvPr id="0" name=""/>
        <dsp:cNvSpPr/>
      </dsp:nvSpPr>
      <dsp:spPr>
        <a:xfrm>
          <a:off x="8994312" y="1686932"/>
          <a:ext cx="1821231" cy="113826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n-US" sz="1600" kern="1200" dirty="0"/>
            <a:t>Graduation Database</a:t>
          </a:r>
        </a:p>
      </dsp:txBody>
      <dsp:txXfrm>
        <a:off x="9027651" y="1720271"/>
        <a:ext cx="1754553" cy="1071591"/>
      </dsp:txXfrm>
    </dsp:sp>
    <dsp:sp modelId="{0891CD5D-7614-4A5C-AEBB-EA4D3644790F}">
      <dsp:nvSpPr>
        <dsp:cNvPr id="0" name=""/>
        <dsp:cNvSpPr/>
      </dsp:nvSpPr>
      <dsp:spPr>
        <a:xfrm>
          <a:off x="8766658" y="1402365"/>
          <a:ext cx="227653" cy="2276539"/>
        </a:xfrm>
        <a:custGeom>
          <a:avLst/>
          <a:gdLst/>
          <a:ahLst/>
          <a:cxnLst/>
          <a:rect l="0" t="0" r="0" b="0"/>
          <a:pathLst>
            <a:path>
              <a:moveTo>
                <a:pt x="0" y="0"/>
              </a:moveTo>
              <a:lnTo>
                <a:pt x="0" y="2276539"/>
              </a:lnTo>
              <a:lnTo>
                <a:pt x="227653" y="227653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6D93507-7324-4126-898D-1DEB63607A3F}">
      <dsp:nvSpPr>
        <dsp:cNvPr id="0" name=""/>
        <dsp:cNvSpPr/>
      </dsp:nvSpPr>
      <dsp:spPr>
        <a:xfrm>
          <a:off x="8994312" y="3109770"/>
          <a:ext cx="1821231" cy="113826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n-US" sz="1600" kern="1200"/>
            <a:t>CAA Options</a:t>
          </a:r>
        </a:p>
      </dsp:txBody>
      <dsp:txXfrm>
        <a:off x="9027651" y="3143109"/>
        <a:ext cx="1754553" cy="1071591"/>
      </dsp:txXfrm>
    </dsp:sp>
    <dsp:sp modelId="{CEC4E3F2-C255-4C7C-996E-D6A6F615743C}">
      <dsp:nvSpPr>
        <dsp:cNvPr id="0" name=""/>
        <dsp:cNvSpPr/>
      </dsp:nvSpPr>
      <dsp:spPr>
        <a:xfrm>
          <a:off x="8766658" y="1402365"/>
          <a:ext cx="227653" cy="3699376"/>
        </a:xfrm>
        <a:custGeom>
          <a:avLst/>
          <a:gdLst/>
          <a:ahLst/>
          <a:cxnLst/>
          <a:rect l="0" t="0" r="0" b="0"/>
          <a:pathLst>
            <a:path>
              <a:moveTo>
                <a:pt x="0" y="0"/>
              </a:moveTo>
              <a:lnTo>
                <a:pt x="0" y="3699376"/>
              </a:lnTo>
              <a:lnTo>
                <a:pt x="227653" y="369937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4A7A505-6BD6-4006-95A6-7E90E0D6B36C}">
      <dsp:nvSpPr>
        <dsp:cNvPr id="0" name=""/>
        <dsp:cNvSpPr/>
      </dsp:nvSpPr>
      <dsp:spPr>
        <a:xfrm>
          <a:off x="8994312" y="4532607"/>
          <a:ext cx="1821231" cy="113826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n-US" sz="1600" kern="1200"/>
            <a:t>Retro Basic</a:t>
          </a:r>
        </a:p>
      </dsp:txBody>
      <dsp:txXfrm>
        <a:off x="9027651" y="4565946"/>
        <a:ext cx="1754553" cy="107159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FF1C7E-C939-4287-B750-6A044A75CD9F}">
      <dsp:nvSpPr>
        <dsp:cNvPr id="0" name=""/>
        <dsp:cNvSpPr/>
      </dsp:nvSpPr>
      <dsp:spPr>
        <a:xfrm>
          <a:off x="2372" y="374599"/>
          <a:ext cx="2313035" cy="833699"/>
        </a:xfrm>
        <a:prstGeom prst="rect">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lvl="0" algn="ctr" defTabSz="666750">
            <a:lnSpc>
              <a:spcPct val="90000"/>
            </a:lnSpc>
            <a:spcBef>
              <a:spcPct val="0"/>
            </a:spcBef>
            <a:spcAft>
              <a:spcPct val="35000"/>
            </a:spcAft>
          </a:pPr>
          <a:r>
            <a:rPr lang="en-US" sz="1500" b="1" kern="1200" dirty="0">
              <a:solidFill>
                <a:schemeClr val="accent5"/>
              </a:solidFill>
            </a:rPr>
            <a:t>Regular</a:t>
          </a:r>
        </a:p>
        <a:p>
          <a:pPr lvl="0" algn="ctr" defTabSz="666750">
            <a:lnSpc>
              <a:spcPct val="90000"/>
            </a:lnSpc>
            <a:spcBef>
              <a:spcPct val="0"/>
            </a:spcBef>
            <a:spcAft>
              <a:spcPct val="35000"/>
            </a:spcAft>
          </a:pPr>
          <a:r>
            <a:rPr lang="en-US" sz="1500" b="1" kern="1200" dirty="0">
              <a:solidFill>
                <a:schemeClr val="accent5"/>
              </a:solidFill>
            </a:rPr>
            <a:t>	</a:t>
          </a:r>
        </a:p>
      </dsp:txBody>
      <dsp:txXfrm>
        <a:off x="2372" y="374599"/>
        <a:ext cx="2313035" cy="833699"/>
      </dsp:txXfrm>
    </dsp:sp>
    <dsp:sp modelId="{60901AB9-3357-44E0-ADE2-DD0E061E36A8}">
      <dsp:nvSpPr>
        <dsp:cNvPr id="0" name=""/>
        <dsp:cNvSpPr/>
      </dsp:nvSpPr>
      <dsp:spPr>
        <a:xfrm>
          <a:off x="2372" y="1208298"/>
          <a:ext cx="2313035" cy="1564650"/>
        </a:xfrm>
        <a:prstGeom prst="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n-US" sz="1500" kern="1200" dirty="0"/>
            <a:t>Smarter Balanced ELA and Math</a:t>
          </a:r>
        </a:p>
        <a:p>
          <a:pPr marL="114300" lvl="1" indent="-114300" algn="l" defTabSz="666750">
            <a:lnSpc>
              <a:spcPct val="90000"/>
            </a:lnSpc>
            <a:spcBef>
              <a:spcPct val="0"/>
            </a:spcBef>
            <a:spcAft>
              <a:spcPct val="15000"/>
            </a:spcAft>
            <a:buChar char="••"/>
          </a:pPr>
          <a:r>
            <a:rPr lang="en-US" sz="1500" kern="1200" dirty="0"/>
            <a:t>Washington Comprehensive Assessment of Science</a:t>
          </a:r>
        </a:p>
        <a:p>
          <a:pPr marL="114300" lvl="1" indent="-114300" algn="l" defTabSz="666750">
            <a:lnSpc>
              <a:spcPct val="90000"/>
            </a:lnSpc>
            <a:spcBef>
              <a:spcPct val="0"/>
            </a:spcBef>
            <a:spcAft>
              <a:spcPct val="15000"/>
            </a:spcAft>
            <a:buChar char="••"/>
          </a:pPr>
          <a:r>
            <a:rPr lang="en-US" sz="1500" kern="1200" dirty="0"/>
            <a:t>ELPA21</a:t>
          </a:r>
        </a:p>
      </dsp:txBody>
      <dsp:txXfrm>
        <a:off x="2372" y="1208298"/>
        <a:ext cx="2313035" cy="1564650"/>
      </dsp:txXfrm>
    </dsp:sp>
    <dsp:sp modelId="{CB06E171-635D-49D2-8DD0-FF94C0113A93}">
      <dsp:nvSpPr>
        <dsp:cNvPr id="0" name=""/>
        <dsp:cNvSpPr/>
      </dsp:nvSpPr>
      <dsp:spPr>
        <a:xfrm>
          <a:off x="2639232" y="374599"/>
          <a:ext cx="2313035" cy="833699"/>
        </a:xfrm>
        <a:prstGeom prst="rect">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lvl="0" algn="ctr" defTabSz="666750">
            <a:lnSpc>
              <a:spcPct val="90000"/>
            </a:lnSpc>
            <a:spcBef>
              <a:spcPct val="0"/>
            </a:spcBef>
            <a:spcAft>
              <a:spcPct val="35000"/>
            </a:spcAft>
          </a:pPr>
          <a:r>
            <a:rPr lang="en-US" sz="1500" b="1" kern="1200" dirty="0">
              <a:solidFill>
                <a:schemeClr val="accent5"/>
              </a:solidFill>
            </a:rPr>
            <a:t>Regular with Accommodations</a:t>
          </a:r>
        </a:p>
        <a:p>
          <a:pPr lvl="0" algn="ctr" defTabSz="666750">
            <a:lnSpc>
              <a:spcPct val="90000"/>
            </a:lnSpc>
            <a:spcBef>
              <a:spcPct val="0"/>
            </a:spcBef>
            <a:spcAft>
              <a:spcPct val="35000"/>
            </a:spcAft>
          </a:pPr>
          <a:r>
            <a:rPr lang="en-US" sz="1500" b="1" kern="1200" dirty="0">
              <a:solidFill>
                <a:schemeClr val="accent5"/>
              </a:solidFill>
            </a:rPr>
            <a:t>(students with disabilities)</a:t>
          </a:r>
        </a:p>
      </dsp:txBody>
      <dsp:txXfrm>
        <a:off x="2639232" y="374599"/>
        <a:ext cx="2313035" cy="833699"/>
      </dsp:txXfrm>
    </dsp:sp>
    <dsp:sp modelId="{D2124289-24E4-47F9-9CAF-EAFB7DC4B497}">
      <dsp:nvSpPr>
        <dsp:cNvPr id="0" name=""/>
        <dsp:cNvSpPr/>
      </dsp:nvSpPr>
      <dsp:spPr>
        <a:xfrm>
          <a:off x="2639232" y="1208298"/>
          <a:ext cx="2313035" cy="1564650"/>
        </a:xfrm>
        <a:prstGeom prst="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n-US" sz="1500" kern="1200" dirty="0"/>
            <a:t>Smarter Balanced ELA and Math</a:t>
          </a:r>
        </a:p>
        <a:p>
          <a:pPr marL="114300" lvl="1" indent="-114300" algn="l" defTabSz="666750">
            <a:lnSpc>
              <a:spcPct val="90000"/>
            </a:lnSpc>
            <a:spcBef>
              <a:spcPct val="0"/>
            </a:spcBef>
            <a:spcAft>
              <a:spcPct val="15000"/>
            </a:spcAft>
            <a:buChar char="••"/>
          </a:pPr>
          <a:r>
            <a:rPr lang="en-US" sz="1500" kern="1200" dirty="0"/>
            <a:t>Washington Comprehensive Assessment of Science</a:t>
          </a:r>
        </a:p>
        <a:p>
          <a:pPr marL="114300" lvl="1" indent="-114300" algn="l" defTabSz="666750">
            <a:lnSpc>
              <a:spcPct val="90000"/>
            </a:lnSpc>
            <a:spcBef>
              <a:spcPct val="0"/>
            </a:spcBef>
            <a:spcAft>
              <a:spcPct val="15000"/>
            </a:spcAft>
            <a:buChar char="••"/>
          </a:pPr>
          <a:r>
            <a:rPr lang="en-US" sz="1500" kern="1200" dirty="0"/>
            <a:t>ELPA21</a:t>
          </a:r>
        </a:p>
      </dsp:txBody>
      <dsp:txXfrm>
        <a:off x="2639232" y="1208298"/>
        <a:ext cx="2313035" cy="1564650"/>
      </dsp:txXfrm>
    </dsp:sp>
    <dsp:sp modelId="{5AF3A070-A5E3-4A56-9EB6-C8B8AAF4D7B4}">
      <dsp:nvSpPr>
        <dsp:cNvPr id="0" name=""/>
        <dsp:cNvSpPr/>
      </dsp:nvSpPr>
      <dsp:spPr>
        <a:xfrm>
          <a:off x="5276093" y="374599"/>
          <a:ext cx="2313035" cy="833699"/>
        </a:xfrm>
        <a:prstGeom prst="rect">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lvl="0" algn="ctr" defTabSz="666750">
            <a:lnSpc>
              <a:spcPct val="90000"/>
            </a:lnSpc>
            <a:spcBef>
              <a:spcPct val="0"/>
            </a:spcBef>
            <a:spcAft>
              <a:spcPct val="35000"/>
            </a:spcAft>
          </a:pPr>
          <a:r>
            <a:rPr lang="en-US" sz="1500" b="1" kern="1200" dirty="0">
              <a:solidFill>
                <a:schemeClr val="accent5"/>
              </a:solidFill>
            </a:rPr>
            <a:t>Alternate</a:t>
          </a:r>
        </a:p>
        <a:p>
          <a:pPr lvl="0" algn="ctr" defTabSz="666750">
            <a:lnSpc>
              <a:spcPct val="90000"/>
            </a:lnSpc>
            <a:spcBef>
              <a:spcPct val="0"/>
            </a:spcBef>
            <a:spcAft>
              <a:spcPct val="35000"/>
            </a:spcAft>
          </a:pPr>
          <a:r>
            <a:rPr lang="en-US" sz="1500" b="1" kern="1200" dirty="0">
              <a:solidFill>
                <a:schemeClr val="accent5"/>
              </a:solidFill>
            </a:rPr>
            <a:t>(students with </a:t>
          </a:r>
          <a:r>
            <a:rPr lang="en-US" sz="1500" b="1" u="sng" kern="1200" dirty="0">
              <a:solidFill>
                <a:schemeClr val="bg2"/>
              </a:solidFill>
            </a:rPr>
            <a:t>significant cognitive</a:t>
          </a:r>
          <a:r>
            <a:rPr lang="en-US" sz="1500" b="1" kern="1200" dirty="0">
              <a:solidFill>
                <a:schemeClr val="accent5"/>
              </a:solidFill>
            </a:rPr>
            <a:t> disabilities)</a:t>
          </a:r>
        </a:p>
      </dsp:txBody>
      <dsp:txXfrm>
        <a:off x="5276093" y="374599"/>
        <a:ext cx="2313035" cy="833699"/>
      </dsp:txXfrm>
    </dsp:sp>
    <dsp:sp modelId="{43AFFCB2-81C6-4F2B-8C57-76F0532AD241}">
      <dsp:nvSpPr>
        <dsp:cNvPr id="0" name=""/>
        <dsp:cNvSpPr/>
      </dsp:nvSpPr>
      <dsp:spPr>
        <a:xfrm>
          <a:off x="5276093" y="1208298"/>
          <a:ext cx="2313035" cy="1564650"/>
        </a:xfrm>
        <a:prstGeom prst="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n-US" sz="1500" kern="1200" dirty="0"/>
            <a:t>Washington Access to Instruction &amp; Measurement</a:t>
          </a:r>
        </a:p>
        <a:p>
          <a:pPr marL="114300" lvl="1" indent="-114300" algn="l" defTabSz="666750">
            <a:lnSpc>
              <a:spcPct val="90000"/>
            </a:lnSpc>
            <a:spcBef>
              <a:spcPct val="0"/>
            </a:spcBef>
            <a:spcAft>
              <a:spcPct val="15000"/>
            </a:spcAft>
            <a:buChar char="••"/>
          </a:pPr>
          <a:r>
            <a:rPr lang="en-US" sz="1500" kern="1200" dirty="0"/>
            <a:t>WIDA Alternate ACCESS</a:t>
          </a:r>
        </a:p>
      </dsp:txBody>
      <dsp:txXfrm>
        <a:off x="5276093" y="1208298"/>
        <a:ext cx="2313035" cy="156465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034686-4867-4BBF-A85D-3B80CFDF1289}">
      <dsp:nvSpPr>
        <dsp:cNvPr id="0" name=""/>
        <dsp:cNvSpPr/>
      </dsp:nvSpPr>
      <dsp:spPr>
        <a:xfrm>
          <a:off x="667362" y="716306"/>
          <a:ext cx="4772257" cy="4772257"/>
        </a:xfrm>
        <a:prstGeom prst="blockArc">
          <a:avLst>
            <a:gd name="adj1" fmla="val 11880000"/>
            <a:gd name="adj2" fmla="val 16200000"/>
            <a:gd name="adj3" fmla="val 464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03B4E3C-2E4C-481B-8C1A-2EE5F9295BA5}">
      <dsp:nvSpPr>
        <dsp:cNvPr id="0" name=""/>
        <dsp:cNvSpPr/>
      </dsp:nvSpPr>
      <dsp:spPr>
        <a:xfrm>
          <a:off x="667362" y="716306"/>
          <a:ext cx="4772257" cy="4772257"/>
        </a:xfrm>
        <a:prstGeom prst="blockArc">
          <a:avLst>
            <a:gd name="adj1" fmla="val 7560000"/>
            <a:gd name="adj2" fmla="val 11880000"/>
            <a:gd name="adj3" fmla="val 464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60C9A20-EC93-4AFA-BD76-D51E985462F3}">
      <dsp:nvSpPr>
        <dsp:cNvPr id="0" name=""/>
        <dsp:cNvSpPr/>
      </dsp:nvSpPr>
      <dsp:spPr>
        <a:xfrm>
          <a:off x="667362" y="716306"/>
          <a:ext cx="4772257" cy="4772257"/>
        </a:xfrm>
        <a:prstGeom prst="blockArc">
          <a:avLst>
            <a:gd name="adj1" fmla="val 3240000"/>
            <a:gd name="adj2" fmla="val 7560000"/>
            <a:gd name="adj3" fmla="val 464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E0D6364-8A5C-4207-BC83-0243629A00C3}">
      <dsp:nvSpPr>
        <dsp:cNvPr id="0" name=""/>
        <dsp:cNvSpPr/>
      </dsp:nvSpPr>
      <dsp:spPr>
        <a:xfrm>
          <a:off x="667362" y="716306"/>
          <a:ext cx="4772257" cy="4772257"/>
        </a:xfrm>
        <a:prstGeom prst="blockArc">
          <a:avLst>
            <a:gd name="adj1" fmla="val 20520000"/>
            <a:gd name="adj2" fmla="val 3240000"/>
            <a:gd name="adj3" fmla="val 464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2701A02-0409-468C-BA4B-B3D9EC7E3EA7}">
      <dsp:nvSpPr>
        <dsp:cNvPr id="0" name=""/>
        <dsp:cNvSpPr/>
      </dsp:nvSpPr>
      <dsp:spPr>
        <a:xfrm>
          <a:off x="667362" y="716306"/>
          <a:ext cx="4772257" cy="4772257"/>
        </a:xfrm>
        <a:prstGeom prst="blockArc">
          <a:avLst>
            <a:gd name="adj1" fmla="val 16200000"/>
            <a:gd name="adj2" fmla="val 20520000"/>
            <a:gd name="adj3" fmla="val 464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D2DA27A-97EC-4705-836A-58AB21DFDBA0}">
      <dsp:nvSpPr>
        <dsp:cNvPr id="0" name=""/>
        <dsp:cNvSpPr/>
      </dsp:nvSpPr>
      <dsp:spPr>
        <a:xfrm>
          <a:off x="1954652" y="2003596"/>
          <a:ext cx="2197678" cy="2197678"/>
        </a:xfrm>
        <a:prstGeom prst="ellipse">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r>
            <a:rPr lang="en-US" sz="2600" kern="1200" dirty="0">
              <a:solidFill>
                <a:schemeClr val="accent5"/>
              </a:solidFill>
            </a:rPr>
            <a:t>Five-step Decision-making Process</a:t>
          </a:r>
        </a:p>
      </dsp:txBody>
      <dsp:txXfrm>
        <a:off x="2276494" y="2325438"/>
        <a:ext cx="1553994" cy="1553994"/>
      </dsp:txXfrm>
    </dsp:sp>
    <dsp:sp modelId="{485106B8-5A17-4FF6-8E16-A1523838795B}">
      <dsp:nvSpPr>
        <dsp:cNvPr id="0" name=""/>
        <dsp:cNvSpPr/>
      </dsp:nvSpPr>
      <dsp:spPr>
        <a:xfrm>
          <a:off x="2284303" y="2500"/>
          <a:ext cx="1538375" cy="1538375"/>
        </a:xfrm>
        <a:prstGeom prst="ellipse">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b="1" kern="1200" dirty="0">
              <a:solidFill>
                <a:schemeClr val="accent5"/>
              </a:solidFill>
            </a:rPr>
            <a:t>Step 1: Expect Students to Achieve Grade-level Standards</a:t>
          </a:r>
          <a:endParaRPr lang="en-US" sz="1200" kern="1200" dirty="0">
            <a:solidFill>
              <a:schemeClr val="accent5"/>
            </a:solidFill>
          </a:endParaRPr>
        </a:p>
      </dsp:txBody>
      <dsp:txXfrm>
        <a:off x="2509593" y="227790"/>
        <a:ext cx="1087795" cy="1087795"/>
      </dsp:txXfrm>
    </dsp:sp>
    <dsp:sp modelId="{2FC66113-1399-44EB-9474-F90576F5E519}">
      <dsp:nvSpPr>
        <dsp:cNvPr id="0" name=""/>
        <dsp:cNvSpPr/>
      </dsp:nvSpPr>
      <dsp:spPr>
        <a:xfrm>
          <a:off x="4500976" y="1613007"/>
          <a:ext cx="1538375" cy="1538375"/>
        </a:xfrm>
        <a:prstGeom prst="ellipse">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b="1" kern="1200" dirty="0">
              <a:solidFill>
                <a:schemeClr val="accent5"/>
              </a:solidFill>
            </a:rPr>
            <a:t>Step 2: Learn About Accessibility Supports for Instruction and Assessment</a:t>
          </a:r>
          <a:endParaRPr lang="en-US" sz="1200" kern="1200" dirty="0">
            <a:solidFill>
              <a:schemeClr val="accent5"/>
            </a:solidFill>
          </a:endParaRPr>
        </a:p>
      </dsp:txBody>
      <dsp:txXfrm>
        <a:off x="4726266" y="1838297"/>
        <a:ext cx="1087795" cy="1087795"/>
      </dsp:txXfrm>
    </dsp:sp>
    <dsp:sp modelId="{CA9220CA-745F-40BC-B625-D4E6BA61153B}">
      <dsp:nvSpPr>
        <dsp:cNvPr id="0" name=""/>
        <dsp:cNvSpPr/>
      </dsp:nvSpPr>
      <dsp:spPr>
        <a:xfrm>
          <a:off x="3654282" y="4218862"/>
          <a:ext cx="1538375" cy="1538375"/>
        </a:xfrm>
        <a:prstGeom prst="ellipse">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b="1" kern="1200" dirty="0">
              <a:solidFill>
                <a:schemeClr val="accent5"/>
              </a:solidFill>
            </a:rPr>
            <a:t>Step 3: Identify Accessibility Supports for Instruction and Assessment</a:t>
          </a:r>
          <a:endParaRPr lang="en-US" sz="1200" kern="1200" dirty="0">
            <a:solidFill>
              <a:schemeClr val="accent5"/>
            </a:solidFill>
          </a:endParaRPr>
        </a:p>
      </dsp:txBody>
      <dsp:txXfrm>
        <a:off x="3879572" y="4444152"/>
        <a:ext cx="1087795" cy="1087795"/>
      </dsp:txXfrm>
    </dsp:sp>
    <dsp:sp modelId="{7E8BD6C1-63F2-4BA7-8F67-0A62A1C9D0E8}">
      <dsp:nvSpPr>
        <dsp:cNvPr id="0" name=""/>
        <dsp:cNvSpPr/>
      </dsp:nvSpPr>
      <dsp:spPr>
        <a:xfrm>
          <a:off x="914325" y="4218862"/>
          <a:ext cx="1538375" cy="1538375"/>
        </a:xfrm>
        <a:prstGeom prst="ellipse">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b="1" kern="1200" dirty="0">
              <a:solidFill>
                <a:schemeClr val="accent5"/>
              </a:solidFill>
            </a:rPr>
            <a:t>Step 4: Administer Accessibility Supports During Instruction and Assessment</a:t>
          </a:r>
          <a:endParaRPr lang="en-US" sz="1200" kern="1200" dirty="0">
            <a:solidFill>
              <a:schemeClr val="accent5"/>
            </a:solidFill>
          </a:endParaRPr>
        </a:p>
      </dsp:txBody>
      <dsp:txXfrm>
        <a:off x="1139615" y="4444152"/>
        <a:ext cx="1087795" cy="1087795"/>
      </dsp:txXfrm>
    </dsp:sp>
    <dsp:sp modelId="{D164ACCF-0EBF-47F5-9CEA-C885D467FCCD}">
      <dsp:nvSpPr>
        <dsp:cNvPr id="0" name=""/>
        <dsp:cNvSpPr/>
      </dsp:nvSpPr>
      <dsp:spPr>
        <a:xfrm>
          <a:off x="67631" y="1613007"/>
          <a:ext cx="1538375" cy="1538375"/>
        </a:xfrm>
        <a:prstGeom prst="ellipse">
          <a:avLst/>
        </a:prstGeom>
        <a:solidFill>
          <a:schemeClr val="accent3">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b="1" kern="1200" dirty="0">
              <a:solidFill>
                <a:schemeClr val="accent5"/>
              </a:solidFill>
            </a:rPr>
            <a:t>Step 5: Evaluate Use of Accessibility Supports in Instruction and Assessment</a:t>
          </a:r>
          <a:endParaRPr lang="en-US" sz="1200" kern="1200" dirty="0">
            <a:solidFill>
              <a:schemeClr val="accent5"/>
            </a:solidFill>
          </a:endParaRPr>
        </a:p>
      </dsp:txBody>
      <dsp:txXfrm>
        <a:off x="292921" y="1838297"/>
        <a:ext cx="1087795" cy="1087795"/>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69C69CAD-AAC3-4FD7-A105-404DAAB2B051}" type="datetimeFigureOut">
              <a:rPr lang="en-US" smtClean="0"/>
              <a:t>12/12/2018</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09E9C8E-7E4A-4897-9F5E-054C1EFC6BEE}" type="slidenum">
              <a:rPr lang="en-US" smtClean="0"/>
              <a:t>‹#›</a:t>
            </a:fld>
            <a:endParaRPr lang="en-US"/>
          </a:p>
        </p:txBody>
      </p:sp>
    </p:spTree>
    <p:extLst>
      <p:ext uri="{BB962C8B-B14F-4D97-AF65-F5344CB8AC3E}">
        <p14:creationId xmlns:p14="http://schemas.microsoft.com/office/powerpoint/2010/main" val="17655163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a.portal.airast.org/core/fileparse.php/2317/urlt/Guidelines-on-Tools-Support-or-Accommodations.pdf"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Flowchart from Standards to reporting</a:t>
            </a:r>
            <a:r>
              <a:rPr lang="en-US" baseline="0" dirty="0"/>
              <a:t> on student performance on testing</a:t>
            </a:r>
          </a:p>
          <a:p>
            <a:endParaRPr lang="en-US" dirty="0"/>
          </a:p>
          <a:p>
            <a:pPr marL="174708" indent="-174708">
              <a:buFont typeface="Arial" panose="020B0604020202020204" pitchFamily="34" charset="0"/>
              <a:buChar char="•"/>
            </a:pPr>
            <a:r>
              <a:rPr lang="en-US" dirty="0"/>
              <a:t>Everything starts</a:t>
            </a:r>
            <a:r>
              <a:rPr lang="en-US" baseline="0" dirty="0"/>
              <a:t> with the standards, and everything comes back to standards</a:t>
            </a:r>
          </a:p>
          <a:p>
            <a:pPr marL="174708" indent="-174708">
              <a:buFont typeface="Arial" panose="020B0604020202020204" pitchFamily="34" charset="0"/>
              <a:buChar char="•"/>
            </a:pPr>
            <a:r>
              <a:rPr lang="en-US" baseline="0" dirty="0"/>
              <a:t>Green steps: input from educators</a:t>
            </a:r>
          </a:p>
          <a:p>
            <a:pPr marL="174708" indent="-174708">
              <a:buFont typeface="Arial" panose="020B0604020202020204" pitchFamily="34" charset="0"/>
              <a:buChar char="•"/>
            </a:pPr>
            <a:r>
              <a:rPr lang="en-US" baseline="0" dirty="0"/>
              <a:t>Blue steps: input/touch points with students</a:t>
            </a:r>
          </a:p>
          <a:p>
            <a:pPr marL="174708" indent="-174708">
              <a:buFont typeface="Arial" panose="020B0604020202020204" pitchFamily="34" charset="0"/>
              <a:buChar char="•"/>
            </a:pPr>
            <a:r>
              <a:rPr lang="en-US" baseline="0" dirty="0"/>
              <a:t>Gray steps: OSPI staff and state testing/reporting vendors</a:t>
            </a:r>
            <a:endParaRPr lang="en-US" dirty="0"/>
          </a:p>
        </p:txBody>
      </p:sp>
      <p:sp>
        <p:nvSpPr>
          <p:cNvPr id="4" name="Slide Number Placeholder 3"/>
          <p:cNvSpPr>
            <a:spLocks noGrp="1"/>
          </p:cNvSpPr>
          <p:nvPr>
            <p:ph type="sldNum" sz="quarter" idx="10"/>
          </p:nvPr>
        </p:nvSpPr>
        <p:spPr/>
        <p:txBody>
          <a:bodyPr/>
          <a:lstStyle/>
          <a:p>
            <a:fld id="{AC708BB1-7EE4-449A-BDC5-572353AC08D5}" type="slidenum">
              <a:rPr lang="en-US" smtClean="0"/>
              <a:t>4</a:t>
            </a:fld>
            <a:endParaRPr lang="en-US"/>
          </a:p>
        </p:txBody>
      </p:sp>
    </p:spTree>
    <p:extLst>
      <p:ext uri="{BB962C8B-B14F-4D97-AF65-F5344CB8AC3E}">
        <p14:creationId xmlns:p14="http://schemas.microsoft.com/office/powerpoint/2010/main" val="35735865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2F64E6-61A8-4FE4-B92C-D0297A8A231C}" type="slidenum">
              <a:rPr lang="en-US" smtClean="0"/>
              <a:t>34</a:t>
            </a:fld>
            <a:endParaRPr lang="en-US"/>
          </a:p>
        </p:txBody>
      </p:sp>
    </p:spTree>
    <p:extLst>
      <p:ext uri="{BB962C8B-B14F-4D97-AF65-F5344CB8AC3E}">
        <p14:creationId xmlns:p14="http://schemas.microsoft.com/office/powerpoint/2010/main" val="15579677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2F64E6-61A8-4FE4-B92C-D0297A8A231C}" type="slidenum">
              <a:rPr lang="en-US" smtClean="0"/>
              <a:t>35</a:t>
            </a:fld>
            <a:endParaRPr lang="en-US"/>
          </a:p>
        </p:txBody>
      </p:sp>
    </p:spTree>
    <p:extLst>
      <p:ext uri="{BB962C8B-B14F-4D97-AF65-F5344CB8AC3E}">
        <p14:creationId xmlns:p14="http://schemas.microsoft.com/office/powerpoint/2010/main" val="7437187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2F64E6-61A8-4FE4-B92C-D0297A8A231C}" type="slidenum">
              <a:rPr lang="en-US" smtClean="0"/>
              <a:t>36</a:t>
            </a:fld>
            <a:endParaRPr lang="en-US"/>
          </a:p>
        </p:txBody>
      </p:sp>
    </p:spTree>
    <p:extLst>
      <p:ext uri="{BB962C8B-B14F-4D97-AF65-F5344CB8AC3E}">
        <p14:creationId xmlns:p14="http://schemas.microsoft.com/office/powerpoint/2010/main" val="17293193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76250" y="722313"/>
            <a:ext cx="6427788" cy="3614737"/>
          </a:xfrm>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1"/>
          </p:nvPr>
        </p:nvSpPr>
        <p:spPr/>
        <p:txBody>
          <a:bodyPr/>
          <a:lstStyle/>
          <a:p>
            <a:pPr defTabSz="949378">
              <a:defRPr/>
            </a:pPr>
            <a:fld id="{8B156DA6-F42D-49D2-B1E0-717DB207DD64}" type="slidenum">
              <a:rPr lang="en-US">
                <a:solidFill>
                  <a:prstClr val="black"/>
                </a:solidFill>
                <a:latin typeface="Calibri" panose="020F0502020204030204"/>
              </a:rPr>
              <a:pPr defTabSz="949378">
                <a:defRPr/>
              </a:pPr>
              <a:t>38</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22389978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Whole</a:t>
            </a:r>
            <a:r>
              <a:rPr lang="en-US" baseline="0" dirty="0"/>
              <a:t> System</a:t>
            </a:r>
          </a:p>
          <a:p>
            <a:r>
              <a:rPr lang="en-US" baseline="0" dirty="0"/>
              <a:t>Focus for the conversation will be on the parts other than the Summative Assessment</a:t>
            </a:r>
            <a:endParaRPr lang="en-US" dirty="0"/>
          </a:p>
        </p:txBody>
      </p:sp>
      <p:sp>
        <p:nvSpPr>
          <p:cNvPr id="4" name="Slide Number Placeholder 3"/>
          <p:cNvSpPr>
            <a:spLocks noGrp="1"/>
          </p:cNvSpPr>
          <p:nvPr>
            <p:ph type="sldNum" sz="quarter" idx="10"/>
          </p:nvPr>
        </p:nvSpPr>
        <p:spPr/>
        <p:txBody>
          <a:bodyPr/>
          <a:lstStyle/>
          <a:p>
            <a:fld id="{AC708BB1-7EE4-449A-BDC5-572353AC08D5}" type="slidenum">
              <a:rPr lang="en-US" smtClean="0"/>
              <a:t>6</a:t>
            </a:fld>
            <a:endParaRPr lang="en-US"/>
          </a:p>
        </p:txBody>
      </p:sp>
    </p:spTree>
    <p:extLst>
      <p:ext uri="{BB962C8B-B14F-4D97-AF65-F5344CB8AC3E}">
        <p14:creationId xmlns:p14="http://schemas.microsoft.com/office/powerpoint/2010/main" val="1241716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Green assessments: can</a:t>
            </a:r>
            <a:r>
              <a:rPr lang="en-US" baseline="0" dirty="0"/>
              <a:t> be used as part of formative assessment process</a:t>
            </a:r>
            <a:endParaRPr lang="en-US" dirty="0"/>
          </a:p>
        </p:txBody>
      </p:sp>
      <p:sp>
        <p:nvSpPr>
          <p:cNvPr id="4" name="Slide Number Placeholder 3"/>
          <p:cNvSpPr>
            <a:spLocks noGrp="1"/>
          </p:cNvSpPr>
          <p:nvPr>
            <p:ph type="sldNum" sz="quarter" idx="10"/>
          </p:nvPr>
        </p:nvSpPr>
        <p:spPr/>
        <p:txBody>
          <a:bodyPr/>
          <a:lstStyle/>
          <a:p>
            <a:fld id="{AC708BB1-7EE4-449A-BDC5-572353AC08D5}" type="slidenum">
              <a:rPr lang="en-US" smtClean="0"/>
              <a:t>7</a:t>
            </a:fld>
            <a:endParaRPr lang="en-US"/>
          </a:p>
        </p:txBody>
      </p:sp>
    </p:spTree>
    <p:extLst>
      <p:ext uri="{BB962C8B-B14F-4D97-AF65-F5344CB8AC3E}">
        <p14:creationId xmlns:p14="http://schemas.microsoft.com/office/powerpoint/2010/main" val="31095242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Full title is CCSSO Accessibility Manual</a:t>
            </a:r>
            <a:r>
              <a:rPr lang="en-US" dirty="0">
                <a:hlinkClick r:id="rId3"/>
              </a:rPr>
              <a:t>: How To Select, Administer, And Evaluate Use Of Accessibility Supports For Instruction And Assessment </a:t>
            </a:r>
            <a:r>
              <a:rPr lang="en-US" dirty="0"/>
              <a:t>Of All Students, Copyright © 2016 by the Council of Chief State School Officers, Washington, DC. </a:t>
            </a:r>
          </a:p>
          <a:p>
            <a:endParaRPr lang="en-US" dirty="0"/>
          </a:p>
        </p:txBody>
      </p:sp>
      <p:sp>
        <p:nvSpPr>
          <p:cNvPr id="4" name="Slide Number Placeholder 3"/>
          <p:cNvSpPr>
            <a:spLocks noGrp="1"/>
          </p:cNvSpPr>
          <p:nvPr>
            <p:ph type="sldNum" sz="quarter" idx="10"/>
          </p:nvPr>
        </p:nvSpPr>
        <p:spPr/>
        <p:txBody>
          <a:bodyPr/>
          <a:lstStyle/>
          <a:p>
            <a:fld id="{E881032E-8435-4810-B872-D429860A9133}" type="slidenum">
              <a:rPr lang="en-US" smtClean="0"/>
              <a:t>18</a:t>
            </a:fld>
            <a:endParaRPr lang="en-US"/>
          </a:p>
        </p:txBody>
      </p:sp>
    </p:spTree>
    <p:extLst>
      <p:ext uri="{BB962C8B-B14F-4D97-AF65-F5344CB8AC3E}">
        <p14:creationId xmlns:p14="http://schemas.microsoft.com/office/powerpoint/2010/main" val="31374790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Green assessments: can</a:t>
            </a:r>
            <a:r>
              <a:rPr lang="en-US" baseline="0" dirty="0"/>
              <a:t> be used as part of formative assessment process</a:t>
            </a:r>
            <a:endParaRPr lang="en-US" dirty="0"/>
          </a:p>
        </p:txBody>
      </p:sp>
      <p:sp>
        <p:nvSpPr>
          <p:cNvPr id="4" name="Slide Number Placeholder 3"/>
          <p:cNvSpPr>
            <a:spLocks noGrp="1"/>
          </p:cNvSpPr>
          <p:nvPr>
            <p:ph type="sldNum" sz="quarter" idx="10"/>
          </p:nvPr>
        </p:nvSpPr>
        <p:spPr/>
        <p:txBody>
          <a:bodyPr/>
          <a:lstStyle/>
          <a:p>
            <a:fld id="{AC708BB1-7EE4-449A-BDC5-572353AC08D5}" type="slidenum">
              <a:rPr lang="en-US" smtClean="0"/>
              <a:t>24</a:t>
            </a:fld>
            <a:endParaRPr lang="en-US"/>
          </a:p>
        </p:txBody>
      </p:sp>
    </p:spTree>
    <p:extLst>
      <p:ext uri="{BB962C8B-B14F-4D97-AF65-F5344CB8AC3E}">
        <p14:creationId xmlns:p14="http://schemas.microsoft.com/office/powerpoint/2010/main" val="30290640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C708BB1-7EE4-449A-BDC5-572353AC08D5}" type="slidenum">
              <a:rPr lang="en-US" smtClean="0"/>
              <a:t>25</a:t>
            </a:fld>
            <a:endParaRPr lang="en-US"/>
          </a:p>
        </p:txBody>
      </p:sp>
    </p:spTree>
    <p:extLst>
      <p:ext uri="{BB962C8B-B14F-4D97-AF65-F5344CB8AC3E}">
        <p14:creationId xmlns:p14="http://schemas.microsoft.com/office/powerpoint/2010/main" val="5183601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Moving on to high school, we have had several questions about who tests</a:t>
            </a:r>
            <a:r>
              <a:rPr lang="en-US" baseline="0" dirty="0"/>
              <a:t> for science, math, and ELA. Again, the WA-AIM window has closed, but information on student testing expectations are included here. </a:t>
            </a:r>
            <a:r>
              <a:rPr lang="en-US" dirty="0"/>
              <a:t>First and most straightforward, for science, all 11th graders</a:t>
            </a:r>
            <a:r>
              <a:rPr lang="en-US" baseline="0" dirty="0"/>
              <a:t> are expected to test on the Washington Comprehensive </a:t>
            </a:r>
            <a:r>
              <a:rPr lang="en-US" b="0" baseline="0" dirty="0"/>
              <a:t>Assessment of Science, or WCAS, or WA-AIM, for eligible students, which are the tests required for federal and state accountability--even if a student took the Biology EOC in a previous year, whether or not they met standard. As with elementary and middle grades, we want to ensure all students have an opportunity to assess using on-grade-level assessments.</a:t>
            </a:r>
          </a:p>
          <a:p>
            <a:endParaRPr lang="en-US" baseline="0" dirty="0"/>
          </a:p>
          <a:p>
            <a:pPr defTabSz="967459">
              <a:defRPr/>
            </a:pPr>
            <a:r>
              <a:rPr lang="en-US" baseline="0" dirty="0"/>
              <a:t>It gets a bit more complicated for math and ELA. First, all 10th graders are expected to test on the Smarter Balanced math and ELA or WA-AIM tests in Spring 2018. These tests are also required for state and federal accountability. Then, there are 11th and 12th graders who either never tested in math and/or ELA, or, if they did test, did not meet the graduation cut-score. The Smarter Balanced and WA-AIM tests for math and ELA will be available to any of these 11th or 12th grader. Both 11th and 12th graders can use the test to meet the assessment graduation requirements for math and ELA as part of earning a diploma. Also, as a reminder, students must make at least one attempt on the math and ELA Smarter Balanced or WA-AIM tests before they can access any of the assessment graduation alternatives.</a:t>
            </a:r>
          </a:p>
          <a:p>
            <a:endParaRPr lang="en-US" dirty="0"/>
          </a:p>
          <a:p>
            <a:r>
              <a:rPr lang="en-US" dirty="0"/>
              <a:t>We appreciate your support in communicating these testing requirements for spring 2018 to all educators across the state. Thank you.</a:t>
            </a:r>
          </a:p>
        </p:txBody>
      </p:sp>
      <p:sp>
        <p:nvSpPr>
          <p:cNvPr id="4" name="Slide Number Placeholder 3"/>
          <p:cNvSpPr>
            <a:spLocks noGrp="1"/>
          </p:cNvSpPr>
          <p:nvPr>
            <p:ph type="sldNum" sz="quarter" idx="10"/>
          </p:nvPr>
        </p:nvSpPr>
        <p:spPr/>
        <p:txBody>
          <a:bodyPr/>
          <a:lstStyle/>
          <a:p>
            <a:pPr defTabSz="931774">
              <a:defRPr/>
            </a:pPr>
            <a:fld id="{4743F1E3-71E9-4C9D-979A-507005575817}" type="slidenum">
              <a:rPr lang="en-US">
                <a:solidFill>
                  <a:prstClr val="black"/>
                </a:solidFill>
                <a:latin typeface="Calibri" panose="020F0502020204030204"/>
              </a:rPr>
              <a:pPr defTabSz="931774">
                <a:defRPr/>
              </a:pPr>
              <a:t>31</a:t>
            </a:fld>
            <a:endParaRPr lang="en-US">
              <a:solidFill>
                <a:prstClr val="black"/>
              </a:solidFill>
              <a:latin typeface="Calibri" panose="020F0502020204030204"/>
            </a:endParaRPr>
          </a:p>
        </p:txBody>
      </p:sp>
    </p:spTree>
    <p:extLst>
      <p:ext uri="{BB962C8B-B14F-4D97-AF65-F5344CB8AC3E}">
        <p14:creationId xmlns:p14="http://schemas.microsoft.com/office/powerpoint/2010/main" val="35161499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Moving on to high school, we have had several questions about who tests</a:t>
            </a:r>
            <a:r>
              <a:rPr lang="en-US" baseline="0" dirty="0"/>
              <a:t> for science, math, and ELA. Again, the WA-AIM window has closed, but information on student testing expectations are included here. </a:t>
            </a:r>
            <a:r>
              <a:rPr lang="en-US" dirty="0"/>
              <a:t>First and most straightforward, for science, all 11th graders</a:t>
            </a:r>
            <a:r>
              <a:rPr lang="en-US" baseline="0" dirty="0"/>
              <a:t> are expected to test on the Washington Comprehensive </a:t>
            </a:r>
            <a:r>
              <a:rPr lang="en-US" b="0" baseline="0" dirty="0"/>
              <a:t>Assessment of Science, or WCAS, or WA-AIM, for eligible students, which are the tests required for federal and state accountability--even if a student took the Biology EOC in a previous year, whether or not they met standard. As with elementary and middle grades, we want to ensure all students have an opportunity to assess using on-grade-level assessments.</a:t>
            </a:r>
          </a:p>
          <a:p>
            <a:endParaRPr lang="en-US" baseline="0" dirty="0"/>
          </a:p>
          <a:p>
            <a:pPr defTabSz="967459">
              <a:defRPr/>
            </a:pPr>
            <a:r>
              <a:rPr lang="en-US" baseline="0" dirty="0"/>
              <a:t>It gets a bit more complicated for math and ELA. First, all 10th graders are expected to test on the Smarter Balanced math and ELA or WA-AIM tests in Spring 2018. These tests are also required for state and federal accountability. Then, there are 11th and 12th graders who either never tested in math and/or ELA, or, if they did test, did not meet the graduation cut-score. The Smarter Balanced and WA-AIM tests for math and ELA will be available to any of these 11th or 12th grader. Both 11th and 12th graders can use the test to meet the assessment graduation requirements for math and ELA as part of earning a diploma. Also, as a reminder, students must make at least one attempt on the math and ELA Smarter Balanced or WA-AIM tests before they can access any of the assessment graduation alternatives.</a:t>
            </a:r>
          </a:p>
          <a:p>
            <a:endParaRPr lang="en-US" dirty="0"/>
          </a:p>
          <a:p>
            <a:r>
              <a:rPr lang="en-US" dirty="0"/>
              <a:t>We appreciate your support in communicating these testing requirements for spring 2018 to all educators across the state. Thank you.</a:t>
            </a:r>
          </a:p>
        </p:txBody>
      </p:sp>
      <p:sp>
        <p:nvSpPr>
          <p:cNvPr id="4" name="Slide Number Placeholder 3"/>
          <p:cNvSpPr>
            <a:spLocks noGrp="1"/>
          </p:cNvSpPr>
          <p:nvPr>
            <p:ph type="sldNum" sz="quarter" idx="10"/>
          </p:nvPr>
        </p:nvSpPr>
        <p:spPr/>
        <p:txBody>
          <a:bodyPr/>
          <a:lstStyle/>
          <a:p>
            <a:pPr defTabSz="931774">
              <a:defRPr/>
            </a:pPr>
            <a:fld id="{4743F1E3-71E9-4C9D-979A-507005575817}" type="slidenum">
              <a:rPr lang="en-US">
                <a:solidFill>
                  <a:prstClr val="black"/>
                </a:solidFill>
                <a:latin typeface="Calibri" panose="020F0502020204030204"/>
              </a:rPr>
              <a:pPr defTabSz="931774">
                <a:defRPr/>
              </a:pPr>
              <a:t>32</a:t>
            </a:fld>
            <a:endParaRPr lang="en-US">
              <a:solidFill>
                <a:prstClr val="black"/>
              </a:solidFill>
              <a:latin typeface="Calibri" panose="020F0502020204030204"/>
            </a:endParaRPr>
          </a:p>
        </p:txBody>
      </p:sp>
    </p:spTree>
    <p:extLst>
      <p:ext uri="{BB962C8B-B14F-4D97-AF65-F5344CB8AC3E}">
        <p14:creationId xmlns:p14="http://schemas.microsoft.com/office/powerpoint/2010/main" val="31950870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Moving on to high school, we have had several questions about who tests</a:t>
            </a:r>
            <a:r>
              <a:rPr lang="en-US" baseline="0" dirty="0"/>
              <a:t> for science, math, and ELA. Again, the WA-AIM window has closed, but information on student testing expectations are included here. </a:t>
            </a:r>
            <a:r>
              <a:rPr lang="en-US" dirty="0"/>
              <a:t>First and most straightforward, for science, all 11th graders</a:t>
            </a:r>
            <a:r>
              <a:rPr lang="en-US" baseline="0" dirty="0"/>
              <a:t> are expected to test on the Washington Comprehensive </a:t>
            </a:r>
            <a:r>
              <a:rPr lang="en-US" b="0" baseline="0" dirty="0"/>
              <a:t>Assessment of Science, or WCAS, or WA-AIM, for eligible students, which are the tests required for federal and state accountability--even if a student took the Biology EOC in a previous year, whether or not they met standard. As with elementary and middle grades, we want to ensure all students have an opportunity to assess using on-grade-level assessments.</a:t>
            </a:r>
          </a:p>
          <a:p>
            <a:endParaRPr lang="en-US" baseline="0" dirty="0"/>
          </a:p>
          <a:p>
            <a:pPr defTabSz="967459">
              <a:defRPr/>
            </a:pPr>
            <a:r>
              <a:rPr lang="en-US" baseline="0" dirty="0"/>
              <a:t>It gets a bit more complicated for math and ELA. First, all 10th graders are expected to test on the Smarter Balanced math and ELA or WA-AIM tests in Spring 2018. These tests are also required for state and federal accountability. Then, there are 11th and 12th graders who either never tested in math and/or ELA, or, if they did test, did not meet the graduation cut-score. The Smarter Balanced and WA-AIM tests for math and ELA will be available to any of these 11th or 12th grader. Both 11th and 12th graders can use the test to meet the assessment graduation requirements for math and ELA as part of earning a diploma. Also, as a reminder, students must make at least one attempt on the math and ELA Smarter Balanced or WA-AIM tests before they can access any of the assessment graduation alternatives.</a:t>
            </a:r>
          </a:p>
          <a:p>
            <a:endParaRPr lang="en-US" dirty="0"/>
          </a:p>
          <a:p>
            <a:r>
              <a:rPr lang="en-US" dirty="0"/>
              <a:t>We appreciate your support in communicating these testing requirements for spring 2018 to all educators across the state. Thank you.</a:t>
            </a:r>
          </a:p>
        </p:txBody>
      </p:sp>
      <p:sp>
        <p:nvSpPr>
          <p:cNvPr id="4" name="Slide Number Placeholder 3"/>
          <p:cNvSpPr>
            <a:spLocks noGrp="1"/>
          </p:cNvSpPr>
          <p:nvPr>
            <p:ph type="sldNum" sz="quarter" idx="10"/>
          </p:nvPr>
        </p:nvSpPr>
        <p:spPr/>
        <p:txBody>
          <a:bodyPr/>
          <a:lstStyle/>
          <a:p>
            <a:pPr defTabSz="931774">
              <a:defRPr/>
            </a:pPr>
            <a:fld id="{4743F1E3-71E9-4C9D-979A-507005575817}" type="slidenum">
              <a:rPr lang="en-US">
                <a:solidFill>
                  <a:prstClr val="black"/>
                </a:solidFill>
                <a:latin typeface="Calibri" panose="020F0502020204030204"/>
              </a:rPr>
              <a:pPr defTabSz="931774">
                <a:defRPr/>
              </a:pPr>
              <a:t>33</a:t>
            </a:fld>
            <a:endParaRPr lang="en-US">
              <a:solidFill>
                <a:prstClr val="black"/>
              </a:solidFill>
              <a:latin typeface="Calibri" panose="020F0502020204030204"/>
            </a:endParaRPr>
          </a:p>
        </p:txBody>
      </p:sp>
    </p:spTree>
    <p:extLst>
      <p:ext uri="{BB962C8B-B14F-4D97-AF65-F5344CB8AC3E}">
        <p14:creationId xmlns:p14="http://schemas.microsoft.com/office/powerpoint/2010/main" val="7848445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2D83714-3E90-495D-B87A-21C640A26326}" type="datetimeFigureOut">
              <a:rPr lang="en-US" smtClean="0"/>
              <a:t>12/12/2018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D75D84-24A9-4B2C-BF22-B3C8A82D08A5}" type="slidenum">
              <a:rPr lang="en-US" smtClean="0"/>
              <a:t>‹#›</a:t>
            </a:fld>
            <a:endParaRPr lang="en-US"/>
          </a:p>
        </p:txBody>
      </p:sp>
    </p:spTree>
    <p:extLst>
      <p:ext uri="{BB962C8B-B14F-4D97-AF65-F5344CB8AC3E}">
        <p14:creationId xmlns:p14="http://schemas.microsoft.com/office/powerpoint/2010/main" val="2790243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2D83714-3E90-495D-B87A-21C640A26326}" type="datetimeFigureOut">
              <a:rPr lang="en-US" smtClean="0"/>
              <a:t>12/12/2018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D75D84-24A9-4B2C-BF22-B3C8A82D08A5}" type="slidenum">
              <a:rPr lang="en-US" smtClean="0"/>
              <a:t>‹#›</a:t>
            </a:fld>
            <a:endParaRPr lang="en-US"/>
          </a:p>
        </p:txBody>
      </p:sp>
    </p:spTree>
    <p:extLst>
      <p:ext uri="{BB962C8B-B14F-4D97-AF65-F5344CB8AC3E}">
        <p14:creationId xmlns:p14="http://schemas.microsoft.com/office/powerpoint/2010/main" val="22190730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2D83714-3E90-495D-B87A-21C640A26326}" type="datetimeFigureOut">
              <a:rPr lang="en-US" smtClean="0"/>
              <a:t>12/12/2018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D75D84-24A9-4B2C-BF22-B3C8A82D08A5}" type="slidenum">
              <a:rPr lang="en-US" smtClean="0"/>
              <a:t>‹#›</a:t>
            </a:fld>
            <a:endParaRPr lang="en-US"/>
          </a:p>
        </p:txBody>
      </p:sp>
    </p:spTree>
    <p:extLst>
      <p:ext uri="{BB962C8B-B14F-4D97-AF65-F5344CB8AC3E}">
        <p14:creationId xmlns:p14="http://schemas.microsoft.com/office/powerpoint/2010/main" val="38208163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2"/>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A833E1F-3E66-524D-A1B0-BF899242A82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9995" t="11124" r="4517" b="6048"/>
          <a:stretch/>
        </p:blipFill>
        <p:spPr>
          <a:xfrm>
            <a:off x="0" y="0"/>
            <a:ext cx="12192000" cy="6868909"/>
          </a:xfrm>
          <a:prstGeom prst="rect">
            <a:avLst/>
          </a:prstGeom>
        </p:spPr>
      </p:pic>
      <p:sp>
        <p:nvSpPr>
          <p:cNvPr id="2" name="Title 1"/>
          <p:cNvSpPr>
            <a:spLocks noGrp="1"/>
          </p:cNvSpPr>
          <p:nvPr>
            <p:ph type="ctrTitle"/>
          </p:nvPr>
        </p:nvSpPr>
        <p:spPr>
          <a:xfrm>
            <a:off x="1524000" y="704353"/>
            <a:ext cx="9144000" cy="2387600"/>
          </a:xfrm>
        </p:spPr>
        <p:txBody>
          <a:bodyPr anchor="b"/>
          <a:lstStyle>
            <a:lvl1pPr algn="ctr">
              <a:defRPr sz="6000" b="1"/>
            </a:lvl1pPr>
          </a:lstStyle>
          <a:p>
            <a:r>
              <a:rPr lang="en-US" dirty="0"/>
              <a:t>Click to edit Master title</a:t>
            </a:r>
          </a:p>
        </p:txBody>
      </p:sp>
      <p:sp>
        <p:nvSpPr>
          <p:cNvPr id="3" name="Subtitle 2"/>
          <p:cNvSpPr>
            <a:spLocks noGrp="1"/>
          </p:cNvSpPr>
          <p:nvPr>
            <p:ph type="subTitle" idx="1" hasCustomPrompt="1"/>
          </p:nvPr>
        </p:nvSpPr>
        <p:spPr>
          <a:xfrm>
            <a:off x="1524000" y="318402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for subtitle here</a:t>
            </a:r>
          </a:p>
        </p:txBody>
      </p:sp>
      <p:pic>
        <p:nvPicPr>
          <p:cNvPr id="6" name="Picture 5">
            <a:extLst>
              <a:ext uri="{FF2B5EF4-FFF2-40B4-BE49-F238E27FC236}">
                <a16:creationId xmlns:a16="http://schemas.microsoft.com/office/drawing/2014/main" id="{AAC01360-7CB3-A644-AE82-50D615F347C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689262" y="74431"/>
            <a:ext cx="1428307" cy="1428307"/>
          </a:xfrm>
          <a:prstGeom prst="rect">
            <a:avLst/>
          </a:prstGeom>
        </p:spPr>
      </p:pic>
    </p:spTree>
    <p:extLst>
      <p:ext uri="{BB962C8B-B14F-4D97-AF65-F5344CB8AC3E}">
        <p14:creationId xmlns:p14="http://schemas.microsoft.com/office/powerpoint/2010/main" val="20025520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a:xfrm>
            <a:off x="838200" y="422275"/>
            <a:ext cx="10515600" cy="1325563"/>
          </a:xfrm>
        </p:spPr>
        <p:txBody>
          <a:bodyPr/>
          <a:lstStyle>
            <a:lvl1pPr>
              <a:defRPr baseline="0">
                <a:latin typeface="Segoe UI Light" panose="020B0502040204020203" pitchFamily="34" charset="0"/>
                <a:cs typeface="Segoe UI Light" panose="020B0502040204020203" pitchFamily="34" charset="0"/>
              </a:defRPr>
            </a:lvl1pPr>
          </a:lstStyle>
          <a:p>
            <a:r>
              <a:rPr lang="en-US" dirty="0"/>
              <a:t>Click to edit Master title style but no more than two lines max high</a:t>
            </a:r>
          </a:p>
        </p:txBody>
      </p:sp>
      <p:sp>
        <p:nvSpPr>
          <p:cNvPr id="3" name="Content Placeholder 2"/>
          <p:cNvSpPr>
            <a:spLocks noGrp="1"/>
          </p:cNvSpPr>
          <p:nvPr>
            <p:ph idx="1"/>
          </p:nvPr>
        </p:nvSpPr>
        <p:spPr>
          <a:xfrm>
            <a:off x="838200" y="1882775"/>
            <a:ext cx="10515600" cy="3927475"/>
          </a:xfrm>
        </p:spPr>
        <p:txBody>
          <a:bodyPr/>
          <a:lstStyle>
            <a:lvl1pPr>
              <a:defRPr>
                <a:latin typeface="Palatino Linotype" panose="02040502050505030304" pitchFamily="18" charset="0"/>
              </a:defRPr>
            </a:lvl1pPr>
            <a:lvl2pPr>
              <a:defRPr>
                <a:latin typeface="Palatino Linotype" panose="02040502050505030304" pitchFamily="18" charset="0"/>
              </a:defRPr>
            </a:lvl2pPr>
            <a:lvl3pPr>
              <a:defRPr>
                <a:latin typeface="Palatino Linotype" panose="02040502050505030304" pitchFamily="18" charset="0"/>
              </a:defRPr>
            </a:lvl3pPr>
            <a:lvl4pPr>
              <a:defRPr>
                <a:latin typeface="Palatino Linotype" panose="02040502050505030304" pitchFamily="18" charset="0"/>
              </a:defRPr>
            </a:lvl4pPr>
            <a:lvl5pPr>
              <a:defRPr>
                <a:latin typeface="Palatino Linotype" panose="02040502050505030304" pitchFamily="18"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Box 10">
            <a:extLst>
              <a:ext uri="{FF2B5EF4-FFF2-40B4-BE49-F238E27FC236}">
                <a16:creationId xmlns:a16="http://schemas.microsoft.com/office/drawing/2014/main" id="{FBF7FD54-69B1-F147-9B2B-1E9F4A800D2E}"/>
              </a:ext>
            </a:extLst>
          </p:cNvPr>
          <p:cNvSpPr txBox="1"/>
          <p:nvPr userDrawn="1"/>
        </p:nvSpPr>
        <p:spPr>
          <a:xfrm>
            <a:off x="10377377" y="6339391"/>
            <a:ext cx="1686246" cy="276999"/>
          </a:xfrm>
          <a:prstGeom prst="rect">
            <a:avLst/>
          </a:prstGeom>
          <a:noFill/>
        </p:spPr>
        <p:txBody>
          <a:bodyPr wrap="square" rtlCol="0">
            <a:spAutoFit/>
          </a:bodyPr>
          <a:lstStyle/>
          <a:p>
            <a:pPr algn="r"/>
            <a:r>
              <a:rPr lang="en-US" sz="1200" dirty="0">
                <a:solidFill>
                  <a:schemeClr val="bg2"/>
                </a:solidFill>
                <a:latin typeface="Segoe UI Historic" panose="020B0502040204020203" pitchFamily="34" charset="0"/>
                <a:ea typeface="Segoe UI Historic" panose="020B0502040204020203" pitchFamily="34" charset="0"/>
                <a:cs typeface="Segoe UI Historic" panose="020B0502040204020203" pitchFamily="34" charset="0"/>
              </a:rPr>
              <a:t>12/05/2018  |   </a:t>
            </a:r>
            <a:fld id="{3C001E99-0A0D-EE42-8F0D-DFB068775785}" type="slidenum">
              <a:rPr lang="en-US" sz="1200" smtClean="0">
                <a:solidFill>
                  <a:schemeClr val="bg2"/>
                </a:solidFill>
                <a:latin typeface="Segoe UI Historic" panose="020B0502040204020203" pitchFamily="34" charset="0"/>
                <a:ea typeface="Segoe UI Historic" panose="020B0502040204020203" pitchFamily="34" charset="0"/>
                <a:cs typeface="Segoe UI Historic" panose="020B0502040204020203" pitchFamily="34" charset="0"/>
              </a:rPr>
              <a:t>‹#›</a:t>
            </a:fld>
            <a:endParaRPr lang="en-US" sz="1200" dirty="0">
              <a:solidFill>
                <a:schemeClr val="bg2"/>
              </a:solidFill>
              <a:latin typeface="Segoe UI Historic" panose="020B0502040204020203" pitchFamily="34" charset="0"/>
              <a:ea typeface="Segoe UI Historic" panose="020B0502040204020203" pitchFamily="34" charset="0"/>
              <a:cs typeface="Segoe UI Historic" panose="020B0502040204020203" pitchFamily="34" charset="0"/>
            </a:endParaRPr>
          </a:p>
        </p:txBody>
      </p:sp>
    </p:spTree>
    <p:extLst>
      <p:ext uri="{BB962C8B-B14F-4D97-AF65-F5344CB8AC3E}">
        <p14:creationId xmlns:p14="http://schemas.microsoft.com/office/powerpoint/2010/main" val="38063271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CF5A732-E668-BA40-A6A8-7647447DF22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76496" b="40177"/>
          <a:stretch/>
        </p:blipFill>
        <p:spPr>
          <a:xfrm>
            <a:off x="9505506" y="0"/>
            <a:ext cx="2686493" cy="4072270"/>
          </a:xfrm>
          <a:prstGeom prst="rect">
            <a:avLst/>
          </a:prstGeom>
        </p:spPr>
      </p:pic>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31731466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Box 9">
            <a:extLst>
              <a:ext uri="{FF2B5EF4-FFF2-40B4-BE49-F238E27FC236}">
                <a16:creationId xmlns:a16="http://schemas.microsoft.com/office/drawing/2014/main" id="{A9713F64-B8B6-ED40-B25E-73F92316E07E}"/>
              </a:ext>
            </a:extLst>
          </p:cNvPr>
          <p:cNvSpPr txBox="1"/>
          <p:nvPr userDrawn="1"/>
        </p:nvSpPr>
        <p:spPr>
          <a:xfrm>
            <a:off x="10377377" y="6339391"/>
            <a:ext cx="1686246" cy="276999"/>
          </a:xfrm>
          <a:prstGeom prst="rect">
            <a:avLst/>
          </a:prstGeom>
          <a:noFill/>
        </p:spPr>
        <p:txBody>
          <a:bodyPr wrap="square" rtlCol="0">
            <a:spAutoFit/>
          </a:bodyPr>
          <a:lstStyle/>
          <a:p>
            <a:pPr algn="r"/>
            <a:r>
              <a:rPr lang="en-US" sz="1200" dirty="0">
                <a:solidFill>
                  <a:schemeClr val="bg2"/>
                </a:solidFill>
                <a:latin typeface="Segoe UI Historic" panose="020B0502040204020203" pitchFamily="34" charset="0"/>
                <a:ea typeface="Segoe UI Historic" panose="020B0502040204020203" pitchFamily="34" charset="0"/>
                <a:cs typeface="Segoe UI Historic" panose="020B0502040204020203" pitchFamily="34" charset="0"/>
              </a:rPr>
              <a:t>12/05/2018  |   </a:t>
            </a:r>
            <a:fld id="{3C001E99-0A0D-EE42-8F0D-DFB068775785}" type="slidenum">
              <a:rPr lang="en-US" sz="1200" smtClean="0">
                <a:solidFill>
                  <a:schemeClr val="bg2"/>
                </a:solidFill>
                <a:latin typeface="Segoe UI Historic" panose="020B0502040204020203" pitchFamily="34" charset="0"/>
                <a:ea typeface="Segoe UI Historic" panose="020B0502040204020203" pitchFamily="34" charset="0"/>
                <a:cs typeface="Segoe UI Historic" panose="020B0502040204020203" pitchFamily="34" charset="0"/>
              </a:rPr>
              <a:t>‹#›</a:t>
            </a:fld>
            <a:endParaRPr lang="en-US" sz="1200" dirty="0">
              <a:solidFill>
                <a:schemeClr val="bg2"/>
              </a:solidFill>
              <a:latin typeface="Segoe UI Historic" panose="020B0502040204020203" pitchFamily="34" charset="0"/>
              <a:ea typeface="Segoe UI Historic" panose="020B0502040204020203" pitchFamily="34" charset="0"/>
              <a:cs typeface="Segoe UI Historic" panose="020B0502040204020203" pitchFamily="34" charset="0"/>
            </a:endParaRPr>
          </a:p>
        </p:txBody>
      </p:sp>
    </p:spTree>
    <p:extLst>
      <p:ext uri="{BB962C8B-B14F-4D97-AF65-F5344CB8AC3E}">
        <p14:creationId xmlns:p14="http://schemas.microsoft.com/office/powerpoint/2010/main" val="33408936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Box 10">
            <a:extLst>
              <a:ext uri="{FF2B5EF4-FFF2-40B4-BE49-F238E27FC236}">
                <a16:creationId xmlns:a16="http://schemas.microsoft.com/office/drawing/2014/main" id="{67A46D28-35EF-334C-A58A-82335A4938D1}"/>
              </a:ext>
            </a:extLst>
          </p:cNvPr>
          <p:cNvSpPr txBox="1"/>
          <p:nvPr userDrawn="1"/>
        </p:nvSpPr>
        <p:spPr>
          <a:xfrm>
            <a:off x="10377377" y="6339391"/>
            <a:ext cx="1686246" cy="276999"/>
          </a:xfrm>
          <a:prstGeom prst="rect">
            <a:avLst/>
          </a:prstGeom>
          <a:noFill/>
        </p:spPr>
        <p:txBody>
          <a:bodyPr wrap="square" rtlCol="0">
            <a:spAutoFit/>
          </a:bodyPr>
          <a:lstStyle/>
          <a:p>
            <a:pPr algn="r"/>
            <a:r>
              <a:rPr lang="en-US" sz="1200" dirty="0">
                <a:solidFill>
                  <a:schemeClr val="bg2"/>
                </a:solidFill>
                <a:latin typeface="Segoe UI Historic" panose="020B0502040204020203" pitchFamily="34" charset="0"/>
                <a:ea typeface="Segoe UI Historic" panose="020B0502040204020203" pitchFamily="34" charset="0"/>
                <a:cs typeface="Segoe UI Historic" panose="020B0502040204020203" pitchFamily="34" charset="0"/>
              </a:rPr>
              <a:t>12/05/2018  |   </a:t>
            </a:r>
            <a:fld id="{3C001E99-0A0D-EE42-8F0D-DFB068775785}" type="slidenum">
              <a:rPr lang="en-US" sz="1200" smtClean="0">
                <a:solidFill>
                  <a:schemeClr val="bg2"/>
                </a:solidFill>
                <a:latin typeface="Segoe UI Historic" panose="020B0502040204020203" pitchFamily="34" charset="0"/>
                <a:ea typeface="Segoe UI Historic" panose="020B0502040204020203" pitchFamily="34" charset="0"/>
                <a:cs typeface="Segoe UI Historic" panose="020B0502040204020203" pitchFamily="34" charset="0"/>
              </a:rPr>
              <a:t>‹#›</a:t>
            </a:fld>
            <a:endParaRPr lang="en-US" sz="1200" dirty="0">
              <a:solidFill>
                <a:schemeClr val="bg2"/>
              </a:solidFill>
              <a:latin typeface="Segoe UI Historic" panose="020B0502040204020203" pitchFamily="34" charset="0"/>
              <a:ea typeface="Segoe UI Historic" panose="020B0502040204020203" pitchFamily="34" charset="0"/>
              <a:cs typeface="Segoe UI Historic" panose="020B0502040204020203" pitchFamily="34" charset="0"/>
            </a:endParaRPr>
          </a:p>
        </p:txBody>
      </p:sp>
    </p:spTree>
    <p:extLst>
      <p:ext uri="{BB962C8B-B14F-4D97-AF65-F5344CB8AC3E}">
        <p14:creationId xmlns:p14="http://schemas.microsoft.com/office/powerpoint/2010/main" val="16627709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9" name="TextBox 8">
            <a:extLst>
              <a:ext uri="{FF2B5EF4-FFF2-40B4-BE49-F238E27FC236}">
                <a16:creationId xmlns:a16="http://schemas.microsoft.com/office/drawing/2014/main" id="{67A46D28-35EF-334C-A58A-82335A4938D1}"/>
              </a:ext>
            </a:extLst>
          </p:cNvPr>
          <p:cNvSpPr txBox="1"/>
          <p:nvPr userDrawn="1"/>
        </p:nvSpPr>
        <p:spPr>
          <a:xfrm>
            <a:off x="10377377" y="6339391"/>
            <a:ext cx="1686246" cy="276999"/>
          </a:xfrm>
          <a:prstGeom prst="rect">
            <a:avLst/>
          </a:prstGeom>
          <a:noFill/>
        </p:spPr>
        <p:txBody>
          <a:bodyPr wrap="square" rtlCol="0">
            <a:spAutoFit/>
          </a:bodyPr>
          <a:lstStyle/>
          <a:p>
            <a:pPr algn="r"/>
            <a:r>
              <a:rPr lang="en-US" sz="1200" dirty="0">
                <a:solidFill>
                  <a:schemeClr val="bg2"/>
                </a:solidFill>
                <a:latin typeface="Segoe UI Historic" panose="020B0502040204020203" pitchFamily="34" charset="0"/>
                <a:ea typeface="Segoe UI Historic" panose="020B0502040204020203" pitchFamily="34" charset="0"/>
                <a:cs typeface="Segoe UI Historic" panose="020B0502040204020203" pitchFamily="34" charset="0"/>
              </a:rPr>
              <a:t>12/05/2018  |   </a:t>
            </a:r>
            <a:fld id="{3C001E99-0A0D-EE42-8F0D-DFB068775785}" type="slidenum">
              <a:rPr lang="en-US" sz="1200" smtClean="0">
                <a:solidFill>
                  <a:schemeClr val="bg2"/>
                </a:solidFill>
                <a:latin typeface="Segoe UI Historic" panose="020B0502040204020203" pitchFamily="34" charset="0"/>
                <a:ea typeface="Segoe UI Historic" panose="020B0502040204020203" pitchFamily="34" charset="0"/>
                <a:cs typeface="Segoe UI Historic" panose="020B0502040204020203" pitchFamily="34" charset="0"/>
              </a:rPr>
              <a:t>‹#›</a:t>
            </a:fld>
            <a:endParaRPr lang="en-US" sz="1200" dirty="0">
              <a:solidFill>
                <a:schemeClr val="bg2"/>
              </a:solidFill>
              <a:latin typeface="Segoe UI Historic" panose="020B0502040204020203" pitchFamily="34" charset="0"/>
              <a:ea typeface="Segoe UI Historic" panose="020B0502040204020203" pitchFamily="34" charset="0"/>
              <a:cs typeface="Segoe UI Historic" panose="020B0502040204020203" pitchFamily="34" charset="0"/>
            </a:endParaRPr>
          </a:p>
        </p:txBody>
      </p:sp>
    </p:spTree>
    <p:extLst>
      <p:ext uri="{BB962C8B-B14F-4D97-AF65-F5344CB8AC3E}">
        <p14:creationId xmlns:p14="http://schemas.microsoft.com/office/powerpoint/2010/main" val="9061914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9" name="TextBox 8">
            <a:extLst>
              <a:ext uri="{FF2B5EF4-FFF2-40B4-BE49-F238E27FC236}">
                <a16:creationId xmlns:a16="http://schemas.microsoft.com/office/drawing/2014/main" id="{67A46D28-35EF-334C-A58A-82335A4938D1}"/>
              </a:ext>
            </a:extLst>
          </p:cNvPr>
          <p:cNvSpPr txBox="1"/>
          <p:nvPr userDrawn="1"/>
        </p:nvSpPr>
        <p:spPr>
          <a:xfrm>
            <a:off x="10377377" y="6339391"/>
            <a:ext cx="1686246" cy="276999"/>
          </a:xfrm>
          <a:prstGeom prst="rect">
            <a:avLst/>
          </a:prstGeom>
          <a:noFill/>
        </p:spPr>
        <p:txBody>
          <a:bodyPr wrap="square" rtlCol="0">
            <a:spAutoFit/>
          </a:bodyPr>
          <a:lstStyle/>
          <a:p>
            <a:pPr algn="r"/>
            <a:r>
              <a:rPr lang="en-US" sz="1200" dirty="0">
                <a:solidFill>
                  <a:schemeClr val="bg2"/>
                </a:solidFill>
                <a:latin typeface="Segoe UI Historic" panose="020B0502040204020203" pitchFamily="34" charset="0"/>
                <a:ea typeface="Segoe UI Historic" panose="020B0502040204020203" pitchFamily="34" charset="0"/>
                <a:cs typeface="Segoe UI Historic" panose="020B0502040204020203" pitchFamily="34" charset="0"/>
              </a:rPr>
              <a:t>12/05/2018  |   </a:t>
            </a:r>
            <a:fld id="{3C001E99-0A0D-EE42-8F0D-DFB068775785}" type="slidenum">
              <a:rPr lang="en-US" sz="1200" smtClean="0">
                <a:solidFill>
                  <a:schemeClr val="bg2"/>
                </a:solidFill>
                <a:latin typeface="Segoe UI Historic" panose="020B0502040204020203" pitchFamily="34" charset="0"/>
                <a:ea typeface="Segoe UI Historic" panose="020B0502040204020203" pitchFamily="34" charset="0"/>
                <a:cs typeface="Segoe UI Historic" panose="020B0502040204020203" pitchFamily="34" charset="0"/>
              </a:rPr>
              <a:t>‹#›</a:t>
            </a:fld>
            <a:endParaRPr lang="en-US" sz="1200" dirty="0">
              <a:solidFill>
                <a:schemeClr val="bg2"/>
              </a:solidFill>
              <a:latin typeface="Segoe UI Historic" panose="020B0502040204020203" pitchFamily="34" charset="0"/>
              <a:ea typeface="Segoe UI Historic" panose="020B0502040204020203" pitchFamily="34" charset="0"/>
              <a:cs typeface="Segoe UI Historic" panose="020B0502040204020203" pitchFamily="34" charset="0"/>
            </a:endParaRPr>
          </a:p>
        </p:txBody>
      </p:sp>
    </p:spTree>
    <p:extLst>
      <p:ext uri="{BB962C8B-B14F-4D97-AF65-F5344CB8AC3E}">
        <p14:creationId xmlns:p14="http://schemas.microsoft.com/office/powerpoint/2010/main" val="2383449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2D83714-3E90-495D-B87A-21C640A26326}" type="datetimeFigureOut">
              <a:rPr lang="en-US" smtClean="0"/>
              <a:t>12/12/2018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D75D84-24A9-4B2C-BF22-B3C8A82D08A5}" type="slidenum">
              <a:rPr lang="en-US" smtClean="0"/>
              <a:t>‹#›</a:t>
            </a:fld>
            <a:endParaRPr lang="en-US"/>
          </a:p>
        </p:txBody>
      </p:sp>
    </p:spTree>
    <p:extLst>
      <p:ext uri="{BB962C8B-B14F-4D97-AF65-F5344CB8AC3E}">
        <p14:creationId xmlns:p14="http://schemas.microsoft.com/office/powerpoint/2010/main" val="22290275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2D83714-3E90-495D-B87A-21C640A26326}" type="datetimeFigureOut">
              <a:rPr lang="en-US" smtClean="0"/>
              <a:t>12/12/2018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D75D84-24A9-4B2C-BF22-B3C8A82D08A5}" type="slidenum">
              <a:rPr lang="en-US" smtClean="0"/>
              <a:t>‹#›</a:t>
            </a:fld>
            <a:endParaRPr lang="en-US"/>
          </a:p>
        </p:txBody>
      </p:sp>
    </p:spTree>
    <p:extLst>
      <p:ext uri="{BB962C8B-B14F-4D97-AF65-F5344CB8AC3E}">
        <p14:creationId xmlns:p14="http://schemas.microsoft.com/office/powerpoint/2010/main" val="8943334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2D83714-3E90-495D-B87A-21C640A26326}" type="datetimeFigureOut">
              <a:rPr lang="en-US" smtClean="0"/>
              <a:t>12/12/2018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D75D84-24A9-4B2C-BF22-B3C8A82D08A5}" type="slidenum">
              <a:rPr lang="en-US" smtClean="0"/>
              <a:t>‹#›</a:t>
            </a:fld>
            <a:endParaRPr lang="en-US"/>
          </a:p>
        </p:txBody>
      </p:sp>
    </p:spTree>
    <p:extLst>
      <p:ext uri="{BB962C8B-B14F-4D97-AF65-F5344CB8AC3E}">
        <p14:creationId xmlns:p14="http://schemas.microsoft.com/office/powerpoint/2010/main" val="4607162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2D83714-3E90-495D-B87A-21C640A26326}" type="datetimeFigureOut">
              <a:rPr lang="en-US" smtClean="0"/>
              <a:t>12/12/2018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7D75D84-24A9-4B2C-BF22-B3C8A82D08A5}" type="slidenum">
              <a:rPr lang="en-US" smtClean="0"/>
              <a:t>‹#›</a:t>
            </a:fld>
            <a:endParaRPr lang="en-US"/>
          </a:p>
        </p:txBody>
      </p:sp>
    </p:spTree>
    <p:extLst>
      <p:ext uri="{BB962C8B-B14F-4D97-AF65-F5344CB8AC3E}">
        <p14:creationId xmlns:p14="http://schemas.microsoft.com/office/powerpoint/2010/main" val="40730307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2D83714-3E90-495D-B87A-21C640A26326}" type="datetimeFigureOut">
              <a:rPr lang="en-US" smtClean="0"/>
              <a:t>12/12/2018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7D75D84-24A9-4B2C-BF22-B3C8A82D08A5}" type="slidenum">
              <a:rPr lang="en-US" smtClean="0"/>
              <a:t>‹#›</a:t>
            </a:fld>
            <a:endParaRPr lang="en-US"/>
          </a:p>
        </p:txBody>
      </p:sp>
    </p:spTree>
    <p:extLst>
      <p:ext uri="{BB962C8B-B14F-4D97-AF65-F5344CB8AC3E}">
        <p14:creationId xmlns:p14="http://schemas.microsoft.com/office/powerpoint/2010/main" val="35614294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D83714-3E90-495D-B87A-21C640A26326}" type="datetimeFigureOut">
              <a:rPr lang="en-US" smtClean="0"/>
              <a:t>12/12/2018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7D75D84-24A9-4B2C-BF22-B3C8A82D08A5}" type="slidenum">
              <a:rPr lang="en-US" smtClean="0"/>
              <a:t>‹#›</a:t>
            </a:fld>
            <a:endParaRPr lang="en-US"/>
          </a:p>
        </p:txBody>
      </p:sp>
    </p:spTree>
    <p:extLst>
      <p:ext uri="{BB962C8B-B14F-4D97-AF65-F5344CB8AC3E}">
        <p14:creationId xmlns:p14="http://schemas.microsoft.com/office/powerpoint/2010/main" val="11056485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2D83714-3E90-495D-B87A-21C640A26326}" type="datetimeFigureOut">
              <a:rPr lang="en-US" smtClean="0"/>
              <a:t>12/12/2018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D75D84-24A9-4B2C-BF22-B3C8A82D08A5}" type="slidenum">
              <a:rPr lang="en-US" smtClean="0"/>
              <a:t>‹#›</a:t>
            </a:fld>
            <a:endParaRPr lang="en-US"/>
          </a:p>
        </p:txBody>
      </p:sp>
    </p:spTree>
    <p:extLst>
      <p:ext uri="{BB962C8B-B14F-4D97-AF65-F5344CB8AC3E}">
        <p14:creationId xmlns:p14="http://schemas.microsoft.com/office/powerpoint/2010/main" val="6527100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2D83714-3E90-495D-B87A-21C640A26326}" type="datetimeFigureOut">
              <a:rPr lang="en-US" smtClean="0"/>
              <a:t>12/12/2018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D75D84-24A9-4B2C-BF22-B3C8A82D08A5}" type="slidenum">
              <a:rPr lang="en-US" smtClean="0"/>
              <a:t>‹#›</a:t>
            </a:fld>
            <a:endParaRPr lang="en-US"/>
          </a:p>
        </p:txBody>
      </p:sp>
    </p:spTree>
    <p:extLst>
      <p:ext uri="{BB962C8B-B14F-4D97-AF65-F5344CB8AC3E}">
        <p14:creationId xmlns:p14="http://schemas.microsoft.com/office/powerpoint/2010/main" val="14535466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D83714-3E90-495D-B87A-21C640A26326}" type="datetimeFigureOut">
              <a:rPr lang="en-US" smtClean="0"/>
              <a:t>12/12/2018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D75D84-24A9-4B2C-BF22-B3C8A82D08A5}" type="slidenum">
              <a:rPr lang="en-US" smtClean="0"/>
              <a:t>‹#›</a:t>
            </a:fld>
            <a:endParaRPr lang="en-US"/>
          </a:p>
        </p:txBody>
      </p:sp>
    </p:spTree>
    <p:extLst>
      <p:ext uri="{BB962C8B-B14F-4D97-AF65-F5344CB8AC3E}">
        <p14:creationId xmlns:p14="http://schemas.microsoft.com/office/powerpoint/2010/main" val="42662484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2856851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txStyles>
    <p:titleStyle>
      <a:lvl1pPr algn="l" defTabSz="914400" rtl="0" eaLnBrk="1" latinLnBrk="0" hangingPunct="1">
        <a:lnSpc>
          <a:spcPct val="90000"/>
        </a:lnSpc>
        <a:spcBef>
          <a:spcPct val="0"/>
        </a:spcBef>
        <a:buNone/>
        <a:defRPr sz="4400" kern="1200">
          <a:solidFill>
            <a:schemeClr val="tx1"/>
          </a:solidFill>
          <a:latin typeface="Segoe UI Light" panose="020B0502040204020203" pitchFamily="34" charset="0"/>
          <a:ea typeface="+mj-ea"/>
          <a:cs typeface="Segoe UI Light" panose="020B0502040204020203"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Palatino Linotype" panose="02040502050505030304"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Palatino Linotype" panose="02040502050505030304"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Palatino Linotype" panose="02040502050505030304"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alatino Linotype" panose="02040502050505030304"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alatino Linotype" panose="020405020505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hyperlink" Target="http://www.k12.wa.us/SpecialEd/ResourceLibrary/pubdocs/IEP-Team-Guidelines-Assess.pdf" TargetMode="External"/><Relationship Id="rId2" Type="http://schemas.openxmlformats.org/officeDocument/2006/relationships/diagramData" Target="../diagrams/data3.xml"/><Relationship Id="rId1" Type="http://schemas.openxmlformats.org/officeDocument/2006/relationships/slideLayout" Target="../slideLayouts/slideLayout1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microsoft.com/office/2007/relationships/hdphoto" Target="../media/hdphoto1.wdp"/></Relationships>
</file>

<file path=ppt/slides/_rels/slide26.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hyperlink" Target="mailto:Assessment@k12.wa.us" TargetMode="External"/><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hyperlink" Target="mailto:wahelpdesk@air.org" TargetMode="External"/><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hyperlink" Target="mailto:wahelpdesk@air.org" TargetMode="External"/><Relationship Id="rId2" Type="http://schemas.openxmlformats.org/officeDocument/2006/relationships/notesSlide" Target="../notesSlides/notesSlide12.xml"/><Relationship Id="rId1" Type="http://schemas.openxmlformats.org/officeDocument/2006/relationships/slideLayout" Target="../slideLayouts/slideLayout13.xml"/><Relationship Id="rId6" Type="http://schemas.openxmlformats.org/officeDocument/2006/relationships/hyperlink" Target="http://www.smarterbalanced.org/" TargetMode="External"/><Relationship Id="rId5" Type="http://schemas.openxmlformats.org/officeDocument/2006/relationships/hyperlink" Target="mailto:Assessment@k12.wa.us" TargetMode="External"/><Relationship Id="rId4" Type="http://schemas.openxmlformats.org/officeDocument/2006/relationships/hyperlink" Target="mailto:assessmentanalysts@k12.wa.us" TargetMode="Externa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image" Target="../media/image6.png"/><Relationship Id="rId16"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5" Type="http://schemas.openxmlformats.org/officeDocument/2006/relationships/image" Target="../media/image1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 Id="rId1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22275"/>
            <a:ext cx="10515600" cy="2736561"/>
          </a:xfrm>
        </p:spPr>
        <p:txBody>
          <a:bodyPr>
            <a:normAutofit/>
          </a:bodyPr>
          <a:lstStyle/>
          <a:p>
            <a:r>
              <a:rPr lang="en-US" dirty="0">
                <a:latin typeface="Segoe UI" panose="020B0502040204020203" pitchFamily="34" charset="0"/>
                <a:cs typeface="Segoe UI" panose="020B0502040204020203" pitchFamily="34" charset="0"/>
              </a:rPr>
              <a:t>Statewide Assessment Implementation: Understanding the Systems and Resources for a Successful Administration</a:t>
            </a:r>
          </a:p>
        </p:txBody>
      </p:sp>
      <p:sp>
        <p:nvSpPr>
          <p:cNvPr id="3" name="Content Placeholder 2"/>
          <p:cNvSpPr>
            <a:spLocks noGrp="1"/>
          </p:cNvSpPr>
          <p:nvPr>
            <p:ph idx="1"/>
          </p:nvPr>
        </p:nvSpPr>
        <p:spPr>
          <a:xfrm>
            <a:off x="838200" y="3158836"/>
            <a:ext cx="10515600" cy="2651414"/>
          </a:xfrm>
        </p:spPr>
        <p:txBody>
          <a:bodyPr numCol="2">
            <a:normAutofit fontScale="47500" lnSpcReduction="20000"/>
          </a:bodyPr>
          <a:lstStyle/>
          <a:p>
            <a:pPr marL="0" indent="0">
              <a:buNone/>
            </a:pPr>
            <a:r>
              <a:rPr lang="en-US" sz="3800" dirty="0">
                <a:latin typeface="Segoe UI" panose="020B0502040204020203" pitchFamily="34" charset="0"/>
                <a:cs typeface="Segoe UI" panose="020B0502040204020203" pitchFamily="34" charset="0"/>
              </a:rPr>
              <a:t>WERA/OPSI Annual Conference </a:t>
            </a:r>
          </a:p>
          <a:p>
            <a:pPr marL="0" indent="0">
              <a:buNone/>
            </a:pPr>
            <a:r>
              <a:rPr lang="en-US" sz="3800" dirty="0">
                <a:latin typeface="Segoe UI" panose="020B0502040204020203" pitchFamily="34" charset="0"/>
                <a:cs typeface="Segoe UI" panose="020B0502040204020203" pitchFamily="34" charset="0"/>
              </a:rPr>
              <a:t>Preconference Session #12</a:t>
            </a:r>
          </a:p>
          <a:p>
            <a:pPr marL="0" indent="0">
              <a:buNone/>
            </a:pPr>
            <a:r>
              <a:rPr lang="en-US" sz="3800" dirty="0">
                <a:latin typeface="Segoe UI" panose="020B0502040204020203" pitchFamily="34" charset="0"/>
                <a:cs typeface="Segoe UI" panose="020B0502040204020203" pitchFamily="34" charset="0"/>
              </a:rPr>
              <a:t>December 5, 2018</a:t>
            </a:r>
          </a:p>
          <a:p>
            <a:pPr marL="0" indent="0">
              <a:buNone/>
            </a:pPr>
            <a:endParaRPr lang="en-US" dirty="0">
              <a:latin typeface="Segoe UI" panose="020B0502040204020203" pitchFamily="34" charset="0"/>
              <a:cs typeface="Segoe UI" panose="020B0502040204020203" pitchFamily="34" charset="0"/>
            </a:endParaRPr>
          </a:p>
          <a:p>
            <a:pPr marL="0" indent="0">
              <a:buNone/>
            </a:pPr>
            <a:endParaRPr lang="en-US" dirty="0">
              <a:latin typeface="Segoe UI" panose="020B0502040204020203" pitchFamily="34" charset="0"/>
              <a:cs typeface="Segoe UI" panose="020B0502040204020203" pitchFamily="34" charset="0"/>
            </a:endParaRPr>
          </a:p>
          <a:p>
            <a:pPr marL="0" indent="0">
              <a:buNone/>
            </a:pPr>
            <a:endParaRPr lang="en-US" dirty="0">
              <a:latin typeface="Segoe UI" panose="020B0502040204020203" pitchFamily="34" charset="0"/>
              <a:cs typeface="Segoe UI" panose="020B0502040204020203" pitchFamily="34" charset="0"/>
            </a:endParaRPr>
          </a:p>
          <a:p>
            <a:pPr marL="0" indent="0">
              <a:buNone/>
            </a:pPr>
            <a:endParaRPr lang="en-US" dirty="0">
              <a:latin typeface="Segoe UI" panose="020B0502040204020203" pitchFamily="34" charset="0"/>
              <a:cs typeface="Segoe UI" panose="020B0502040204020203" pitchFamily="34" charset="0"/>
            </a:endParaRPr>
          </a:p>
          <a:p>
            <a:pPr marL="0" indent="0">
              <a:buNone/>
            </a:pPr>
            <a:endParaRPr lang="en-US" dirty="0">
              <a:latin typeface="Segoe UI" panose="020B0502040204020203" pitchFamily="34" charset="0"/>
              <a:cs typeface="Segoe UI" panose="020B0502040204020203" pitchFamily="34" charset="0"/>
            </a:endParaRPr>
          </a:p>
          <a:p>
            <a:pPr marL="0" indent="0">
              <a:buNone/>
            </a:pPr>
            <a:endParaRPr lang="en-US" dirty="0">
              <a:latin typeface="Segoe UI" panose="020B0502040204020203" pitchFamily="34" charset="0"/>
              <a:cs typeface="Segoe UI" panose="020B0502040204020203" pitchFamily="34" charset="0"/>
            </a:endParaRPr>
          </a:p>
          <a:p>
            <a:pPr marL="0" indent="0">
              <a:buNone/>
            </a:pPr>
            <a:r>
              <a:rPr lang="en-US" sz="3800" dirty="0">
                <a:latin typeface="Segoe UI" panose="020B0502040204020203" pitchFamily="34" charset="0"/>
                <a:cs typeface="Segoe UI" panose="020B0502040204020203" pitchFamily="34" charset="0"/>
              </a:rPr>
              <a:t>Presented by:</a:t>
            </a:r>
          </a:p>
          <a:p>
            <a:pPr marL="0" indent="0">
              <a:buNone/>
            </a:pPr>
            <a:r>
              <a:rPr lang="en-US" sz="3800" dirty="0">
                <a:latin typeface="Segoe UI" panose="020B0502040204020203" pitchFamily="34" charset="0"/>
                <a:cs typeface="Segoe UI" panose="020B0502040204020203" pitchFamily="34" charset="0"/>
              </a:rPr>
              <a:t>Anton Jackson</a:t>
            </a:r>
          </a:p>
          <a:p>
            <a:pPr marL="0" indent="0">
              <a:buNone/>
            </a:pPr>
            <a:r>
              <a:rPr lang="en-US" sz="3800" dirty="0">
                <a:latin typeface="Segoe UI" panose="020B0502040204020203" pitchFamily="34" charset="0"/>
                <a:cs typeface="Segoe UI" panose="020B0502040204020203" pitchFamily="34" charset="0"/>
              </a:rPr>
              <a:t>Clarisse Leong</a:t>
            </a:r>
          </a:p>
          <a:p>
            <a:pPr marL="0" indent="0">
              <a:buNone/>
            </a:pPr>
            <a:r>
              <a:rPr lang="en-US" sz="3800" dirty="0">
                <a:latin typeface="Segoe UI" panose="020B0502040204020203" pitchFamily="34" charset="0"/>
                <a:cs typeface="Segoe UI" panose="020B0502040204020203" pitchFamily="34" charset="0"/>
              </a:rPr>
              <a:t>Mike Middleton</a:t>
            </a:r>
          </a:p>
          <a:p>
            <a:pPr marL="0" indent="0">
              <a:buNone/>
            </a:pPr>
            <a:r>
              <a:rPr lang="en-US" sz="3800" dirty="0">
                <a:latin typeface="Segoe UI" panose="020B0502040204020203" pitchFamily="34" charset="0"/>
                <a:cs typeface="Segoe UI" panose="020B0502040204020203" pitchFamily="34" charset="0"/>
              </a:rPr>
              <a:t>Susan Seegers</a:t>
            </a:r>
          </a:p>
          <a:p>
            <a:pPr marL="0" indent="0">
              <a:buNone/>
            </a:pPr>
            <a:r>
              <a:rPr lang="en-US" sz="3800" dirty="0">
                <a:latin typeface="Segoe UI" panose="020B0502040204020203" pitchFamily="34" charset="0"/>
                <a:cs typeface="Segoe UI" panose="020B0502040204020203" pitchFamily="34" charset="0"/>
              </a:rPr>
              <a:t>Lucas Snider</a:t>
            </a:r>
          </a:p>
          <a:p>
            <a:pPr marL="0" indent="0">
              <a:buNone/>
            </a:pPr>
            <a:r>
              <a:rPr lang="en-US" sz="3800" dirty="0">
                <a:latin typeface="Segoe UI" panose="020B0502040204020203" pitchFamily="34" charset="0"/>
                <a:cs typeface="Segoe UI" panose="020B0502040204020203" pitchFamily="34" charset="0"/>
              </a:rPr>
              <a:t>Toni Wheeler</a:t>
            </a:r>
          </a:p>
        </p:txBody>
      </p:sp>
    </p:spTree>
    <p:extLst>
      <p:ext uri="{BB962C8B-B14F-4D97-AF65-F5344CB8AC3E}">
        <p14:creationId xmlns:p14="http://schemas.microsoft.com/office/powerpoint/2010/main" val="30076282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2063813258"/>
              </p:ext>
            </p:extLst>
          </p:nvPr>
        </p:nvGraphicFramePr>
        <p:xfrm>
          <a:off x="836762" y="612475"/>
          <a:ext cx="10817525" cy="59349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5382878" y="243143"/>
            <a:ext cx="1428211" cy="369332"/>
          </a:xfrm>
          <a:prstGeom prst="rect">
            <a:avLst/>
          </a:prstGeom>
          <a:noFill/>
        </p:spPr>
        <p:txBody>
          <a:bodyPr wrap="none" rtlCol="0">
            <a:spAutoFit/>
          </a:bodyPr>
          <a:lstStyle/>
          <a:p>
            <a:r>
              <a:rPr lang="en-US" dirty="0"/>
              <a:t>OSPI Systems</a:t>
            </a:r>
          </a:p>
        </p:txBody>
      </p:sp>
    </p:spTree>
    <p:extLst>
      <p:ext uri="{BB962C8B-B14F-4D97-AF65-F5344CB8AC3E}">
        <p14:creationId xmlns:p14="http://schemas.microsoft.com/office/powerpoint/2010/main" val="20592114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22420" y="904832"/>
            <a:ext cx="11362485" cy="5071460"/>
          </a:xfrm>
          <a:prstGeom prst="rect">
            <a:avLst/>
          </a:prstGeom>
        </p:spPr>
      </p:pic>
    </p:spTree>
    <p:extLst>
      <p:ext uri="{BB962C8B-B14F-4D97-AF65-F5344CB8AC3E}">
        <p14:creationId xmlns:p14="http://schemas.microsoft.com/office/powerpoint/2010/main" val="13843652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Segoe UI" panose="020B0502040204020203" pitchFamily="34" charset="0"/>
                <a:cs typeface="Segoe UI" panose="020B0502040204020203" pitchFamily="34" charset="0"/>
              </a:rPr>
              <a:t>Section 2: Breakout Groups (60 minutes, 20 minutes per discussion)</a:t>
            </a:r>
          </a:p>
        </p:txBody>
      </p:sp>
      <p:sp>
        <p:nvSpPr>
          <p:cNvPr id="3" name="Content Placeholder 2"/>
          <p:cNvSpPr>
            <a:spLocks noGrp="1"/>
          </p:cNvSpPr>
          <p:nvPr>
            <p:ph idx="1"/>
          </p:nvPr>
        </p:nvSpPr>
        <p:spPr/>
        <p:txBody>
          <a:bodyPr/>
          <a:lstStyle/>
          <a:p>
            <a:pPr marL="0" indent="0">
              <a:buNone/>
            </a:pPr>
            <a:r>
              <a:rPr lang="en-US" dirty="0">
                <a:latin typeface="Segoe UI" panose="020B0502040204020203" pitchFamily="34" charset="0"/>
                <a:cs typeface="Segoe UI" panose="020B0502040204020203" pitchFamily="34" charset="0"/>
              </a:rPr>
              <a:t>Attendees move to one of four quadrants for smaller group discussion. Attendees may participate in up to three breakout groups </a:t>
            </a:r>
          </a:p>
          <a:p>
            <a:pPr lvl="1"/>
            <a:endParaRPr lang="en-US" dirty="0">
              <a:latin typeface="Segoe UI" panose="020B0502040204020203" pitchFamily="34" charset="0"/>
              <a:cs typeface="Segoe UI" panose="020B0502040204020203" pitchFamily="34" charset="0"/>
            </a:endParaRPr>
          </a:p>
          <a:p>
            <a:pPr marL="457200" lvl="1" indent="0">
              <a:buNone/>
            </a:pPr>
            <a:r>
              <a:rPr lang="en-US" dirty="0">
                <a:latin typeface="Segoe UI" panose="020B0502040204020203" pitchFamily="34" charset="0"/>
                <a:cs typeface="Segoe UI" panose="020B0502040204020203" pitchFamily="34" charset="0"/>
              </a:rPr>
              <a:t>Group One: Appropriate accommodations, identification, and process</a:t>
            </a:r>
          </a:p>
          <a:p>
            <a:pPr marL="457200" lvl="1" indent="0">
              <a:buNone/>
            </a:pPr>
            <a:r>
              <a:rPr lang="en-US" dirty="0">
                <a:latin typeface="Segoe UI" panose="020B0502040204020203" pitchFamily="34" charset="0"/>
                <a:cs typeface="Segoe UI" panose="020B0502040204020203" pitchFamily="34" charset="0"/>
              </a:rPr>
              <a:t>Group Two: Graduation alternatives and tracking processes</a:t>
            </a:r>
          </a:p>
          <a:p>
            <a:pPr marL="457200" lvl="1" indent="0">
              <a:buNone/>
            </a:pPr>
            <a:r>
              <a:rPr lang="en-US" dirty="0">
                <a:latin typeface="Segoe UI" panose="020B0502040204020203" pitchFamily="34" charset="0"/>
                <a:cs typeface="Segoe UI" panose="020B0502040204020203" pitchFamily="34" charset="0"/>
              </a:rPr>
              <a:t>Group Three: Classroom-based formative processes, interims, Digital Library, and resources</a:t>
            </a:r>
          </a:p>
          <a:p>
            <a:pPr marL="457200" lvl="1" indent="0">
              <a:buNone/>
            </a:pPr>
            <a:r>
              <a:rPr lang="en-US" dirty="0">
                <a:latin typeface="Segoe UI" panose="020B0502040204020203" pitchFamily="34" charset="0"/>
                <a:cs typeface="Segoe UI" panose="020B0502040204020203" pitchFamily="34" charset="0"/>
              </a:rPr>
              <a:t>Group Four: Systems nuts and bolts, WAMS, CEDARS, TIDE</a:t>
            </a:r>
          </a:p>
          <a:p>
            <a:endParaRPr lang="en-US" dirty="0"/>
          </a:p>
        </p:txBody>
      </p:sp>
    </p:spTree>
    <p:extLst>
      <p:ext uri="{BB962C8B-B14F-4D97-AF65-F5344CB8AC3E}">
        <p14:creationId xmlns:p14="http://schemas.microsoft.com/office/powerpoint/2010/main" val="31637532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Segoe UI" panose="020B0502040204020203" pitchFamily="34" charset="0"/>
                <a:cs typeface="Segoe UI" panose="020B0502040204020203" pitchFamily="34" charset="0"/>
              </a:rPr>
              <a:t>Group Sessions and Topics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823397623"/>
              </p:ext>
            </p:extLst>
          </p:nvPr>
        </p:nvGraphicFramePr>
        <p:xfrm>
          <a:off x="838200" y="1523999"/>
          <a:ext cx="10515600" cy="4448176"/>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2579142969"/>
                    </a:ext>
                  </a:extLst>
                </a:gridCol>
                <a:gridCol w="5257800">
                  <a:extLst>
                    <a:ext uri="{9D8B030D-6E8A-4147-A177-3AD203B41FA5}">
                      <a16:colId xmlns:a16="http://schemas.microsoft.com/office/drawing/2014/main" val="1243477161"/>
                    </a:ext>
                  </a:extLst>
                </a:gridCol>
              </a:tblGrid>
              <a:tr h="2224088">
                <a:tc>
                  <a:txBody>
                    <a:bodyPr/>
                    <a:lstStyle/>
                    <a:p>
                      <a:r>
                        <a:rPr lang="en-US" sz="2400" b="1" dirty="0">
                          <a:solidFill>
                            <a:schemeClr val="bg1"/>
                          </a:solidFill>
                        </a:rPr>
                        <a:t>Group 1:</a:t>
                      </a:r>
                    </a:p>
                    <a:p>
                      <a:pPr marL="285750" indent="-285750">
                        <a:buFont typeface="Arial" panose="020B0604020202020204" pitchFamily="34" charset="0"/>
                        <a:buChar char="•"/>
                      </a:pPr>
                      <a:r>
                        <a:rPr lang="en-US" sz="2400" b="0" dirty="0">
                          <a:solidFill>
                            <a:schemeClr val="tx1"/>
                          </a:solidFill>
                        </a:rPr>
                        <a:t>Appropriate accommodations and identification process</a:t>
                      </a:r>
                    </a:p>
                  </a:txBody>
                  <a:tcPr>
                    <a:noFill/>
                  </a:tcPr>
                </a:tc>
                <a:tc>
                  <a:txBody>
                    <a:bodyPr/>
                    <a:lstStyle/>
                    <a:p>
                      <a:r>
                        <a:rPr lang="en-US" sz="2400" b="1" dirty="0">
                          <a:solidFill>
                            <a:schemeClr val="bg1"/>
                          </a:solidFill>
                        </a:rPr>
                        <a:t>Group 2:</a:t>
                      </a:r>
                    </a:p>
                    <a:p>
                      <a:pPr marL="285750" indent="-285750">
                        <a:buFont typeface="Arial" panose="020B0604020202020204" pitchFamily="34" charset="0"/>
                        <a:buChar char="•"/>
                      </a:pPr>
                      <a:r>
                        <a:rPr lang="en-US" sz="2400" b="0" dirty="0">
                          <a:solidFill>
                            <a:schemeClr val="tx1"/>
                          </a:solidFill>
                        </a:rPr>
                        <a:t>Graduation alternatives</a:t>
                      </a:r>
                    </a:p>
                    <a:p>
                      <a:pPr marL="285750" indent="-285750">
                        <a:buFont typeface="Arial" panose="020B0604020202020204" pitchFamily="34" charset="0"/>
                        <a:buChar char="•"/>
                      </a:pPr>
                      <a:r>
                        <a:rPr lang="en-US" sz="2400" b="0" dirty="0">
                          <a:solidFill>
                            <a:schemeClr val="tx1"/>
                          </a:solidFill>
                        </a:rPr>
                        <a:t>Tracking processes</a:t>
                      </a:r>
                    </a:p>
                  </a:txBody>
                  <a:tcPr>
                    <a:noFill/>
                  </a:tcPr>
                </a:tc>
                <a:extLst>
                  <a:ext uri="{0D108BD9-81ED-4DB2-BD59-A6C34878D82A}">
                    <a16:rowId xmlns:a16="http://schemas.microsoft.com/office/drawing/2014/main" val="3639642266"/>
                  </a:ext>
                </a:extLst>
              </a:tr>
              <a:tr h="2224088">
                <a:tc>
                  <a:txBody>
                    <a:bodyPr/>
                    <a:lstStyle/>
                    <a:p>
                      <a:r>
                        <a:rPr lang="en-US" sz="2400" b="1" dirty="0">
                          <a:solidFill>
                            <a:schemeClr val="bg1"/>
                          </a:solidFill>
                        </a:rPr>
                        <a:t>Group 3:</a:t>
                      </a:r>
                    </a:p>
                    <a:p>
                      <a:pPr marL="285750" indent="-285750">
                        <a:buFont typeface="Arial" panose="020B0604020202020204" pitchFamily="34" charset="0"/>
                        <a:buChar char="•"/>
                      </a:pPr>
                      <a:r>
                        <a:rPr lang="en-US" sz="2400" b="0" dirty="0">
                          <a:solidFill>
                            <a:schemeClr val="tx1"/>
                          </a:solidFill>
                        </a:rPr>
                        <a:t>Classroom-based formative processes</a:t>
                      </a:r>
                    </a:p>
                    <a:p>
                      <a:pPr marL="285750" indent="-285750">
                        <a:buFont typeface="Arial" panose="020B0604020202020204" pitchFamily="34" charset="0"/>
                        <a:buChar char="•"/>
                      </a:pPr>
                      <a:r>
                        <a:rPr lang="en-US" sz="2400" b="0" dirty="0">
                          <a:solidFill>
                            <a:schemeClr val="tx1"/>
                          </a:solidFill>
                        </a:rPr>
                        <a:t>Interims</a:t>
                      </a:r>
                    </a:p>
                    <a:p>
                      <a:pPr marL="285750" indent="-285750">
                        <a:buFont typeface="Arial" panose="020B0604020202020204" pitchFamily="34" charset="0"/>
                        <a:buChar char="•"/>
                      </a:pPr>
                      <a:r>
                        <a:rPr lang="en-US" sz="2400" b="0" dirty="0">
                          <a:solidFill>
                            <a:schemeClr val="tx1"/>
                          </a:solidFill>
                        </a:rPr>
                        <a:t>Digital Library</a:t>
                      </a:r>
                    </a:p>
                    <a:p>
                      <a:pPr marL="285750" indent="-285750">
                        <a:buFont typeface="Arial" panose="020B0604020202020204" pitchFamily="34" charset="0"/>
                        <a:buChar char="•"/>
                      </a:pPr>
                      <a:r>
                        <a:rPr lang="en-US" sz="2400" b="0" dirty="0">
                          <a:solidFill>
                            <a:schemeClr val="tx1"/>
                          </a:solidFill>
                        </a:rPr>
                        <a:t>Resources</a:t>
                      </a:r>
                    </a:p>
                  </a:txBody>
                  <a:tcPr>
                    <a:noFill/>
                  </a:tcPr>
                </a:tc>
                <a:tc>
                  <a:txBody>
                    <a:bodyPr/>
                    <a:lstStyle/>
                    <a:p>
                      <a:r>
                        <a:rPr lang="en-US" sz="2400" b="1" dirty="0">
                          <a:solidFill>
                            <a:schemeClr val="bg1"/>
                          </a:solidFill>
                        </a:rPr>
                        <a:t>Group 4:</a:t>
                      </a:r>
                    </a:p>
                    <a:p>
                      <a:pPr marL="285750" indent="-285750">
                        <a:buFont typeface="Arial" panose="020B0604020202020204" pitchFamily="34" charset="0"/>
                        <a:buChar char="•"/>
                      </a:pPr>
                      <a:r>
                        <a:rPr lang="en-US" sz="2400" b="0" dirty="0">
                          <a:solidFill>
                            <a:schemeClr val="tx1"/>
                          </a:solidFill>
                        </a:rPr>
                        <a:t>Systems nuts and bolts:</a:t>
                      </a:r>
                    </a:p>
                    <a:p>
                      <a:pPr marL="457200" lvl="1" indent="0">
                        <a:buFont typeface="Arial" panose="020B0604020202020204" pitchFamily="34" charset="0"/>
                        <a:buNone/>
                      </a:pPr>
                      <a:r>
                        <a:rPr lang="en-US" sz="2400" b="0" dirty="0">
                          <a:solidFill>
                            <a:schemeClr val="tx1"/>
                          </a:solidFill>
                        </a:rPr>
                        <a:t>WAMS</a:t>
                      </a:r>
                    </a:p>
                    <a:p>
                      <a:pPr marL="457200" lvl="1" indent="0">
                        <a:buFont typeface="Arial" panose="020B0604020202020204" pitchFamily="34" charset="0"/>
                        <a:buNone/>
                      </a:pPr>
                      <a:r>
                        <a:rPr lang="en-US" sz="2400" b="0" dirty="0">
                          <a:solidFill>
                            <a:schemeClr val="tx1"/>
                          </a:solidFill>
                        </a:rPr>
                        <a:t>CEDARS</a:t>
                      </a:r>
                    </a:p>
                    <a:p>
                      <a:pPr marL="457200" lvl="1" indent="0">
                        <a:buFont typeface="Arial" panose="020B0604020202020204" pitchFamily="34" charset="0"/>
                        <a:buNone/>
                      </a:pPr>
                      <a:r>
                        <a:rPr lang="en-US" sz="2400" b="0" dirty="0">
                          <a:solidFill>
                            <a:schemeClr val="tx1"/>
                          </a:solidFill>
                        </a:rPr>
                        <a:t>TIDE</a:t>
                      </a:r>
                    </a:p>
                  </a:txBody>
                  <a:tcPr>
                    <a:noFill/>
                  </a:tcPr>
                </a:tc>
                <a:extLst>
                  <a:ext uri="{0D108BD9-81ED-4DB2-BD59-A6C34878D82A}">
                    <a16:rowId xmlns:a16="http://schemas.microsoft.com/office/drawing/2014/main" val="3553535101"/>
                  </a:ext>
                </a:extLst>
              </a:tr>
            </a:tbl>
          </a:graphicData>
        </a:graphic>
      </p:graphicFrame>
    </p:spTree>
    <p:extLst>
      <p:ext uri="{BB962C8B-B14F-4D97-AF65-F5344CB8AC3E}">
        <p14:creationId xmlns:p14="http://schemas.microsoft.com/office/powerpoint/2010/main" val="22779351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Segoe UI" panose="020B0502040204020203" pitchFamily="34" charset="0"/>
                <a:cs typeface="Segoe UI" panose="020B0502040204020203" pitchFamily="34" charset="0"/>
              </a:rPr>
              <a:t>10 Minute break</a:t>
            </a:r>
          </a:p>
        </p:txBody>
      </p:sp>
    </p:spTree>
    <p:extLst>
      <p:ext uri="{BB962C8B-B14F-4D97-AF65-F5344CB8AC3E}">
        <p14:creationId xmlns:p14="http://schemas.microsoft.com/office/powerpoint/2010/main" val="35213678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Segoe UI" panose="020B0502040204020203" pitchFamily="34" charset="0"/>
                <a:cs typeface="Segoe UI" panose="020B0502040204020203" pitchFamily="34" charset="0"/>
              </a:rPr>
              <a:t>Group Sessions and Topics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823397623"/>
              </p:ext>
            </p:extLst>
          </p:nvPr>
        </p:nvGraphicFramePr>
        <p:xfrm>
          <a:off x="838200" y="1523999"/>
          <a:ext cx="10515600" cy="4448176"/>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2579142969"/>
                    </a:ext>
                  </a:extLst>
                </a:gridCol>
                <a:gridCol w="5257800">
                  <a:extLst>
                    <a:ext uri="{9D8B030D-6E8A-4147-A177-3AD203B41FA5}">
                      <a16:colId xmlns:a16="http://schemas.microsoft.com/office/drawing/2014/main" val="1243477161"/>
                    </a:ext>
                  </a:extLst>
                </a:gridCol>
              </a:tblGrid>
              <a:tr h="2224088">
                <a:tc>
                  <a:txBody>
                    <a:bodyPr/>
                    <a:lstStyle/>
                    <a:p>
                      <a:r>
                        <a:rPr lang="en-US" sz="2400" b="1" dirty="0">
                          <a:solidFill>
                            <a:schemeClr val="bg1"/>
                          </a:solidFill>
                        </a:rPr>
                        <a:t>Group 1:</a:t>
                      </a:r>
                    </a:p>
                    <a:p>
                      <a:pPr marL="285750" indent="-285750">
                        <a:buFont typeface="Arial" panose="020B0604020202020204" pitchFamily="34" charset="0"/>
                        <a:buChar char="•"/>
                      </a:pPr>
                      <a:r>
                        <a:rPr lang="en-US" sz="2400" b="0" dirty="0">
                          <a:solidFill>
                            <a:schemeClr val="tx1"/>
                          </a:solidFill>
                        </a:rPr>
                        <a:t>Appropriate accommodations and identification process</a:t>
                      </a:r>
                    </a:p>
                  </a:txBody>
                  <a:tcPr>
                    <a:noFill/>
                  </a:tcPr>
                </a:tc>
                <a:tc>
                  <a:txBody>
                    <a:bodyPr/>
                    <a:lstStyle/>
                    <a:p>
                      <a:r>
                        <a:rPr lang="en-US" sz="2400" b="1" dirty="0">
                          <a:solidFill>
                            <a:schemeClr val="bg1"/>
                          </a:solidFill>
                        </a:rPr>
                        <a:t>Group 2:</a:t>
                      </a:r>
                    </a:p>
                    <a:p>
                      <a:pPr marL="285750" indent="-285750">
                        <a:buFont typeface="Arial" panose="020B0604020202020204" pitchFamily="34" charset="0"/>
                        <a:buChar char="•"/>
                      </a:pPr>
                      <a:r>
                        <a:rPr lang="en-US" sz="2400" b="0" dirty="0">
                          <a:solidFill>
                            <a:schemeClr val="tx1"/>
                          </a:solidFill>
                        </a:rPr>
                        <a:t>Graduation alternatives</a:t>
                      </a:r>
                    </a:p>
                    <a:p>
                      <a:pPr marL="285750" indent="-285750">
                        <a:buFont typeface="Arial" panose="020B0604020202020204" pitchFamily="34" charset="0"/>
                        <a:buChar char="•"/>
                      </a:pPr>
                      <a:r>
                        <a:rPr lang="en-US" sz="2400" b="0" dirty="0">
                          <a:solidFill>
                            <a:schemeClr val="tx1"/>
                          </a:solidFill>
                        </a:rPr>
                        <a:t>Tracking processes</a:t>
                      </a:r>
                    </a:p>
                  </a:txBody>
                  <a:tcPr>
                    <a:noFill/>
                  </a:tcPr>
                </a:tc>
                <a:extLst>
                  <a:ext uri="{0D108BD9-81ED-4DB2-BD59-A6C34878D82A}">
                    <a16:rowId xmlns:a16="http://schemas.microsoft.com/office/drawing/2014/main" val="3639642266"/>
                  </a:ext>
                </a:extLst>
              </a:tr>
              <a:tr h="2224088">
                <a:tc>
                  <a:txBody>
                    <a:bodyPr/>
                    <a:lstStyle/>
                    <a:p>
                      <a:r>
                        <a:rPr lang="en-US" sz="2400" b="1" dirty="0">
                          <a:solidFill>
                            <a:schemeClr val="bg1"/>
                          </a:solidFill>
                        </a:rPr>
                        <a:t>Group 3:</a:t>
                      </a:r>
                    </a:p>
                    <a:p>
                      <a:pPr marL="285750" indent="-285750">
                        <a:buFont typeface="Arial" panose="020B0604020202020204" pitchFamily="34" charset="0"/>
                        <a:buChar char="•"/>
                      </a:pPr>
                      <a:r>
                        <a:rPr lang="en-US" sz="2400" b="0" dirty="0">
                          <a:solidFill>
                            <a:schemeClr val="tx1"/>
                          </a:solidFill>
                        </a:rPr>
                        <a:t>Classroom-based formative processes</a:t>
                      </a:r>
                    </a:p>
                    <a:p>
                      <a:pPr marL="285750" indent="-285750">
                        <a:buFont typeface="Arial" panose="020B0604020202020204" pitchFamily="34" charset="0"/>
                        <a:buChar char="•"/>
                      </a:pPr>
                      <a:r>
                        <a:rPr lang="en-US" sz="2400" b="0" dirty="0">
                          <a:solidFill>
                            <a:schemeClr val="tx1"/>
                          </a:solidFill>
                        </a:rPr>
                        <a:t>Interims</a:t>
                      </a:r>
                    </a:p>
                    <a:p>
                      <a:pPr marL="285750" indent="-285750">
                        <a:buFont typeface="Arial" panose="020B0604020202020204" pitchFamily="34" charset="0"/>
                        <a:buChar char="•"/>
                      </a:pPr>
                      <a:r>
                        <a:rPr lang="en-US" sz="2400" b="0" dirty="0">
                          <a:solidFill>
                            <a:schemeClr val="tx1"/>
                          </a:solidFill>
                        </a:rPr>
                        <a:t>Digital Library</a:t>
                      </a:r>
                    </a:p>
                    <a:p>
                      <a:pPr marL="285750" indent="-285750">
                        <a:buFont typeface="Arial" panose="020B0604020202020204" pitchFamily="34" charset="0"/>
                        <a:buChar char="•"/>
                      </a:pPr>
                      <a:r>
                        <a:rPr lang="en-US" sz="2400" b="0" dirty="0">
                          <a:solidFill>
                            <a:schemeClr val="tx1"/>
                          </a:solidFill>
                        </a:rPr>
                        <a:t>Resources</a:t>
                      </a:r>
                    </a:p>
                  </a:txBody>
                  <a:tcPr>
                    <a:noFill/>
                  </a:tcPr>
                </a:tc>
                <a:tc>
                  <a:txBody>
                    <a:bodyPr/>
                    <a:lstStyle/>
                    <a:p>
                      <a:r>
                        <a:rPr lang="en-US" sz="2400" b="1" dirty="0">
                          <a:solidFill>
                            <a:schemeClr val="bg1"/>
                          </a:solidFill>
                        </a:rPr>
                        <a:t>Group 4:</a:t>
                      </a:r>
                    </a:p>
                    <a:p>
                      <a:pPr marL="285750" indent="-285750">
                        <a:buFont typeface="Arial" panose="020B0604020202020204" pitchFamily="34" charset="0"/>
                        <a:buChar char="•"/>
                      </a:pPr>
                      <a:r>
                        <a:rPr lang="en-US" sz="2400" b="0" dirty="0">
                          <a:solidFill>
                            <a:schemeClr val="tx1"/>
                          </a:solidFill>
                        </a:rPr>
                        <a:t>Systems nuts and bolts:</a:t>
                      </a:r>
                    </a:p>
                    <a:p>
                      <a:pPr marL="457200" lvl="1" indent="0">
                        <a:buFont typeface="Arial" panose="020B0604020202020204" pitchFamily="34" charset="0"/>
                        <a:buNone/>
                      </a:pPr>
                      <a:r>
                        <a:rPr lang="en-US" sz="2400" b="0" dirty="0">
                          <a:solidFill>
                            <a:schemeClr val="tx1"/>
                          </a:solidFill>
                        </a:rPr>
                        <a:t>WAMS</a:t>
                      </a:r>
                    </a:p>
                    <a:p>
                      <a:pPr marL="457200" lvl="1" indent="0">
                        <a:buFont typeface="Arial" panose="020B0604020202020204" pitchFamily="34" charset="0"/>
                        <a:buNone/>
                      </a:pPr>
                      <a:r>
                        <a:rPr lang="en-US" sz="2400" b="0" dirty="0">
                          <a:solidFill>
                            <a:schemeClr val="tx1"/>
                          </a:solidFill>
                        </a:rPr>
                        <a:t>CEDARS</a:t>
                      </a:r>
                    </a:p>
                    <a:p>
                      <a:pPr marL="457200" lvl="1" indent="0">
                        <a:buFont typeface="Arial" panose="020B0604020202020204" pitchFamily="34" charset="0"/>
                        <a:buNone/>
                      </a:pPr>
                      <a:r>
                        <a:rPr lang="en-US" sz="2400" b="0" dirty="0">
                          <a:solidFill>
                            <a:schemeClr val="tx1"/>
                          </a:solidFill>
                        </a:rPr>
                        <a:t>TIDE</a:t>
                      </a:r>
                    </a:p>
                  </a:txBody>
                  <a:tcPr>
                    <a:noFill/>
                  </a:tcPr>
                </a:tc>
                <a:extLst>
                  <a:ext uri="{0D108BD9-81ED-4DB2-BD59-A6C34878D82A}">
                    <a16:rowId xmlns:a16="http://schemas.microsoft.com/office/drawing/2014/main" val="3553535101"/>
                  </a:ext>
                </a:extLst>
              </a:tr>
            </a:tbl>
          </a:graphicData>
        </a:graphic>
      </p:graphicFrame>
    </p:spTree>
    <p:extLst>
      <p:ext uri="{BB962C8B-B14F-4D97-AF65-F5344CB8AC3E}">
        <p14:creationId xmlns:p14="http://schemas.microsoft.com/office/powerpoint/2010/main" val="10719984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Assessment Types</a:t>
            </a:r>
          </a:p>
        </p:txBody>
      </p:sp>
      <p:sp>
        <p:nvSpPr>
          <p:cNvPr id="3" name="Content Placeholder 2"/>
          <p:cNvSpPr>
            <a:spLocks noGrp="1"/>
          </p:cNvSpPr>
          <p:nvPr>
            <p:ph idx="1"/>
          </p:nvPr>
        </p:nvSpPr>
        <p:spPr>
          <a:xfrm>
            <a:off x="838200" y="1451989"/>
            <a:ext cx="10515600" cy="3927475"/>
          </a:xfrm>
        </p:spPr>
        <p:txBody>
          <a:bodyPr/>
          <a:lstStyle/>
          <a:p>
            <a:r>
              <a:rPr lang="en-US" dirty="0"/>
              <a:t>All students must participate in the statewide assessment system in the required grades and content areas through:</a:t>
            </a:r>
          </a:p>
          <a:p>
            <a:endParaRPr lang="en-US" dirty="0"/>
          </a:p>
          <a:p>
            <a:pPr marL="0" indent="0">
              <a:buNone/>
            </a:pPr>
            <a:endParaRPr lang="en-US" dirty="0"/>
          </a:p>
        </p:txBody>
      </p:sp>
      <p:graphicFrame>
        <p:nvGraphicFramePr>
          <p:cNvPr id="8" name="Diagram 7"/>
          <p:cNvGraphicFramePr/>
          <p:nvPr>
            <p:extLst/>
          </p:nvPr>
        </p:nvGraphicFramePr>
        <p:xfrm>
          <a:off x="693855" y="2231916"/>
          <a:ext cx="7591501" cy="31475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Right Brace 8"/>
          <p:cNvSpPr/>
          <p:nvPr/>
        </p:nvSpPr>
        <p:spPr>
          <a:xfrm rot="5400000">
            <a:off x="5474785" y="2946813"/>
            <a:ext cx="680224" cy="4939990"/>
          </a:xfrm>
          <a:prstGeom prst="rightBrace">
            <a:avLst/>
          </a:prstGeom>
          <a:ln w="57150">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TextBox 9"/>
          <p:cNvSpPr txBox="1"/>
          <p:nvPr/>
        </p:nvSpPr>
        <p:spPr>
          <a:xfrm>
            <a:off x="4814539" y="5010132"/>
            <a:ext cx="4661210" cy="369332"/>
          </a:xfrm>
          <a:prstGeom prst="rect">
            <a:avLst/>
          </a:prstGeom>
          <a:noFill/>
        </p:spPr>
        <p:txBody>
          <a:bodyPr wrap="square" rtlCol="0">
            <a:spAutoFit/>
          </a:bodyPr>
          <a:lstStyle/>
          <a:p>
            <a:r>
              <a:rPr lang="en-US" dirty="0"/>
              <a:t>IEP Team Process</a:t>
            </a:r>
          </a:p>
        </p:txBody>
      </p:sp>
      <p:sp>
        <p:nvSpPr>
          <p:cNvPr id="11" name="TextBox 10"/>
          <p:cNvSpPr txBox="1"/>
          <p:nvPr/>
        </p:nvSpPr>
        <p:spPr>
          <a:xfrm>
            <a:off x="8284892" y="2592886"/>
            <a:ext cx="3545864" cy="677108"/>
          </a:xfrm>
          <a:prstGeom prst="rect">
            <a:avLst/>
          </a:prstGeom>
          <a:noFill/>
        </p:spPr>
        <p:txBody>
          <a:bodyPr wrap="square" rtlCol="0">
            <a:spAutoFit/>
          </a:bodyPr>
          <a:lstStyle/>
          <a:p>
            <a:r>
              <a:rPr lang="en-US" sz="1000" u="sng" dirty="0">
                <a:hlinkClick r:id="rId7"/>
              </a:rPr>
              <a:t>Guidance for Individualized Education Program Teams: Student Participation in Statewide Assessments for Accountability and Graduation</a:t>
            </a:r>
            <a:r>
              <a:rPr lang="en-US" dirty="0"/>
              <a:t> </a:t>
            </a:r>
          </a:p>
        </p:txBody>
      </p:sp>
      <p:sp>
        <p:nvSpPr>
          <p:cNvPr id="12" name="Rectangle 11"/>
          <p:cNvSpPr/>
          <p:nvPr/>
        </p:nvSpPr>
        <p:spPr>
          <a:xfrm>
            <a:off x="11656276" y="0"/>
            <a:ext cx="535724" cy="923330"/>
          </a:xfrm>
          <a:prstGeom prst="rect">
            <a:avLst/>
          </a:prstGeom>
          <a:noFill/>
        </p:spPr>
        <p:txBody>
          <a:bodyPr wrap="none" lIns="91440" tIns="45720" rIns="91440" bIns="45720">
            <a:spAutoFit/>
          </a:bodyPr>
          <a:lstStyle/>
          <a:p>
            <a:pPr algn="ctr"/>
            <a:r>
              <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1</a:t>
            </a:r>
          </a:p>
        </p:txBody>
      </p:sp>
    </p:spTree>
    <p:extLst>
      <p:ext uri="{BB962C8B-B14F-4D97-AF65-F5344CB8AC3E}">
        <p14:creationId xmlns:p14="http://schemas.microsoft.com/office/powerpoint/2010/main" val="37002174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processes are in place in your district to ensure students are taking the right assessment type?</a:t>
            </a:r>
          </a:p>
        </p:txBody>
      </p:sp>
      <p:sp>
        <p:nvSpPr>
          <p:cNvPr id="3" name="Text Placeholder 2"/>
          <p:cNvSpPr>
            <a:spLocks noGrp="1"/>
          </p:cNvSpPr>
          <p:nvPr>
            <p:ph type="body" idx="1"/>
          </p:nvPr>
        </p:nvSpPr>
        <p:spPr/>
        <p:txBody>
          <a:bodyPr/>
          <a:lstStyle/>
          <a:p>
            <a:endParaRPr lang="en-US"/>
          </a:p>
        </p:txBody>
      </p:sp>
      <p:sp>
        <p:nvSpPr>
          <p:cNvPr id="4" name="Rectangle 3"/>
          <p:cNvSpPr/>
          <p:nvPr/>
        </p:nvSpPr>
        <p:spPr>
          <a:xfrm>
            <a:off x="11656276" y="0"/>
            <a:ext cx="535724" cy="923330"/>
          </a:xfrm>
          <a:prstGeom prst="rect">
            <a:avLst/>
          </a:prstGeom>
          <a:noFill/>
        </p:spPr>
        <p:txBody>
          <a:bodyPr wrap="none" lIns="91440" tIns="45720" rIns="91440" bIns="45720">
            <a:spAutoFit/>
          </a:bodyPr>
          <a:lstStyle/>
          <a:p>
            <a:pPr algn="ctr"/>
            <a:r>
              <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1</a:t>
            </a:r>
          </a:p>
        </p:txBody>
      </p:sp>
    </p:spTree>
    <p:extLst>
      <p:ext uri="{BB962C8B-B14F-4D97-AF65-F5344CB8AC3E}">
        <p14:creationId xmlns:p14="http://schemas.microsoft.com/office/powerpoint/2010/main" val="11027770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4544" y="546966"/>
            <a:ext cx="4412673" cy="1490123"/>
          </a:xfrm>
        </p:spPr>
        <p:txBody>
          <a:bodyPr>
            <a:normAutofit fontScale="90000"/>
          </a:bodyPr>
          <a:lstStyle/>
          <a:p>
            <a:r>
              <a:rPr lang="en-US" dirty="0"/>
              <a:t>Tools, Supports, and Accommodations</a:t>
            </a:r>
          </a:p>
        </p:txBody>
      </p:sp>
      <p:graphicFrame>
        <p:nvGraphicFramePr>
          <p:cNvPr id="4" name="Content Placeholder 3"/>
          <p:cNvGraphicFramePr>
            <a:graphicFrameLocks noGrp="1"/>
          </p:cNvGraphicFramePr>
          <p:nvPr>
            <p:ph idx="1"/>
            <p:extLst/>
          </p:nvPr>
        </p:nvGraphicFramePr>
        <p:xfrm>
          <a:off x="3951416" y="366857"/>
          <a:ext cx="6106983" cy="57984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TextBox 10"/>
          <p:cNvSpPr txBox="1"/>
          <p:nvPr/>
        </p:nvSpPr>
        <p:spPr>
          <a:xfrm>
            <a:off x="7901757" y="3926998"/>
            <a:ext cx="3501483" cy="369332"/>
          </a:xfrm>
          <a:prstGeom prst="rect">
            <a:avLst/>
          </a:prstGeom>
          <a:noFill/>
        </p:spPr>
        <p:txBody>
          <a:bodyPr wrap="square" rtlCol="0">
            <a:spAutoFit/>
          </a:bodyPr>
          <a:lstStyle/>
          <a:p>
            <a:endParaRPr lang="en-US" dirty="0">
              <a:solidFill>
                <a:srgbClr val="FF0000"/>
              </a:solidFill>
            </a:endParaRPr>
          </a:p>
        </p:txBody>
      </p:sp>
      <p:sp>
        <p:nvSpPr>
          <p:cNvPr id="5" name="Rectangle 4"/>
          <p:cNvSpPr/>
          <p:nvPr/>
        </p:nvSpPr>
        <p:spPr>
          <a:xfrm>
            <a:off x="11656276" y="0"/>
            <a:ext cx="535724" cy="923330"/>
          </a:xfrm>
          <a:prstGeom prst="rect">
            <a:avLst/>
          </a:prstGeom>
          <a:noFill/>
        </p:spPr>
        <p:txBody>
          <a:bodyPr wrap="none" lIns="91440" tIns="45720" rIns="91440" bIns="45720">
            <a:spAutoFit/>
          </a:bodyPr>
          <a:lstStyle/>
          <a:p>
            <a:pPr algn="ctr"/>
            <a:r>
              <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1</a:t>
            </a:r>
          </a:p>
        </p:txBody>
      </p:sp>
    </p:spTree>
    <p:extLst>
      <p:ext uri="{BB962C8B-B14F-4D97-AF65-F5344CB8AC3E}">
        <p14:creationId xmlns:p14="http://schemas.microsoft.com/office/powerpoint/2010/main" val="7801061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processes are in place in your district to ensure all student have the necessary tools, supports, and accommodations available for </a:t>
            </a:r>
            <a:r>
              <a:rPr lang="en-US"/>
              <a:t>the instruction </a:t>
            </a:r>
            <a:r>
              <a:rPr lang="en-US" dirty="0"/>
              <a:t>and assessment?</a:t>
            </a:r>
          </a:p>
        </p:txBody>
      </p:sp>
      <p:sp>
        <p:nvSpPr>
          <p:cNvPr id="3" name="Rectangle 2"/>
          <p:cNvSpPr/>
          <p:nvPr/>
        </p:nvSpPr>
        <p:spPr>
          <a:xfrm>
            <a:off x="11656276" y="0"/>
            <a:ext cx="535724" cy="923330"/>
          </a:xfrm>
          <a:prstGeom prst="rect">
            <a:avLst/>
          </a:prstGeom>
          <a:noFill/>
        </p:spPr>
        <p:txBody>
          <a:bodyPr wrap="none" lIns="91440" tIns="45720" rIns="91440" bIns="45720">
            <a:spAutoFit/>
          </a:bodyPr>
          <a:lstStyle/>
          <a:p>
            <a:pPr algn="ctr"/>
            <a:r>
              <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1</a:t>
            </a:r>
          </a:p>
        </p:txBody>
      </p:sp>
    </p:spTree>
    <p:extLst>
      <p:ext uri="{BB962C8B-B14F-4D97-AF65-F5344CB8AC3E}">
        <p14:creationId xmlns:p14="http://schemas.microsoft.com/office/powerpoint/2010/main" val="121630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22276"/>
            <a:ext cx="10515600" cy="838490"/>
          </a:xfrm>
        </p:spPr>
        <p:txBody>
          <a:bodyPr>
            <a:normAutofit/>
          </a:bodyPr>
          <a:lstStyle/>
          <a:p>
            <a:r>
              <a:rPr lang="en-US" sz="4000" dirty="0">
                <a:latin typeface="Segoe UI" panose="020B0502040204020203" pitchFamily="34" charset="0"/>
                <a:cs typeface="Segoe UI" panose="020B0502040204020203" pitchFamily="34" charset="0"/>
              </a:rPr>
              <a:t>Four Sections</a:t>
            </a:r>
          </a:p>
        </p:txBody>
      </p:sp>
      <p:sp>
        <p:nvSpPr>
          <p:cNvPr id="3" name="Content Placeholder 2"/>
          <p:cNvSpPr>
            <a:spLocks noGrp="1"/>
          </p:cNvSpPr>
          <p:nvPr>
            <p:ph idx="1"/>
          </p:nvPr>
        </p:nvSpPr>
        <p:spPr>
          <a:xfrm>
            <a:off x="838200" y="1260765"/>
            <a:ext cx="10515600" cy="4003962"/>
          </a:xfrm>
        </p:spPr>
        <p:txBody>
          <a:bodyPr>
            <a:normAutofit fontScale="77500" lnSpcReduction="20000"/>
          </a:bodyPr>
          <a:lstStyle/>
          <a:p>
            <a:pPr marL="0" indent="0">
              <a:buNone/>
            </a:pPr>
            <a:r>
              <a:rPr lang="en-US" dirty="0">
                <a:latin typeface="Segoe UI" panose="020B0502040204020203" pitchFamily="34" charset="0"/>
                <a:cs typeface="Segoe UI" panose="020B0502040204020203" pitchFamily="34" charset="0"/>
              </a:rPr>
              <a:t>1) Assessment Overview and Process Cycles (60 minutes)</a:t>
            </a:r>
          </a:p>
          <a:p>
            <a:pPr marL="0" indent="0">
              <a:buNone/>
            </a:pPr>
            <a:endParaRPr lang="en-US" dirty="0">
              <a:latin typeface="Segoe UI" panose="020B0502040204020203" pitchFamily="34" charset="0"/>
              <a:cs typeface="Segoe UI" panose="020B0502040204020203" pitchFamily="34" charset="0"/>
            </a:endParaRPr>
          </a:p>
          <a:p>
            <a:pPr marL="0" indent="0">
              <a:buNone/>
            </a:pPr>
            <a:r>
              <a:rPr lang="en-US" dirty="0">
                <a:latin typeface="Segoe UI" panose="020B0502040204020203" pitchFamily="34" charset="0"/>
                <a:cs typeface="Segoe UI" panose="020B0502040204020203" pitchFamily="34" charset="0"/>
              </a:rPr>
              <a:t>2) Breakout Groups  - select three (20 minutes each, 60 minutes)</a:t>
            </a:r>
          </a:p>
          <a:p>
            <a:pPr lvl="1"/>
            <a:r>
              <a:rPr lang="en-US" dirty="0">
                <a:latin typeface="Segoe UI" panose="020B0502040204020203" pitchFamily="34" charset="0"/>
                <a:cs typeface="Segoe UI" panose="020B0502040204020203" pitchFamily="34" charset="0"/>
              </a:rPr>
              <a:t>Appropriate accommodations, identification, and process</a:t>
            </a:r>
          </a:p>
          <a:p>
            <a:pPr lvl="1"/>
            <a:r>
              <a:rPr lang="en-US" dirty="0">
                <a:latin typeface="Segoe UI" panose="020B0502040204020203" pitchFamily="34" charset="0"/>
                <a:cs typeface="Segoe UI" panose="020B0502040204020203" pitchFamily="34" charset="0"/>
              </a:rPr>
              <a:t>Graduation alternatives and tracking processes</a:t>
            </a:r>
          </a:p>
          <a:p>
            <a:pPr lvl="1"/>
            <a:r>
              <a:rPr lang="en-US" dirty="0">
                <a:latin typeface="Segoe UI" panose="020B0502040204020203" pitchFamily="34" charset="0"/>
                <a:cs typeface="Segoe UI" panose="020B0502040204020203" pitchFamily="34" charset="0"/>
              </a:rPr>
              <a:t>Classroom-based formative processes, interims, Digital Library, and resources</a:t>
            </a:r>
          </a:p>
          <a:p>
            <a:pPr lvl="1"/>
            <a:r>
              <a:rPr lang="en-US" dirty="0">
                <a:latin typeface="Segoe UI" panose="020B0502040204020203" pitchFamily="34" charset="0"/>
                <a:cs typeface="Segoe UI" panose="020B0502040204020203" pitchFamily="34" charset="0"/>
              </a:rPr>
              <a:t>Systems nuts and bolts, WAMS, CEDARS, TIDE</a:t>
            </a:r>
          </a:p>
          <a:p>
            <a:pPr marL="0" indent="0">
              <a:buNone/>
            </a:pPr>
            <a:endParaRPr lang="en-US" dirty="0">
              <a:latin typeface="Segoe UI" panose="020B0502040204020203" pitchFamily="34" charset="0"/>
              <a:cs typeface="Segoe UI" panose="020B0502040204020203" pitchFamily="34" charset="0"/>
            </a:endParaRPr>
          </a:p>
          <a:p>
            <a:pPr marL="0" indent="0">
              <a:buNone/>
            </a:pPr>
            <a:r>
              <a:rPr lang="en-US" dirty="0">
                <a:latin typeface="Segoe UI" panose="020B0502040204020203" pitchFamily="34" charset="0"/>
                <a:cs typeface="Segoe UI" panose="020B0502040204020203" pitchFamily="34" charset="0"/>
              </a:rPr>
              <a:t>3) Reporting, Reporting Tools, Accountability with Query, Report Card, Online Reporting System (60 minutes)</a:t>
            </a:r>
          </a:p>
          <a:p>
            <a:pPr marL="0" indent="0">
              <a:buNone/>
            </a:pPr>
            <a:endParaRPr lang="en-US" dirty="0">
              <a:latin typeface="Segoe UI" panose="020B0502040204020203" pitchFamily="34" charset="0"/>
              <a:cs typeface="Segoe UI" panose="020B0502040204020203" pitchFamily="34" charset="0"/>
            </a:endParaRPr>
          </a:p>
          <a:p>
            <a:pPr marL="0" indent="0">
              <a:buNone/>
            </a:pPr>
            <a:r>
              <a:rPr lang="en-US" dirty="0">
                <a:latin typeface="Segoe UI" panose="020B0502040204020203" pitchFamily="34" charset="0"/>
                <a:cs typeface="Segoe UI" panose="020B0502040204020203" pitchFamily="34" charset="0"/>
              </a:rPr>
              <a:t>4) Questions (10 minutes)</a:t>
            </a:r>
          </a:p>
        </p:txBody>
      </p:sp>
    </p:spTree>
    <p:extLst>
      <p:ext uri="{BB962C8B-B14F-4D97-AF65-F5344CB8AC3E}">
        <p14:creationId xmlns:p14="http://schemas.microsoft.com/office/powerpoint/2010/main" val="40473446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Graduation Alternatives Breakout Session</a:t>
            </a:r>
          </a:p>
        </p:txBody>
      </p:sp>
      <p:sp>
        <p:nvSpPr>
          <p:cNvPr id="3" name="Content Placeholder 2"/>
          <p:cNvSpPr>
            <a:spLocks noGrp="1"/>
          </p:cNvSpPr>
          <p:nvPr>
            <p:ph idx="1"/>
          </p:nvPr>
        </p:nvSpPr>
        <p:spPr/>
        <p:txBody>
          <a:bodyPr>
            <a:normAutofit/>
          </a:bodyPr>
          <a:lstStyle/>
          <a:p>
            <a:r>
              <a:rPr lang="en-US" sz="3600" dirty="0"/>
              <a:t>Diploma Requirements</a:t>
            </a:r>
          </a:p>
          <a:p>
            <a:r>
              <a:rPr lang="en-US" sz="3600" dirty="0"/>
              <a:t>Pathways to CAA/CIA/Waiver</a:t>
            </a:r>
          </a:p>
          <a:p>
            <a:r>
              <a:rPr lang="en-US" sz="3600" dirty="0"/>
              <a:t>Discussion Topics</a:t>
            </a:r>
          </a:p>
        </p:txBody>
      </p:sp>
      <p:sp>
        <p:nvSpPr>
          <p:cNvPr id="4" name="Rectangle 3"/>
          <p:cNvSpPr/>
          <p:nvPr/>
        </p:nvSpPr>
        <p:spPr>
          <a:xfrm>
            <a:off x="11582400" y="0"/>
            <a:ext cx="535724" cy="923330"/>
          </a:xfrm>
          <a:prstGeom prst="rect">
            <a:avLst/>
          </a:prstGeom>
          <a:noFill/>
        </p:spPr>
        <p:txBody>
          <a:bodyPr wrap="none" lIns="91440" tIns="45720" rIns="91440" bIns="45720">
            <a:spAutoFit/>
          </a:bodyPr>
          <a:lstStyle/>
          <a:p>
            <a:pPr algn="ctr"/>
            <a:r>
              <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2</a:t>
            </a:r>
          </a:p>
        </p:txBody>
      </p:sp>
    </p:spTree>
    <p:extLst>
      <p:ext uri="{BB962C8B-B14F-4D97-AF65-F5344CB8AC3E}">
        <p14:creationId xmlns:p14="http://schemas.microsoft.com/office/powerpoint/2010/main" val="34189806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Diploma Requirements</a:t>
            </a:r>
          </a:p>
        </p:txBody>
      </p:sp>
      <p:grpSp>
        <p:nvGrpSpPr>
          <p:cNvPr id="4" name="Group 3"/>
          <p:cNvGrpSpPr/>
          <p:nvPr/>
        </p:nvGrpSpPr>
        <p:grpSpPr>
          <a:xfrm>
            <a:off x="406130" y="1828715"/>
            <a:ext cx="11322450" cy="3060441"/>
            <a:chOff x="406130" y="1828715"/>
            <a:chExt cx="11322450" cy="3060441"/>
          </a:xfrm>
        </p:grpSpPr>
        <p:sp>
          <p:nvSpPr>
            <p:cNvPr id="5" name="Rounded Rectangle 4"/>
            <p:cNvSpPr/>
            <p:nvPr/>
          </p:nvSpPr>
          <p:spPr>
            <a:xfrm>
              <a:off x="406130" y="2831078"/>
              <a:ext cx="1870363" cy="1055716"/>
            </a:xfrm>
            <a:prstGeom prst="roundRect">
              <a:avLst/>
            </a:prstGeom>
            <a:ln w="381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a:t>HS and Beyond Plan</a:t>
              </a:r>
            </a:p>
          </p:txBody>
        </p:sp>
        <p:sp>
          <p:nvSpPr>
            <p:cNvPr id="6" name="Rounded Rectangle 5"/>
            <p:cNvSpPr/>
            <p:nvPr/>
          </p:nvSpPr>
          <p:spPr>
            <a:xfrm>
              <a:off x="2603122" y="2831078"/>
              <a:ext cx="1870363" cy="1055716"/>
            </a:xfrm>
            <a:prstGeom prst="roundRect">
              <a:avLst/>
            </a:prstGeom>
            <a:ln w="381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a:t>Credit Requirements</a:t>
              </a:r>
            </a:p>
          </p:txBody>
        </p:sp>
        <p:sp>
          <p:nvSpPr>
            <p:cNvPr id="7" name="Rounded Rectangle 6"/>
            <p:cNvSpPr/>
            <p:nvPr/>
          </p:nvSpPr>
          <p:spPr>
            <a:xfrm>
              <a:off x="4800114" y="2831078"/>
              <a:ext cx="1870363" cy="1055716"/>
            </a:xfrm>
            <a:prstGeom prst="roundRect">
              <a:avLst/>
            </a:prstGeom>
            <a:ln w="38100">
              <a:solidFill>
                <a:schemeClr val="bg1"/>
              </a:solidFill>
              <a:prstDash val="dashDot"/>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a:t>Local Requirements</a:t>
              </a:r>
            </a:p>
          </p:txBody>
        </p:sp>
        <p:grpSp>
          <p:nvGrpSpPr>
            <p:cNvPr id="8" name="Group 7"/>
            <p:cNvGrpSpPr/>
            <p:nvPr/>
          </p:nvGrpSpPr>
          <p:grpSpPr>
            <a:xfrm>
              <a:off x="6997106" y="1828715"/>
              <a:ext cx="1726164" cy="3060441"/>
              <a:chOff x="7035282" y="1222310"/>
              <a:chExt cx="1726164" cy="3060441"/>
            </a:xfrm>
          </p:grpSpPr>
          <p:sp>
            <p:nvSpPr>
              <p:cNvPr id="14" name="Rounded Rectangle 13"/>
              <p:cNvSpPr/>
              <p:nvPr/>
            </p:nvSpPr>
            <p:spPr>
              <a:xfrm>
                <a:off x="7035282" y="1222310"/>
                <a:ext cx="1726164" cy="3060441"/>
              </a:xfrm>
              <a:prstGeom prst="roundRect">
                <a:avLst/>
              </a:prstGeom>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p:cNvSpPr/>
              <p:nvPr/>
            </p:nvSpPr>
            <p:spPr>
              <a:xfrm>
                <a:off x="7268548" y="1309491"/>
                <a:ext cx="1278292" cy="662474"/>
              </a:xfrm>
              <a:prstGeom prst="ellipse">
                <a:avLst/>
              </a:prstGeom>
              <a:ln w="38100"/>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a:t>CAA</a:t>
                </a:r>
              </a:p>
            </p:txBody>
          </p:sp>
          <p:sp>
            <p:nvSpPr>
              <p:cNvPr id="16" name="Oval 15"/>
              <p:cNvSpPr/>
              <p:nvPr/>
            </p:nvSpPr>
            <p:spPr>
              <a:xfrm>
                <a:off x="7249887" y="2421293"/>
                <a:ext cx="1278293" cy="662474"/>
              </a:xfrm>
              <a:prstGeom prst="ellipse">
                <a:avLst/>
              </a:prstGeom>
              <a:ln w="38100"/>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a:t>CIA</a:t>
                </a:r>
              </a:p>
            </p:txBody>
          </p:sp>
          <p:sp>
            <p:nvSpPr>
              <p:cNvPr id="17" name="Oval 16"/>
              <p:cNvSpPr/>
              <p:nvPr/>
            </p:nvSpPr>
            <p:spPr>
              <a:xfrm>
                <a:off x="7268548" y="3492364"/>
                <a:ext cx="1259632" cy="662474"/>
              </a:xfrm>
              <a:prstGeom prst="ellipse">
                <a:avLst/>
              </a:prstGeom>
              <a:ln w="38100"/>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a:t>Waiver</a:t>
                </a:r>
              </a:p>
            </p:txBody>
          </p:sp>
          <p:sp>
            <p:nvSpPr>
              <p:cNvPr id="18" name="Rectangle 17"/>
              <p:cNvSpPr/>
              <p:nvPr/>
            </p:nvSpPr>
            <p:spPr>
              <a:xfrm>
                <a:off x="7585787" y="2005458"/>
                <a:ext cx="643813" cy="340987"/>
              </a:xfrm>
              <a:prstGeom prst="rect">
                <a:avLst/>
              </a:prstGeom>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solidFill>
                  </a:rPr>
                  <a:t>or</a:t>
                </a:r>
              </a:p>
            </p:txBody>
          </p:sp>
          <p:sp>
            <p:nvSpPr>
              <p:cNvPr id="19" name="Rectangle 18"/>
              <p:cNvSpPr/>
              <p:nvPr/>
            </p:nvSpPr>
            <p:spPr>
              <a:xfrm>
                <a:off x="7576457" y="3107860"/>
                <a:ext cx="643813" cy="340987"/>
              </a:xfrm>
              <a:prstGeom prst="rect">
                <a:avLst/>
              </a:prstGeom>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solidFill>
                  </a:rPr>
                  <a:t>or</a:t>
                </a:r>
              </a:p>
            </p:txBody>
          </p:sp>
        </p:grpSp>
        <p:sp>
          <p:nvSpPr>
            <p:cNvPr id="9" name="Plus 8"/>
            <p:cNvSpPr/>
            <p:nvPr/>
          </p:nvSpPr>
          <p:spPr>
            <a:xfrm>
              <a:off x="2299848" y="3181654"/>
              <a:ext cx="279919" cy="289249"/>
            </a:xfrm>
            <a:prstGeom prst="mathPlus">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0" name="Plus 9"/>
            <p:cNvSpPr/>
            <p:nvPr/>
          </p:nvSpPr>
          <p:spPr>
            <a:xfrm>
              <a:off x="4506086" y="3181653"/>
              <a:ext cx="279919" cy="289249"/>
            </a:xfrm>
            <a:prstGeom prst="mathPlus">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1" name="Plus 10"/>
            <p:cNvSpPr/>
            <p:nvPr/>
          </p:nvSpPr>
          <p:spPr>
            <a:xfrm>
              <a:off x="6661005" y="3181652"/>
              <a:ext cx="279919" cy="289249"/>
            </a:xfrm>
            <a:prstGeom prst="mathPlus">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2" name="Equal 11"/>
            <p:cNvSpPr/>
            <p:nvPr/>
          </p:nvSpPr>
          <p:spPr>
            <a:xfrm>
              <a:off x="8937875" y="3181652"/>
              <a:ext cx="326571" cy="214514"/>
            </a:xfrm>
            <a:prstGeom prst="mathEqual">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13" name="Double Wave 12"/>
            <p:cNvSpPr/>
            <p:nvPr/>
          </p:nvSpPr>
          <p:spPr>
            <a:xfrm>
              <a:off x="9582539" y="2732172"/>
              <a:ext cx="2146041" cy="1188207"/>
            </a:xfrm>
            <a:prstGeom prst="doubleWave">
              <a:avLst/>
            </a:prstGeom>
            <a:solidFill>
              <a:schemeClr val="tx2">
                <a:lumMod val="20000"/>
                <a:lumOff val="80000"/>
              </a:schemeClr>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200" dirty="0"/>
                <a:t>DIPLOMA</a:t>
              </a:r>
            </a:p>
          </p:txBody>
        </p:sp>
      </p:grpSp>
      <p:sp>
        <p:nvSpPr>
          <p:cNvPr id="20" name="Rectangle 19"/>
          <p:cNvSpPr/>
          <p:nvPr/>
        </p:nvSpPr>
        <p:spPr>
          <a:xfrm>
            <a:off x="11582400" y="-39390"/>
            <a:ext cx="535724" cy="923330"/>
          </a:xfrm>
          <a:prstGeom prst="rect">
            <a:avLst/>
          </a:prstGeom>
          <a:noFill/>
        </p:spPr>
        <p:txBody>
          <a:bodyPr wrap="none" lIns="91440" tIns="45720" rIns="91440" bIns="45720">
            <a:spAutoFit/>
          </a:bodyPr>
          <a:lstStyle/>
          <a:p>
            <a:pPr algn="ctr"/>
            <a:r>
              <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2</a:t>
            </a:r>
          </a:p>
        </p:txBody>
      </p:sp>
    </p:spTree>
    <p:extLst>
      <p:ext uri="{BB962C8B-B14F-4D97-AF65-F5344CB8AC3E}">
        <p14:creationId xmlns:p14="http://schemas.microsoft.com/office/powerpoint/2010/main" val="30746344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43"/>
          <p:cNvSpPr/>
          <p:nvPr/>
        </p:nvSpPr>
        <p:spPr>
          <a:xfrm>
            <a:off x="4939779" y="3014920"/>
            <a:ext cx="3332029" cy="1767624"/>
          </a:xfrm>
          <a:prstGeom prst="rect">
            <a:avLst/>
          </a:prstGeom>
          <a:ln w="19050">
            <a:solidFill>
              <a:schemeClr val="tx2"/>
            </a:solidFill>
            <a:prstDash val="sysDot"/>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22" name="Title 21"/>
          <p:cNvSpPr>
            <a:spLocks noGrp="1"/>
          </p:cNvSpPr>
          <p:nvPr>
            <p:ph type="title"/>
          </p:nvPr>
        </p:nvSpPr>
        <p:spPr>
          <a:xfrm>
            <a:off x="838200" y="422276"/>
            <a:ext cx="10515600" cy="454288"/>
          </a:xfrm>
        </p:spPr>
        <p:txBody>
          <a:bodyPr>
            <a:normAutofit fontScale="90000"/>
          </a:bodyPr>
          <a:lstStyle/>
          <a:p>
            <a:r>
              <a:rPr lang="en-US" dirty="0"/>
              <a:t>Pathways to CAA/CIA/Waiver</a:t>
            </a:r>
          </a:p>
        </p:txBody>
      </p:sp>
      <p:sp>
        <p:nvSpPr>
          <p:cNvPr id="25" name="Oval 24"/>
          <p:cNvSpPr/>
          <p:nvPr/>
        </p:nvSpPr>
        <p:spPr>
          <a:xfrm>
            <a:off x="10210801" y="547752"/>
            <a:ext cx="1278292" cy="662474"/>
          </a:xfrm>
          <a:prstGeom prst="ellipse">
            <a:avLst/>
          </a:prstGeom>
          <a:ln w="38100"/>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a:t>CAA</a:t>
            </a:r>
          </a:p>
        </p:txBody>
      </p:sp>
      <p:sp>
        <p:nvSpPr>
          <p:cNvPr id="26" name="Oval 25"/>
          <p:cNvSpPr/>
          <p:nvPr/>
        </p:nvSpPr>
        <p:spPr>
          <a:xfrm>
            <a:off x="10192140" y="2815557"/>
            <a:ext cx="1278293" cy="662474"/>
          </a:xfrm>
          <a:prstGeom prst="ellipse">
            <a:avLst/>
          </a:prstGeom>
          <a:ln w="38100"/>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a:t>CIA</a:t>
            </a:r>
          </a:p>
        </p:txBody>
      </p:sp>
      <p:sp>
        <p:nvSpPr>
          <p:cNvPr id="27" name="Oval 26"/>
          <p:cNvSpPr/>
          <p:nvPr/>
        </p:nvSpPr>
        <p:spPr>
          <a:xfrm>
            <a:off x="10584800" y="4843511"/>
            <a:ext cx="1259632" cy="662474"/>
          </a:xfrm>
          <a:prstGeom prst="ellipse">
            <a:avLst/>
          </a:prstGeom>
          <a:ln w="38100"/>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a:t>Waiver</a:t>
            </a:r>
          </a:p>
        </p:txBody>
      </p:sp>
      <p:sp>
        <p:nvSpPr>
          <p:cNvPr id="7" name="Rectangle 6"/>
          <p:cNvSpPr/>
          <p:nvPr/>
        </p:nvSpPr>
        <p:spPr>
          <a:xfrm>
            <a:off x="4977104" y="1305514"/>
            <a:ext cx="1567544" cy="1595534"/>
          </a:xfrm>
          <a:prstGeom prst="rect">
            <a:avLst/>
          </a:prstGeom>
          <a:ln w="19050">
            <a:solidFill>
              <a:schemeClr val="tx2"/>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lang="en-US" sz="1600" dirty="0">
                <a:solidFill>
                  <a:schemeClr val="tx2">
                    <a:lumMod val="75000"/>
                  </a:schemeClr>
                </a:solidFill>
              </a:rPr>
              <a:t>Retake SBA</a:t>
            </a:r>
          </a:p>
          <a:p>
            <a:r>
              <a:rPr lang="en-US" sz="1600" dirty="0">
                <a:solidFill>
                  <a:schemeClr val="tx2">
                    <a:lumMod val="75000"/>
                  </a:schemeClr>
                </a:solidFill>
              </a:rPr>
              <a:t>SAT/ACT</a:t>
            </a:r>
          </a:p>
          <a:p>
            <a:r>
              <a:rPr lang="en-US" sz="1600" dirty="0">
                <a:solidFill>
                  <a:schemeClr val="tx2">
                    <a:lumMod val="75000"/>
                  </a:schemeClr>
                </a:solidFill>
              </a:rPr>
              <a:t>AP/IB</a:t>
            </a:r>
          </a:p>
          <a:p>
            <a:r>
              <a:rPr lang="en-US" sz="1600" dirty="0">
                <a:solidFill>
                  <a:schemeClr val="tx2">
                    <a:lumMod val="75000"/>
                  </a:schemeClr>
                </a:solidFill>
              </a:rPr>
              <a:t>Dual credit</a:t>
            </a:r>
          </a:p>
          <a:p>
            <a:r>
              <a:rPr lang="en-US" sz="1600" dirty="0">
                <a:solidFill>
                  <a:schemeClr val="tx2">
                    <a:lumMod val="75000"/>
                  </a:schemeClr>
                </a:solidFill>
              </a:rPr>
              <a:t>LAA/LDC</a:t>
            </a:r>
          </a:p>
          <a:p>
            <a:r>
              <a:rPr lang="en-US" sz="1600" dirty="0">
                <a:solidFill>
                  <a:schemeClr val="tx2">
                    <a:lumMod val="75000"/>
                  </a:schemeClr>
                </a:solidFill>
              </a:rPr>
              <a:t>Grades compare</a:t>
            </a:r>
          </a:p>
        </p:txBody>
      </p:sp>
      <p:sp>
        <p:nvSpPr>
          <p:cNvPr id="37" name="Rectangle 36"/>
          <p:cNvSpPr/>
          <p:nvPr/>
        </p:nvSpPr>
        <p:spPr>
          <a:xfrm>
            <a:off x="4977104" y="3112138"/>
            <a:ext cx="1567544" cy="1595534"/>
          </a:xfrm>
          <a:prstGeom prst="rect">
            <a:avLst/>
          </a:prstGeom>
          <a:ln w="19050">
            <a:solidFill>
              <a:schemeClr val="tx2"/>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lang="en-US" sz="1600" dirty="0">
                <a:solidFill>
                  <a:schemeClr val="tx2">
                    <a:lumMod val="75000"/>
                  </a:schemeClr>
                </a:solidFill>
              </a:rPr>
              <a:t>Retake SBA</a:t>
            </a:r>
          </a:p>
          <a:p>
            <a:r>
              <a:rPr lang="en-US" sz="1600" dirty="0">
                <a:solidFill>
                  <a:schemeClr val="tx2">
                    <a:lumMod val="75000"/>
                  </a:schemeClr>
                </a:solidFill>
              </a:rPr>
              <a:t>SAT/ACT</a:t>
            </a:r>
          </a:p>
          <a:p>
            <a:r>
              <a:rPr lang="en-US" sz="1600" dirty="0">
                <a:solidFill>
                  <a:schemeClr val="tx2">
                    <a:lumMod val="75000"/>
                  </a:schemeClr>
                </a:solidFill>
              </a:rPr>
              <a:t>AP/IB</a:t>
            </a:r>
          </a:p>
          <a:p>
            <a:r>
              <a:rPr lang="en-US" sz="1600" dirty="0">
                <a:solidFill>
                  <a:schemeClr val="tx2">
                    <a:lumMod val="75000"/>
                  </a:schemeClr>
                </a:solidFill>
              </a:rPr>
              <a:t>Dual credit</a:t>
            </a:r>
          </a:p>
          <a:p>
            <a:r>
              <a:rPr lang="en-US" sz="1600" dirty="0">
                <a:solidFill>
                  <a:schemeClr val="tx2">
                    <a:lumMod val="75000"/>
                  </a:schemeClr>
                </a:solidFill>
              </a:rPr>
              <a:t>LAA/LDC</a:t>
            </a:r>
          </a:p>
          <a:p>
            <a:r>
              <a:rPr lang="en-US" sz="1600" dirty="0">
                <a:solidFill>
                  <a:schemeClr val="tx2">
                    <a:lumMod val="75000"/>
                  </a:schemeClr>
                </a:solidFill>
              </a:rPr>
              <a:t>Grades compare</a:t>
            </a:r>
          </a:p>
        </p:txBody>
      </p:sp>
      <p:sp>
        <p:nvSpPr>
          <p:cNvPr id="38" name="Rectangle 37"/>
          <p:cNvSpPr/>
          <p:nvPr/>
        </p:nvSpPr>
        <p:spPr>
          <a:xfrm>
            <a:off x="6653506" y="3941159"/>
            <a:ext cx="1567544" cy="769588"/>
          </a:xfrm>
          <a:prstGeom prst="rect">
            <a:avLst/>
          </a:prstGeom>
          <a:ln w="19050">
            <a:solidFill>
              <a:schemeClr val="tx2"/>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lang="en-US" sz="1600" dirty="0">
                <a:solidFill>
                  <a:schemeClr val="tx2">
                    <a:lumMod val="75000"/>
                  </a:schemeClr>
                </a:solidFill>
              </a:rPr>
              <a:t>L2 / Basic</a:t>
            </a:r>
          </a:p>
          <a:p>
            <a:r>
              <a:rPr lang="en-US" sz="1600" dirty="0">
                <a:solidFill>
                  <a:schemeClr val="tx2">
                    <a:lumMod val="75000"/>
                  </a:schemeClr>
                </a:solidFill>
              </a:rPr>
              <a:t>Off Grade SBA</a:t>
            </a:r>
          </a:p>
          <a:p>
            <a:r>
              <a:rPr lang="en-US" sz="1600" dirty="0">
                <a:solidFill>
                  <a:schemeClr val="tx2">
                    <a:lumMod val="75000"/>
                  </a:schemeClr>
                </a:solidFill>
              </a:rPr>
              <a:t>LDA</a:t>
            </a:r>
          </a:p>
        </p:txBody>
      </p:sp>
      <p:sp>
        <p:nvSpPr>
          <p:cNvPr id="8" name="Oval 7"/>
          <p:cNvSpPr/>
          <p:nvPr/>
        </p:nvSpPr>
        <p:spPr>
          <a:xfrm>
            <a:off x="1211748" y="1417390"/>
            <a:ext cx="1511560" cy="933575"/>
          </a:xfrm>
          <a:prstGeom prst="ellipse">
            <a:avLst/>
          </a:prstGeom>
          <a:ln w="38100">
            <a:solidFill>
              <a:srgbClr val="0070C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a:solidFill>
                  <a:schemeClr val="tx2">
                    <a:lumMod val="75000"/>
                  </a:schemeClr>
                </a:solidFill>
              </a:rPr>
              <a:t>SBA 10</a:t>
            </a:r>
            <a:r>
              <a:rPr lang="en-US" baseline="30000" dirty="0">
                <a:solidFill>
                  <a:schemeClr val="tx2">
                    <a:lumMod val="75000"/>
                  </a:schemeClr>
                </a:solidFill>
              </a:rPr>
              <a:t>th</a:t>
            </a:r>
            <a:r>
              <a:rPr lang="en-US" dirty="0">
                <a:solidFill>
                  <a:schemeClr val="tx2">
                    <a:lumMod val="75000"/>
                  </a:schemeClr>
                </a:solidFill>
              </a:rPr>
              <a:t> grade</a:t>
            </a:r>
          </a:p>
        </p:txBody>
      </p:sp>
      <p:sp>
        <p:nvSpPr>
          <p:cNvPr id="11" name="TextBox 10"/>
          <p:cNvSpPr txBox="1"/>
          <p:nvPr/>
        </p:nvSpPr>
        <p:spPr>
          <a:xfrm>
            <a:off x="2981329" y="2187548"/>
            <a:ext cx="464787" cy="369332"/>
          </a:xfrm>
          <a:prstGeom prst="rect">
            <a:avLst/>
          </a:prstGeom>
          <a:noFill/>
          <a:ln>
            <a:solidFill>
              <a:srgbClr val="C00000"/>
            </a:solidFill>
          </a:ln>
        </p:spPr>
        <p:txBody>
          <a:bodyPr wrap="square" rtlCol="0">
            <a:spAutoFit/>
          </a:bodyPr>
          <a:lstStyle/>
          <a:p>
            <a:r>
              <a:rPr lang="en-US" dirty="0">
                <a:solidFill>
                  <a:srgbClr val="C00000"/>
                </a:solidFill>
              </a:rPr>
              <a:t>No</a:t>
            </a:r>
          </a:p>
        </p:txBody>
      </p:sp>
      <p:sp>
        <p:nvSpPr>
          <p:cNvPr id="39" name="TextBox 38"/>
          <p:cNvSpPr txBox="1"/>
          <p:nvPr/>
        </p:nvSpPr>
        <p:spPr>
          <a:xfrm rot="21111198">
            <a:off x="3531419" y="1989697"/>
            <a:ext cx="1266338" cy="461665"/>
          </a:xfrm>
          <a:prstGeom prst="rect">
            <a:avLst/>
          </a:prstGeom>
          <a:noFill/>
        </p:spPr>
        <p:txBody>
          <a:bodyPr wrap="square" rtlCol="0">
            <a:spAutoFit/>
          </a:bodyPr>
          <a:lstStyle/>
          <a:p>
            <a:r>
              <a:rPr lang="en-US" sz="1200" dirty="0"/>
              <a:t>Student without</a:t>
            </a:r>
          </a:p>
          <a:p>
            <a:r>
              <a:rPr lang="en-US" sz="1200" dirty="0"/>
              <a:t>Disability</a:t>
            </a:r>
          </a:p>
        </p:txBody>
      </p:sp>
      <p:sp>
        <p:nvSpPr>
          <p:cNvPr id="40" name="TextBox 39"/>
          <p:cNvSpPr txBox="1"/>
          <p:nvPr/>
        </p:nvSpPr>
        <p:spPr>
          <a:xfrm rot="2589772">
            <a:off x="3423277" y="2971720"/>
            <a:ext cx="986360" cy="461665"/>
          </a:xfrm>
          <a:prstGeom prst="rect">
            <a:avLst/>
          </a:prstGeom>
          <a:noFill/>
        </p:spPr>
        <p:txBody>
          <a:bodyPr wrap="none" rtlCol="0">
            <a:spAutoFit/>
          </a:bodyPr>
          <a:lstStyle/>
          <a:p>
            <a:r>
              <a:rPr lang="en-US" sz="1200" dirty="0"/>
              <a:t>Student with</a:t>
            </a:r>
          </a:p>
          <a:p>
            <a:r>
              <a:rPr lang="en-US" sz="1200" dirty="0"/>
              <a:t>Disability</a:t>
            </a:r>
          </a:p>
        </p:txBody>
      </p:sp>
      <p:sp>
        <p:nvSpPr>
          <p:cNvPr id="41" name="TextBox 40"/>
          <p:cNvSpPr txBox="1"/>
          <p:nvPr/>
        </p:nvSpPr>
        <p:spPr>
          <a:xfrm>
            <a:off x="6642981" y="3558595"/>
            <a:ext cx="417102" cy="369332"/>
          </a:xfrm>
          <a:prstGeom prst="rect">
            <a:avLst/>
          </a:prstGeom>
          <a:noFill/>
        </p:spPr>
        <p:txBody>
          <a:bodyPr wrap="none" rtlCol="0">
            <a:spAutoFit/>
          </a:bodyPr>
          <a:lstStyle/>
          <a:p>
            <a:pPr algn="ctr"/>
            <a:r>
              <a:rPr lang="en-US" dirty="0">
                <a:solidFill>
                  <a:schemeClr val="accent2">
                    <a:lumMod val="60000"/>
                    <a:lumOff val="40000"/>
                  </a:schemeClr>
                </a:solidFill>
              </a:rPr>
              <a:t>Or</a:t>
            </a:r>
          </a:p>
        </p:txBody>
      </p:sp>
      <p:sp>
        <p:nvSpPr>
          <p:cNvPr id="42" name="TextBox 41"/>
          <p:cNvSpPr txBox="1"/>
          <p:nvPr/>
        </p:nvSpPr>
        <p:spPr>
          <a:xfrm rot="914945">
            <a:off x="7026122" y="3106118"/>
            <a:ext cx="1401147" cy="646331"/>
          </a:xfrm>
          <a:prstGeom prst="rect">
            <a:avLst/>
          </a:prstGeom>
          <a:noFill/>
        </p:spPr>
        <p:txBody>
          <a:bodyPr wrap="square" rtlCol="0">
            <a:spAutoFit/>
          </a:bodyPr>
          <a:lstStyle/>
          <a:p>
            <a:r>
              <a:rPr lang="en-US" sz="1200" dirty="0"/>
              <a:t>If is in IEP and other alternatives are not appropriate</a:t>
            </a:r>
          </a:p>
        </p:txBody>
      </p:sp>
      <p:sp>
        <p:nvSpPr>
          <p:cNvPr id="43" name="Left Brace 42"/>
          <p:cNvSpPr/>
          <p:nvPr/>
        </p:nvSpPr>
        <p:spPr>
          <a:xfrm rot="17137979">
            <a:off x="7522036" y="3116448"/>
            <a:ext cx="247704" cy="1242072"/>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Oval 44"/>
          <p:cNvSpPr/>
          <p:nvPr/>
        </p:nvSpPr>
        <p:spPr>
          <a:xfrm>
            <a:off x="1341262" y="4629116"/>
            <a:ext cx="1511560" cy="933575"/>
          </a:xfrm>
          <a:prstGeom prst="ellipse">
            <a:avLst/>
          </a:prstGeom>
          <a:ln w="38100">
            <a:solidFill>
              <a:srgbClr val="0070C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a:solidFill>
                  <a:schemeClr val="tx2">
                    <a:lumMod val="75000"/>
                  </a:schemeClr>
                </a:solidFill>
              </a:rPr>
              <a:t>WA-AIM</a:t>
            </a:r>
          </a:p>
        </p:txBody>
      </p:sp>
      <p:pic>
        <p:nvPicPr>
          <p:cNvPr id="47" name="Picture 46"/>
          <p:cNvPicPr>
            <a:picLocks noChangeAspect="1"/>
          </p:cNvPicPr>
          <p:nvPr/>
        </p:nvPicPr>
        <p:blipFill>
          <a:blip r:embed="rId2"/>
          <a:stretch>
            <a:fillRect/>
          </a:stretch>
        </p:blipFill>
        <p:spPr>
          <a:xfrm>
            <a:off x="412184" y="2881439"/>
            <a:ext cx="616892" cy="886339"/>
          </a:xfrm>
          <a:prstGeom prst="rect">
            <a:avLst/>
          </a:prstGeom>
        </p:spPr>
      </p:pic>
      <p:sp>
        <p:nvSpPr>
          <p:cNvPr id="48" name="TextBox 47"/>
          <p:cNvSpPr txBox="1"/>
          <p:nvPr/>
        </p:nvSpPr>
        <p:spPr>
          <a:xfrm>
            <a:off x="451435" y="4368869"/>
            <a:ext cx="1051462" cy="830997"/>
          </a:xfrm>
          <a:prstGeom prst="rect">
            <a:avLst/>
          </a:prstGeom>
          <a:noFill/>
        </p:spPr>
        <p:txBody>
          <a:bodyPr wrap="square" rtlCol="0">
            <a:spAutoFit/>
          </a:bodyPr>
          <a:lstStyle/>
          <a:p>
            <a:r>
              <a:rPr lang="en-US" sz="1200" dirty="0"/>
              <a:t>Students with significant cognitive disability</a:t>
            </a:r>
          </a:p>
        </p:txBody>
      </p:sp>
      <p:sp>
        <p:nvSpPr>
          <p:cNvPr id="49" name="TextBox 48"/>
          <p:cNvSpPr txBox="1"/>
          <p:nvPr/>
        </p:nvSpPr>
        <p:spPr>
          <a:xfrm>
            <a:off x="2947773" y="1213520"/>
            <a:ext cx="497093" cy="369332"/>
          </a:xfrm>
          <a:prstGeom prst="rect">
            <a:avLst/>
          </a:prstGeom>
          <a:noFill/>
          <a:ln>
            <a:solidFill>
              <a:schemeClr val="bg1"/>
            </a:solidFill>
          </a:ln>
        </p:spPr>
        <p:txBody>
          <a:bodyPr wrap="square" rtlCol="0">
            <a:spAutoFit/>
          </a:bodyPr>
          <a:lstStyle/>
          <a:p>
            <a:r>
              <a:rPr lang="en-US" dirty="0">
                <a:solidFill>
                  <a:schemeClr val="bg1"/>
                </a:solidFill>
              </a:rPr>
              <a:t>Yes</a:t>
            </a:r>
          </a:p>
        </p:txBody>
      </p:sp>
      <p:sp>
        <p:nvSpPr>
          <p:cNvPr id="52" name="TextBox 51"/>
          <p:cNvSpPr txBox="1"/>
          <p:nvPr/>
        </p:nvSpPr>
        <p:spPr>
          <a:xfrm>
            <a:off x="3470037" y="5531336"/>
            <a:ext cx="485192" cy="369332"/>
          </a:xfrm>
          <a:prstGeom prst="rect">
            <a:avLst/>
          </a:prstGeom>
          <a:noFill/>
          <a:ln>
            <a:solidFill>
              <a:schemeClr val="bg1"/>
            </a:solidFill>
          </a:ln>
        </p:spPr>
        <p:txBody>
          <a:bodyPr wrap="square" rtlCol="0">
            <a:spAutoFit/>
          </a:bodyPr>
          <a:lstStyle/>
          <a:p>
            <a:r>
              <a:rPr lang="en-US" dirty="0">
                <a:solidFill>
                  <a:schemeClr val="bg1"/>
                </a:solidFill>
              </a:rPr>
              <a:t>Yes</a:t>
            </a:r>
          </a:p>
        </p:txBody>
      </p:sp>
      <p:sp>
        <p:nvSpPr>
          <p:cNvPr id="53" name="Rectangle 52"/>
          <p:cNvSpPr/>
          <p:nvPr/>
        </p:nvSpPr>
        <p:spPr>
          <a:xfrm>
            <a:off x="4939779" y="4867120"/>
            <a:ext cx="1815584" cy="769588"/>
          </a:xfrm>
          <a:prstGeom prst="rect">
            <a:avLst/>
          </a:prstGeom>
          <a:ln w="19050">
            <a:solidFill>
              <a:schemeClr val="tx2"/>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lang="en-US" sz="1600" dirty="0">
                <a:solidFill>
                  <a:schemeClr val="tx2">
                    <a:lumMod val="75000"/>
                  </a:schemeClr>
                </a:solidFill>
              </a:rPr>
              <a:t>Off Grade WA-AIM</a:t>
            </a:r>
          </a:p>
          <a:p>
            <a:r>
              <a:rPr lang="en-US" sz="1600" dirty="0">
                <a:solidFill>
                  <a:schemeClr val="tx2">
                    <a:lumMod val="75000"/>
                  </a:schemeClr>
                </a:solidFill>
              </a:rPr>
              <a:t>LDA</a:t>
            </a:r>
          </a:p>
        </p:txBody>
      </p:sp>
      <p:cxnSp>
        <p:nvCxnSpPr>
          <p:cNvPr id="55" name="Straight Arrow Connector 54"/>
          <p:cNvCxnSpPr/>
          <p:nvPr/>
        </p:nvCxnSpPr>
        <p:spPr>
          <a:xfrm>
            <a:off x="4077478" y="5159830"/>
            <a:ext cx="732452" cy="1714"/>
          </a:xfrm>
          <a:prstGeom prst="straightConnector1">
            <a:avLst/>
          </a:prstGeom>
          <a:ln w="9525" cap="flat" cmpd="sng" algn="ctr">
            <a:solidFill>
              <a:srgbClr val="C00000"/>
            </a:solidFill>
            <a:prstDash val="solid"/>
            <a:round/>
            <a:headEnd type="none" w="med" len="med"/>
            <a:tailEnd type="arrow" w="lg" len="med"/>
          </a:ln>
        </p:spPr>
        <p:style>
          <a:lnRef idx="0">
            <a:scrgbClr r="0" g="0" b="0"/>
          </a:lnRef>
          <a:fillRef idx="0">
            <a:scrgbClr r="0" g="0" b="0"/>
          </a:fillRef>
          <a:effectRef idx="0">
            <a:scrgbClr r="0" g="0" b="0"/>
          </a:effectRef>
          <a:fontRef idx="minor">
            <a:schemeClr val="tx1"/>
          </a:fontRef>
        </p:style>
      </p:cxnSp>
      <p:cxnSp>
        <p:nvCxnSpPr>
          <p:cNvPr id="58" name="Straight Arrow Connector 57"/>
          <p:cNvCxnSpPr/>
          <p:nvPr/>
        </p:nvCxnSpPr>
        <p:spPr>
          <a:xfrm flipV="1">
            <a:off x="3470037" y="2117792"/>
            <a:ext cx="1339893" cy="182272"/>
          </a:xfrm>
          <a:prstGeom prst="straightConnector1">
            <a:avLst/>
          </a:prstGeom>
          <a:ln w="9525" cap="flat" cmpd="sng" algn="ctr">
            <a:solidFill>
              <a:srgbClr val="C00000"/>
            </a:solidFill>
            <a:prstDash val="solid"/>
            <a:round/>
            <a:headEnd type="none" w="med" len="med"/>
            <a:tailEnd type="arrow" w="lg" len="med"/>
          </a:ln>
        </p:spPr>
        <p:style>
          <a:lnRef idx="0">
            <a:scrgbClr r="0" g="0" b="0"/>
          </a:lnRef>
          <a:fillRef idx="0">
            <a:scrgbClr r="0" g="0" b="0"/>
          </a:fillRef>
          <a:effectRef idx="0">
            <a:scrgbClr r="0" g="0" b="0"/>
          </a:effectRef>
          <a:fontRef idx="minor">
            <a:schemeClr val="tx1"/>
          </a:fontRef>
        </p:style>
      </p:cxnSp>
      <p:cxnSp>
        <p:nvCxnSpPr>
          <p:cNvPr id="61" name="Straight Arrow Connector 60"/>
          <p:cNvCxnSpPr/>
          <p:nvPr/>
        </p:nvCxnSpPr>
        <p:spPr>
          <a:xfrm>
            <a:off x="3296996" y="2628481"/>
            <a:ext cx="1437911" cy="1312678"/>
          </a:xfrm>
          <a:prstGeom prst="straightConnector1">
            <a:avLst/>
          </a:prstGeom>
          <a:ln w="9525" cap="flat" cmpd="sng" algn="ctr">
            <a:solidFill>
              <a:srgbClr val="C00000"/>
            </a:solidFill>
            <a:prstDash val="solid"/>
            <a:round/>
            <a:headEnd type="none" w="med" len="med"/>
            <a:tailEnd type="arrow" w="lg" len="med"/>
          </a:ln>
        </p:spPr>
        <p:style>
          <a:lnRef idx="0">
            <a:scrgbClr r="0" g="0" b="0"/>
          </a:lnRef>
          <a:fillRef idx="0">
            <a:scrgbClr r="0" g="0" b="0"/>
          </a:fillRef>
          <a:effectRef idx="0">
            <a:scrgbClr r="0" g="0" b="0"/>
          </a:effectRef>
          <a:fontRef idx="minor">
            <a:schemeClr val="tx1"/>
          </a:fontRef>
        </p:style>
      </p:cxnSp>
      <p:sp>
        <p:nvSpPr>
          <p:cNvPr id="66" name="TextBox 65"/>
          <p:cNvSpPr txBox="1"/>
          <p:nvPr/>
        </p:nvSpPr>
        <p:spPr>
          <a:xfrm>
            <a:off x="2550701" y="1537676"/>
            <a:ext cx="1304706" cy="615553"/>
          </a:xfrm>
          <a:prstGeom prst="rect">
            <a:avLst/>
          </a:prstGeom>
          <a:noFill/>
        </p:spPr>
        <p:txBody>
          <a:bodyPr wrap="square" rtlCol="0">
            <a:spAutoFit/>
          </a:bodyPr>
          <a:lstStyle/>
          <a:p>
            <a:pPr algn="ctr"/>
            <a:r>
              <a:rPr lang="en-US" sz="1600" dirty="0"/>
              <a:t>Met</a:t>
            </a:r>
          </a:p>
          <a:p>
            <a:pPr algn="ctr"/>
            <a:r>
              <a:rPr lang="en-US" sz="1600" dirty="0"/>
              <a:t>Cut-Score?</a:t>
            </a:r>
            <a:r>
              <a:rPr lang="en-US" dirty="0"/>
              <a:t> </a:t>
            </a:r>
            <a:endParaRPr lang="en-US" dirty="0">
              <a:solidFill>
                <a:schemeClr val="bg1"/>
              </a:solidFill>
            </a:endParaRPr>
          </a:p>
        </p:txBody>
      </p:sp>
      <p:cxnSp>
        <p:nvCxnSpPr>
          <p:cNvPr id="70" name="Straight Arrow Connector 69"/>
          <p:cNvCxnSpPr/>
          <p:nvPr/>
        </p:nvCxnSpPr>
        <p:spPr>
          <a:xfrm flipV="1">
            <a:off x="3476763" y="733899"/>
            <a:ext cx="6715377" cy="529739"/>
          </a:xfrm>
          <a:prstGeom prst="straightConnector1">
            <a:avLst/>
          </a:prstGeom>
          <a:ln w="9525" cap="flat" cmpd="sng" algn="ctr">
            <a:solidFill>
              <a:schemeClr val="bg1"/>
            </a:solidFill>
            <a:prstDash val="solid"/>
            <a:round/>
            <a:headEnd type="none" w="med" len="med"/>
            <a:tailEnd type="arrow" w="lg" len="med"/>
          </a:ln>
        </p:spPr>
        <p:style>
          <a:lnRef idx="0">
            <a:scrgbClr r="0" g="0" b="0"/>
          </a:lnRef>
          <a:fillRef idx="0">
            <a:scrgbClr r="0" g="0" b="0"/>
          </a:fillRef>
          <a:effectRef idx="0">
            <a:scrgbClr r="0" g="0" b="0"/>
          </a:effectRef>
          <a:fontRef idx="minor">
            <a:schemeClr val="tx1"/>
          </a:fontRef>
        </p:style>
      </p:cxnSp>
      <p:cxnSp>
        <p:nvCxnSpPr>
          <p:cNvPr id="73" name="Straight Arrow Connector 72"/>
          <p:cNvCxnSpPr>
            <a:stCxn id="7" idx="3"/>
          </p:cNvCxnSpPr>
          <p:nvPr/>
        </p:nvCxnSpPr>
        <p:spPr>
          <a:xfrm flipV="1">
            <a:off x="6544648" y="1072486"/>
            <a:ext cx="3589841" cy="1030795"/>
          </a:xfrm>
          <a:prstGeom prst="straightConnector1">
            <a:avLst/>
          </a:prstGeom>
          <a:ln w="9525" cap="flat" cmpd="sng" algn="ctr">
            <a:solidFill>
              <a:schemeClr val="bg1"/>
            </a:solidFill>
            <a:prstDash val="solid"/>
            <a:round/>
            <a:headEnd type="none" w="med" len="med"/>
            <a:tailEnd type="arrow" w="lg" len="med"/>
          </a:ln>
        </p:spPr>
        <p:style>
          <a:lnRef idx="0">
            <a:scrgbClr r="0" g="0" b="0"/>
          </a:lnRef>
          <a:fillRef idx="0">
            <a:scrgbClr r="0" g="0" b="0"/>
          </a:fillRef>
          <a:effectRef idx="0">
            <a:scrgbClr r="0" g="0" b="0"/>
          </a:effectRef>
          <a:fontRef idx="minor">
            <a:schemeClr val="tx1"/>
          </a:fontRef>
        </p:style>
      </p:cxnSp>
      <p:cxnSp>
        <p:nvCxnSpPr>
          <p:cNvPr id="75" name="Straight Arrow Connector 74"/>
          <p:cNvCxnSpPr/>
          <p:nvPr/>
        </p:nvCxnSpPr>
        <p:spPr>
          <a:xfrm flipV="1">
            <a:off x="6544648" y="1190880"/>
            <a:ext cx="3773057" cy="1941608"/>
          </a:xfrm>
          <a:prstGeom prst="straightConnector1">
            <a:avLst/>
          </a:prstGeom>
          <a:ln w="9525" cap="flat" cmpd="sng" algn="ctr">
            <a:solidFill>
              <a:schemeClr val="bg1"/>
            </a:solidFill>
            <a:prstDash val="solid"/>
            <a:round/>
            <a:headEnd type="none" w="med" len="med"/>
            <a:tailEnd type="arrow" w="lg" len="med"/>
          </a:ln>
        </p:spPr>
        <p:style>
          <a:lnRef idx="0">
            <a:scrgbClr r="0" g="0" b="0"/>
          </a:lnRef>
          <a:fillRef idx="0">
            <a:scrgbClr r="0" g="0" b="0"/>
          </a:fillRef>
          <a:effectRef idx="0">
            <a:scrgbClr r="0" g="0" b="0"/>
          </a:effectRef>
          <a:fontRef idx="minor">
            <a:schemeClr val="tx1"/>
          </a:fontRef>
        </p:style>
      </p:cxnSp>
      <p:cxnSp>
        <p:nvCxnSpPr>
          <p:cNvPr id="78" name="Straight Arrow Connector 77"/>
          <p:cNvCxnSpPr>
            <a:stCxn id="38" idx="3"/>
          </p:cNvCxnSpPr>
          <p:nvPr/>
        </p:nvCxnSpPr>
        <p:spPr>
          <a:xfrm flipV="1">
            <a:off x="8221050" y="3338161"/>
            <a:ext cx="1854458" cy="987792"/>
          </a:xfrm>
          <a:prstGeom prst="straightConnector1">
            <a:avLst/>
          </a:prstGeom>
          <a:ln w="9525" cap="flat" cmpd="sng" algn="ctr">
            <a:solidFill>
              <a:schemeClr val="bg1"/>
            </a:solidFill>
            <a:prstDash val="solid"/>
            <a:round/>
            <a:headEnd type="none" w="med" len="med"/>
            <a:tailEnd type="arrow" w="lg" len="med"/>
          </a:ln>
        </p:spPr>
        <p:style>
          <a:lnRef idx="0">
            <a:scrgbClr r="0" g="0" b="0"/>
          </a:lnRef>
          <a:fillRef idx="0">
            <a:scrgbClr r="0" g="0" b="0"/>
          </a:fillRef>
          <a:effectRef idx="0">
            <a:scrgbClr r="0" g="0" b="0"/>
          </a:effectRef>
          <a:fontRef idx="minor">
            <a:schemeClr val="tx1"/>
          </a:fontRef>
        </p:style>
      </p:cxnSp>
      <p:sp>
        <p:nvSpPr>
          <p:cNvPr id="83" name="Rectangle 82"/>
          <p:cNvSpPr/>
          <p:nvPr/>
        </p:nvSpPr>
        <p:spPr>
          <a:xfrm>
            <a:off x="8503052" y="4904354"/>
            <a:ext cx="1741340" cy="1253964"/>
          </a:xfrm>
          <a:prstGeom prst="rect">
            <a:avLst/>
          </a:prstGeom>
          <a:ln w="19050">
            <a:solidFill>
              <a:schemeClr val="tx2"/>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lang="en-US" sz="1600" dirty="0" err="1">
                <a:solidFill>
                  <a:schemeClr val="tx2">
                    <a:lumMod val="75000"/>
                  </a:schemeClr>
                </a:solidFill>
              </a:rPr>
              <a:t>EAA</a:t>
            </a:r>
            <a:r>
              <a:rPr lang="en-US" sz="1600" dirty="0">
                <a:solidFill>
                  <a:schemeClr val="tx2">
                    <a:lumMod val="75000"/>
                  </a:schemeClr>
                </a:solidFill>
              </a:rPr>
              <a:t> Waiver</a:t>
            </a:r>
          </a:p>
          <a:p>
            <a:r>
              <a:rPr lang="en-US" sz="1600" dirty="0">
                <a:solidFill>
                  <a:schemeClr val="tx2">
                    <a:lumMod val="75000"/>
                  </a:schemeClr>
                </a:solidFill>
              </a:rPr>
              <a:t>SUCA</a:t>
            </a:r>
          </a:p>
          <a:p>
            <a:r>
              <a:rPr lang="en-US" sz="1600" dirty="0" err="1">
                <a:solidFill>
                  <a:schemeClr val="tx2">
                    <a:lumMod val="75000"/>
                  </a:schemeClr>
                </a:solidFill>
              </a:rPr>
              <a:t>OOS</a:t>
            </a:r>
            <a:r>
              <a:rPr lang="en-US" sz="1600" dirty="0">
                <a:solidFill>
                  <a:schemeClr val="tx2">
                    <a:lumMod val="75000"/>
                  </a:schemeClr>
                </a:solidFill>
              </a:rPr>
              <a:t> Test Waiver</a:t>
            </a:r>
          </a:p>
          <a:p>
            <a:r>
              <a:rPr lang="en-US" sz="1600" dirty="0">
                <a:solidFill>
                  <a:schemeClr val="tx2">
                    <a:lumMod val="75000"/>
                  </a:schemeClr>
                </a:solidFill>
              </a:rPr>
              <a:t>Awareness Waiver</a:t>
            </a:r>
          </a:p>
        </p:txBody>
      </p:sp>
      <p:cxnSp>
        <p:nvCxnSpPr>
          <p:cNvPr id="84" name="Straight Arrow Connector 83"/>
          <p:cNvCxnSpPr/>
          <p:nvPr/>
        </p:nvCxnSpPr>
        <p:spPr>
          <a:xfrm flipV="1">
            <a:off x="10268779" y="5503899"/>
            <a:ext cx="555118" cy="266717"/>
          </a:xfrm>
          <a:prstGeom prst="straightConnector1">
            <a:avLst/>
          </a:prstGeom>
          <a:ln w="9525" cap="flat" cmpd="sng" algn="ctr">
            <a:solidFill>
              <a:schemeClr val="bg1"/>
            </a:solidFill>
            <a:prstDash val="solid"/>
            <a:round/>
            <a:headEnd type="none" w="med" len="med"/>
            <a:tailEnd type="arrow" w="lg" len="med"/>
          </a:ln>
        </p:spPr>
        <p:style>
          <a:lnRef idx="0">
            <a:scrgbClr r="0" g="0" b="0"/>
          </a:lnRef>
          <a:fillRef idx="0">
            <a:scrgbClr r="0" g="0" b="0"/>
          </a:fillRef>
          <a:effectRef idx="0">
            <a:scrgbClr r="0" g="0" b="0"/>
          </a:effectRef>
          <a:fontRef idx="minor">
            <a:schemeClr val="tx1"/>
          </a:fontRef>
        </p:style>
      </p:cxnSp>
      <p:sp>
        <p:nvSpPr>
          <p:cNvPr id="88" name="TextBox 87"/>
          <p:cNvSpPr txBox="1"/>
          <p:nvPr/>
        </p:nvSpPr>
        <p:spPr>
          <a:xfrm>
            <a:off x="3446116" y="4990082"/>
            <a:ext cx="452885" cy="369332"/>
          </a:xfrm>
          <a:prstGeom prst="rect">
            <a:avLst/>
          </a:prstGeom>
          <a:noFill/>
          <a:ln>
            <a:solidFill>
              <a:srgbClr val="C00000"/>
            </a:solidFill>
          </a:ln>
        </p:spPr>
        <p:txBody>
          <a:bodyPr wrap="square" rtlCol="0">
            <a:spAutoFit/>
          </a:bodyPr>
          <a:lstStyle/>
          <a:p>
            <a:r>
              <a:rPr lang="en-US" dirty="0">
                <a:solidFill>
                  <a:srgbClr val="C00000"/>
                </a:solidFill>
              </a:rPr>
              <a:t>No</a:t>
            </a:r>
          </a:p>
        </p:txBody>
      </p:sp>
      <p:cxnSp>
        <p:nvCxnSpPr>
          <p:cNvPr id="89" name="Straight Arrow Connector 88"/>
          <p:cNvCxnSpPr/>
          <p:nvPr/>
        </p:nvCxnSpPr>
        <p:spPr>
          <a:xfrm flipV="1">
            <a:off x="7240555" y="3498506"/>
            <a:ext cx="3387012" cy="2217496"/>
          </a:xfrm>
          <a:prstGeom prst="straightConnector1">
            <a:avLst/>
          </a:prstGeom>
          <a:ln w="9525" cap="flat" cmpd="sng" algn="ctr">
            <a:solidFill>
              <a:schemeClr val="bg1"/>
            </a:solidFill>
            <a:prstDash val="solid"/>
            <a:round/>
            <a:headEnd type="none" w="med" len="med"/>
            <a:tailEnd type="arrow" w="lg" len="med"/>
          </a:ln>
        </p:spPr>
        <p:style>
          <a:lnRef idx="0">
            <a:scrgbClr r="0" g="0" b="0"/>
          </a:lnRef>
          <a:fillRef idx="0">
            <a:scrgbClr r="0" g="0" b="0"/>
          </a:fillRef>
          <a:effectRef idx="0">
            <a:scrgbClr r="0" g="0" b="0"/>
          </a:effectRef>
          <a:fontRef idx="minor">
            <a:schemeClr val="tx1"/>
          </a:fontRef>
        </p:style>
      </p:cxnSp>
      <p:cxnSp>
        <p:nvCxnSpPr>
          <p:cNvPr id="92" name="Straight Arrow Connector 91"/>
          <p:cNvCxnSpPr>
            <a:stCxn id="52" idx="3"/>
          </p:cNvCxnSpPr>
          <p:nvPr/>
        </p:nvCxnSpPr>
        <p:spPr>
          <a:xfrm>
            <a:off x="3955229" y="5716002"/>
            <a:ext cx="3285326" cy="5282"/>
          </a:xfrm>
          <a:prstGeom prst="straightConnector1">
            <a:avLst/>
          </a:prstGeom>
          <a:ln w="9525" cap="flat" cmpd="sng" algn="ctr">
            <a:solidFill>
              <a:schemeClr val="bg1"/>
            </a:solidFill>
            <a:prstDash val="solid"/>
            <a:round/>
            <a:headEnd type="none" w="med" len="med"/>
            <a:tailEnd type="none" w="lg" len="med"/>
          </a:ln>
        </p:spPr>
        <p:style>
          <a:lnRef idx="0">
            <a:scrgbClr r="0" g="0" b="0"/>
          </a:lnRef>
          <a:fillRef idx="0">
            <a:scrgbClr r="0" g="0" b="0"/>
          </a:fillRef>
          <a:effectRef idx="0">
            <a:scrgbClr r="0" g="0" b="0"/>
          </a:effectRef>
          <a:fontRef idx="minor">
            <a:schemeClr val="tx1"/>
          </a:fontRef>
        </p:style>
      </p:cxnSp>
      <p:cxnSp>
        <p:nvCxnSpPr>
          <p:cNvPr id="97" name="Straight Connector 96"/>
          <p:cNvCxnSpPr/>
          <p:nvPr/>
        </p:nvCxnSpPr>
        <p:spPr>
          <a:xfrm flipV="1">
            <a:off x="939047" y="2256478"/>
            <a:ext cx="455945" cy="624961"/>
          </a:xfrm>
          <a:prstGeom prst="line">
            <a:avLst/>
          </a:prstGeom>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flipH="1" flipV="1">
            <a:off x="750122" y="3898732"/>
            <a:ext cx="591140" cy="9683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06" name="Straight Arrow Connector 105"/>
          <p:cNvCxnSpPr/>
          <p:nvPr/>
        </p:nvCxnSpPr>
        <p:spPr>
          <a:xfrm flipV="1">
            <a:off x="7529529" y="3547290"/>
            <a:ext cx="2781742" cy="1777302"/>
          </a:xfrm>
          <a:prstGeom prst="straightConnector1">
            <a:avLst/>
          </a:prstGeom>
          <a:ln w="9525" cap="flat" cmpd="sng" algn="ctr">
            <a:solidFill>
              <a:schemeClr val="bg1"/>
            </a:solidFill>
            <a:prstDash val="solid"/>
            <a:round/>
            <a:headEnd type="none" w="med" len="med"/>
            <a:tailEnd type="arrow" w="lg" len="med"/>
          </a:ln>
        </p:spPr>
        <p:style>
          <a:lnRef idx="0">
            <a:scrgbClr r="0" g="0" b="0"/>
          </a:lnRef>
          <a:fillRef idx="0">
            <a:scrgbClr r="0" g="0" b="0"/>
          </a:fillRef>
          <a:effectRef idx="0">
            <a:scrgbClr r="0" g="0" b="0"/>
          </a:effectRef>
          <a:fontRef idx="minor">
            <a:schemeClr val="tx1"/>
          </a:fontRef>
        </p:style>
      </p:cxnSp>
      <p:cxnSp>
        <p:nvCxnSpPr>
          <p:cNvPr id="108" name="Straight Arrow Connector 107"/>
          <p:cNvCxnSpPr/>
          <p:nvPr/>
        </p:nvCxnSpPr>
        <p:spPr>
          <a:xfrm flipV="1">
            <a:off x="6755363" y="5324592"/>
            <a:ext cx="778326" cy="53078"/>
          </a:xfrm>
          <a:prstGeom prst="straightConnector1">
            <a:avLst/>
          </a:prstGeom>
          <a:ln w="9525" cap="flat" cmpd="sng" algn="ctr">
            <a:solidFill>
              <a:schemeClr val="bg1"/>
            </a:solidFill>
            <a:prstDash val="solid"/>
            <a:round/>
            <a:headEnd type="none" w="med" len="med"/>
            <a:tailEnd type="none" w="lg" len="med"/>
          </a:ln>
        </p:spPr>
        <p:style>
          <a:lnRef idx="0">
            <a:scrgbClr r="0" g="0" b="0"/>
          </a:lnRef>
          <a:fillRef idx="0">
            <a:scrgbClr r="0" g="0" b="0"/>
          </a:fillRef>
          <a:effectRef idx="0">
            <a:scrgbClr r="0" g="0" b="0"/>
          </a:effectRef>
          <a:fontRef idx="minor">
            <a:schemeClr val="tx1"/>
          </a:fontRef>
        </p:style>
      </p:cxnSp>
      <p:sp>
        <p:nvSpPr>
          <p:cNvPr id="46" name="TextBox 45"/>
          <p:cNvSpPr txBox="1"/>
          <p:nvPr/>
        </p:nvSpPr>
        <p:spPr>
          <a:xfrm>
            <a:off x="2363375" y="5129401"/>
            <a:ext cx="1304706" cy="615553"/>
          </a:xfrm>
          <a:prstGeom prst="rect">
            <a:avLst/>
          </a:prstGeom>
          <a:noFill/>
        </p:spPr>
        <p:txBody>
          <a:bodyPr wrap="square" rtlCol="0">
            <a:spAutoFit/>
          </a:bodyPr>
          <a:lstStyle/>
          <a:p>
            <a:pPr algn="ctr"/>
            <a:r>
              <a:rPr lang="en-US" sz="1600" dirty="0"/>
              <a:t>Met</a:t>
            </a:r>
          </a:p>
          <a:p>
            <a:pPr algn="ctr"/>
            <a:r>
              <a:rPr lang="en-US" sz="1600" dirty="0"/>
              <a:t>Cut-Score?</a:t>
            </a:r>
            <a:r>
              <a:rPr lang="en-US" dirty="0"/>
              <a:t> </a:t>
            </a:r>
            <a:endParaRPr lang="en-US" dirty="0">
              <a:solidFill>
                <a:schemeClr val="bg1"/>
              </a:solidFill>
            </a:endParaRPr>
          </a:p>
        </p:txBody>
      </p:sp>
      <p:sp>
        <p:nvSpPr>
          <p:cNvPr id="50" name="Rectangle 49"/>
          <p:cNvSpPr/>
          <p:nvPr/>
        </p:nvSpPr>
        <p:spPr>
          <a:xfrm>
            <a:off x="11517168" y="-46766"/>
            <a:ext cx="535724" cy="923330"/>
          </a:xfrm>
          <a:prstGeom prst="rect">
            <a:avLst/>
          </a:prstGeom>
          <a:noFill/>
        </p:spPr>
        <p:txBody>
          <a:bodyPr wrap="none" lIns="91440" tIns="45720" rIns="91440" bIns="45720">
            <a:spAutoFit/>
          </a:bodyPr>
          <a:lstStyle/>
          <a:p>
            <a:pPr algn="ctr"/>
            <a:r>
              <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2</a:t>
            </a:r>
          </a:p>
        </p:txBody>
      </p:sp>
    </p:spTree>
    <p:extLst>
      <p:ext uri="{BB962C8B-B14F-4D97-AF65-F5344CB8AC3E}">
        <p14:creationId xmlns:p14="http://schemas.microsoft.com/office/powerpoint/2010/main" val="2847058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Discussion Topics</a:t>
            </a:r>
          </a:p>
        </p:txBody>
      </p:sp>
      <p:sp>
        <p:nvSpPr>
          <p:cNvPr id="3" name="Content Placeholder 2"/>
          <p:cNvSpPr>
            <a:spLocks noGrp="1"/>
          </p:cNvSpPr>
          <p:nvPr>
            <p:ph idx="1"/>
          </p:nvPr>
        </p:nvSpPr>
        <p:spPr/>
        <p:txBody>
          <a:bodyPr/>
          <a:lstStyle/>
          <a:p>
            <a:r>
              <a:rPr lang="en-US" dirty="0"/>
              <a:t>What systems or processes do you use to identify students who need a graduation alternative?</a:t>
            </a:r>
          </a:p>
          <a:p>
            <a:r>
              <a:rPr lang="en-US" dirty="0"/>
              <a:t>How do you identify the appropriate graduation alternative for each student?</a:t>
            </a:r>
          </a:p>
          <a:p>
            <a:r>
              <a:rPr lang="en-US" dirty="0"/>
              <a:t>How can we better help you and your students?</a:t>
            </a:r>
            <a:endParaRPr lang="en-US" i="1" dirty="0"/>
          </a:p>
          <a:p>
            <a:endParaRPr lang="en-US" dirty="0"/>
          </a:p>
        </p:txBody>
      </p:sp>
      <p:sp>
        <p:nvSpPr>
          <p:cNvPr id="4" name="Rectangle 3"/>
          <p:cNvSpPr/>
          <p:nvPr/>
        </p:nvSpPr>
        <p:spPr>
          <a:xfrm>
            <a:off x="11656276" y="0"/>
            <a:ext cx="535724" cy="923330"/>
          </a:xfrm>
          <a:prstGeom prst="rect">
            <a:avLst/>
          </a:prstGeom>
          <a:noFill/>
        </p:spPr>
        <p:txBody>
          <a:bodyPr wrap="none" lIns="91440" tIns="45720" rIns="91440" bIns="45720">
            <a:spAutoFit/>
          </a:bodyPr>
          <a:lstStyle/>
          <a:p>
            <a:pPr algn="ctr"/>
            <a:r>
              <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2</a:t>
            </a:r>
          </a:p>
        </p:txBody>
      </p:sp>
    </p:spTree>
    <p:extLst>
      <p:ext uri="{BB962C8B-B14F-4D97-AF65-F5344CB8AC3E}">
        <p14:creationId xmlns:p14="http://schemas.microsoft.com/office/powerpoint/2010/main" val="28258326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Assessment Purposes</a:t>
            </a:r>
          </a:p>
        </p:txBody>
      </p:sp>
      <p:sp>
        <p:nvSpPr>
          <p:cNvPr id="3" name="Content Placeholder 2"/>
          <p:cNvSpPr>
            <a:spLocks noGrp="1"/>
          </p:cNvSpPr>
          <p:nvPr>
            <p:ph idx="1"/>
          </p:nvPr>
        </p:nvSpPr>
        <p:spPr>
          <a:xfrm>
            <a:off x="838200" y="1882775"/>
            <a:ext cx="10515600" cy="4085406"/>
          </a:xfrm>
          <a:noFill/>
        </p:spPr>
        <p:txBody>
          <a:bodyPr>
            <a:normAutofit fontScale="92500" lnSpcReduction="10000"/>
          </a:bodyPr>
          <a:lstStyle/>
          <a:p>
            <a:r>
              <a:rPr lang="en-US" b="1" dirty="0"/>
              <a:t>Training: </a:t>
            </a:r>
            <a:r>
              <a:rPr lang="en-US" dirty="0"/>
              <a:t>familiarity with testing system</a:t>
            </a:r>
            <a:endParaRPr lang="en-US" b="1" dirty="0"/>
          </a:p>
          <a:p>
            <a:r>
              <a:rPr lang="en-US" sz="3500" b="1" dirty="0">
                <a:solidFill>
                  <a:schemeClr val="bg1"/>
                </a:solidFill>
              </a:rPr>
              <a:t>Practice: </a:t>
            </a:r>
            <a:r>
              <a:rPr lang="en-US" sz="3500" dirty="0">
                <a:solidFill>
                  <a:schemeClr val="bg1"/>
                </a:solidFill>
              </a:rPr>
              <a:t>practice with content and item types, mini version of test map</a:t>
            </a:r>
            <a:endParaRPr lang="en-US" sz="3500" b="1" dirty="0">
              <a:solidFill>
                <a:schemeClr val="bg1"/>
              </a:solidFill>
            </a:endParaRPr>
          </a:p>
          <a:p>
            <a:r>
              <a:rPr lang="en-US" sz="3500" b="1" dirty="0">
                <a:solidFill>
                  <a:schemeClr val="bg1"/>
                </a:solidFill>
              </a:rPr>
              <a:t>Interim</a:t>
            </a:r>
            <a:r>
              <a:rPr lang="en-US" sz="3500" dirty="0">
                <a:solidFill>
                  <a:schemeClr val="bg1"/>
                </a:solidFill>
              </a:rPr>
              <a:t>: gather data to inform classroom practices, formative assessment processes</a:t>
            </a:r>
          </a:p>
          <a:p>
            <a:r>
              <a:rPr lang="en-US" sz="3500" b="1" dirty="0">
                <a:solidFill>
                  <a:schemeClr val="bg1"/>
                </a:solidFill>
              </a:rPr>
              <a:t>Formative Assessment Resources</a:t>
            </a:r>
            <a:r>
              <a:rPr lang="en-US" sz="3500" dirty="0">
                <a:solidFill>
                  <a:schemeClr val="bg1"/>
                </a:solidFill>
              </a:rPr>
              <a:t>: ongoing practice of knowing where students are in their learning to identify how to move learning forward</a:t>
            </a:r>
          </a:p>
          <a:p>
            <a:r>
              <a:rPr lang="en-US" b="1" dirty="0"/>
              <a:t>Summative</a:t>
            </a:r>
            <a:r>
              <a:rPr lang="en-US" dirty="0"/>
              <a:t>: gather data to inform school/district systems</a:t>
            </a:r>
          </a:p>
        </p:txBody>
      </p:sp>
      <p:sp>
        <p:nvSpPr>
          <p:cNvPr id="4" name="Rectangle 3"/>
          <p:cNvSpPr/>
          <p:nvPr/>
        </p:nvSpPr>
        <p:spPr>
          <a:xfrm>
            <a:off x="11656276" y="-39390"/>
            <a:ext cx="535724" cy="923330"/>
          </a:xfrm>
          <a:prstGeom prst="rect">
            <a:avLst/>
          </a:prstGeom>
          <a:noFill/>
        </p:spPr>
        <p:txBody>
          <a:bodyPr wrap="none" lIns="91440" tIns="45720" rIns="91440" bIns="45720">
            <a:spAutoFit/>
          </a:bodyPr>
          <a:lstStyle/>
          <a:p>
            <a:pPr algn="ctr"/>
            <a:r>
              <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3</a:t>
            </a:r>
          </a:p>
        </p:txBody>
      </p:sp>
    </p:spTree>
    <p:extLst>
      <p:ext uri="{BB962C8B-B14F-4D97-AF65-F5344CB8AC3E}">
        <p14:creationId xmlns:p14="http://schemas.microsoft.com/office/powerpoint/2010/main" val="14665905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Formative Assessment</a:t>
            </a:r>
          </a:p>
        </p:txBody>
      </p:sp>
      <p:pic>
        <p:nvPicPr>
          <p:cNvPr id="4" name="Content Placeholder 3"/>
          <p:cNvPicPr>
            <a:picLocks noChangeAspect="1"/>
          </p:cNvPicPr>
          <p:nvPr/>
        </p:nvPicPr>
        <p:blipFill rotWithShape="1">
          <a:blip r:embed="rId3">
            <a:extLst>
              <a:ext uri="{BEBA8EAE-BF5A-486C-A8C5-ECC9F3942E4B}">
                <a14:imgProps xmlns:a14="http://schemas.microsoft.com/office/drawing/2010/main">
                  <a14:imgLayer r:embed="rId4">
                    <a14:imgEffect>
                      <a14:backgroundRemoval t="9657" b="100000" l="975" r="100000">
                        <a14:foregroundMark x1="5292" y1="48283" x2="5292" y2="48283"/>
                        <a14:foregroundMark x1="9749" y1="54506" x2="9749" y2="54506"/>
                        <a14:foregroundMark x1="9749" y1="65236" x2="9749" y2="65236"/>
                        <a14:foregroundMark x1="38301" y1="50644" x2="38301" y2="50644"/>
                        <a14:foregroundMark x1="26323" y1="52361" x2="26323" y2="52361"/>
                        <a14:foregroundMark x1="37883" y1="45923" x2="37883" y2="45923"/>
                        <a14:foregroundMark x1="32869" y1="45708" x2="32869" y2="45708"/>
                        <a14:foregroundMark x1="30362" y1="53433" x2="30362" y2="54077"/>
                        <a14:foregroundMark x1="37047" y1="61373" x2="37047" y2="61373"/>
                        <a14:foregroundMark x1="46379" y1="55365" x2="46379" y2="55365"/>
                        <a14:foregroundMark x1="44847" y1="53004" x2="44847" y2="53004"/>
                        <a14:foregroundMark x1="43872" y1="50429" x2="43872" y2="50429"/>
                        <a14:foregroundMark x1="41643" y1="48283" x2="41226" y2="48283"/>
                        <a14:foregroundMark x1="40808" y1="48283" x2="40390" y2="48283"/>
                        <a14:foregroundMark x1="38858" y1="48283" x2="38858" y2="48283"/>
                        <a14:foregroundMark x1="37744" y1="48498" x2="37326" y2="48498"/>
                        <a14:foregroundMark x1="36072" y1="48498" x2="35794" y2="48498"/>
                        <a14:foregroundMark x1="35376" y1="48498" x2="35376" y2="48498"/>
                        <a14:foregroundMark x1="34819" y1="48498" x2="34540" y2="48498"/>
                        <a14:foregroundMark x1="33008" y1="48498" x2="32730" y2="48498"/>
                        <a14:foregroundMark x1="32173" y1="48498" x2="32173" y2="48498"/>
                        <a14:foregroundMark x1="31198" y1="48498" x2="31198" y2="48498"/>
                        <a14:foregroundMark x1="30084" y1="48712" x2="29248" y2="48712"/>
                        <a14:foregroundMark x1="28830" y1="48927" x2="28830" y2="48927"/>
                        <a14:foregroundMark x1="27716" y1="48927" x2="27716" y2="48927"/>
                        <a14:foregroundMark x1="24373" y1="49356" x2="23955" y2="49571"/>
                        <a14:foregroundMark x1="22841" y1="50000" x2="22841" y2="50000"/>
                        <a14:foregroundMark x1="53760" y1="68455" x2="53760" y2="68455"/>
                      </a14:backgroundRemoval>
                    </a14:imgEffect>
                  </a14:imgLayer>
                </a14:imgProps>
              </a:ext>
              <a:ext uri="{28A0092B-C50C-407E-A947-70E740481C1C}">
                <a14:useLocalDpi xmlns:a14="http://schemas.microsoft.com/office/drawing/2010/main" val="0"/>
              </a:ext>
            </a:extLst>
          </a:blip>
          <a:srcRect t="24939"/>
          <a:stretch/>
        </p:blipFill>
        <p:spPr>
          <a:xfrm>
            <a:off x="1857712" y="2157984"/>
            <a:ext cx="7128067" cy="3472535"/>
          </a:xfrm>
          <a:prstGeom prst="rect">
            <a:avLst/>
          </a:prstGeom>
          <a:ln>
            <a:solidFill>
              <a:schemeClr val="tx1"/>
            </a:solidFill>
          </a:ln>
        </p:spPr>
      </p:pic>
      <p:sp>
        <p:nvSpPr>
          <p:cNvPr id="6" name="TextBox 5"/>
          <p:cNvSpPr txBox="1"/>
          <p:nvPr/>
        </p:nvSpPr>
        <p:spPr>
          <a:xfrm>
            <a:off x="905165" y="1426301"/>
            <a:ext cx="5190835" cy="553998"/>
          </a:xfrm>
          <a:prstGeom prst="rect">
            <a:avLst/>
          </a:prstGeom>
          <a:solidFill>
            <a:schemeClr val="accent6"/>
          </a:solidFill>
          <a:ln>
            <a:noFill/>
          </a:ln>
        </p:spPr>
        <p:style>
          <a:lnRef idx="1">
            <a:schemeClr val="accent5"/>
          </a:lnRef>
          <a:fillRef idx="2">
            <a:schemeClr val="accent5"/>
          </a:fillRef>
          <a:effectRef idx="1">
            <a:schemeClr val="accent5"/>
          </a:effectRef>
          <a:fontRef idx="minor">
            <a:schemeClr val="dk1"/>
          </a:fontRef>
        </p:style>
        <p:txBody>
          <a:bodyPr wrap="square" rtlCol="0">
            <a:spAutoFit/>
          </a:bodyPr>
          <a:lstStyle/>
          <a:p>
            <a:endParaRPr lang="en-US" sz="1000" dirty="0"/>
          </a:p>
          <a:p>
            <a:endParaRPr lang="en-US" sz="1000" dirty="0"/>
          </a:p>
          <a:p>
            <a:endParaRPr lang="en-US" sz="1000" dirty="0"/>
          </a:p>
        </p:txBody>
      </p:sp>
      <p:sp>
        <p:nvSpPr>
          <p:cNvPr id="7" name="Rectangle 6"/>
          <p:cNvSpPr/>
          <p:nvPr/>
        </p:nvSpPr>
        <p:spPr>
          <a:xfrm>
            <a:off x="905165" y="1417792"/>
            <a:ext cx="5642442" cy="369332"/>
          </a:xfrm>
          <a:prstGeom prst="rect">
            <a:avLst/>
          </a:prstGeom>
        </p:spPr>
        <p:txBody>
          <a:bodyPr wrap="none">
            <a:spAutoFit/>
          </a:bodyPr>
          <a:lstStyle/>
          <a:p>
            <a:r>
              <a:rPr lang="en-US" b="1" dirty="0">
                <a:solidFill>
                  <a:schemeClr val="bg1"/>
                </a:solidFill>
              </a:rPr>
              <a:t>The garden analogy… If we think of our children as plants</a:t>
            </a:r>
          </a:p>
        </p:txBody>
      </p:sp>
      <p:sp>
        <p:nvSpPr>
          <p:cNvPr id="8" name="Rectangle 7"/>
          <p:cNvSpPr/>
          <p:nvPr/>
        </p:nvSpPr>
        <p:spPr>
          <a:xfrm>
            <a:off x="978054" y="1857042"/>
            <a:ext cx="5385953" cy="1200329"/>
          </a:xfrm>
          <a:prstGeom prst="rect">
            <a:avLst/>
          </a:prstGeom>
          <a:solidFill>
            <a:schemeClr val="accent6"/>
          </a:solidFill>
          <a:ln>
            <a:solidFill>
              <a:srgbClr val="00B0F0"/>
            </a:solidFill>
          </a:ln>
          <a:effectLst>
            <a:outerShdw blurRad="50800" dist="38100" dir="2700000" algn="tl" rotWithShape="0">
              <a:prstClr val="black">
                <a:alpha val="40000"/>
              </a:prstClr>
            </a:outerShdw>
          </a:effectLst>
        </p:spPr>
        <p:txBody>
          <a:bodyPr wrap="square">
            <a:spAutoFit/>
          </a:bodyPr>
          <a:lstStyle/>
          <a:p>
            <a:r>
              <a:rPr lang="en-US" b="1" dirty="0"/>
              <a:t>Summative assessment </a:t>
            </a:r>
            <a:r>
              <a:rPr lang="en-US" dirty="0"/>
              <a:t>of the plants is the process of measuring them. It is interesting and important to compare and analyze measurements but, in itself, this does not affect the growth of the plants.</a:t>
            </a:r>
          </a:p>
        </p:txBody>
      </p:sp>
      <p:sp>
        <p:nvSpPr>
          <p:cNvPr id="9" name="Rectangle 8"/>
          <p:cNvSpPr/>
          <p:nvPr/>
        </p:nvSpPr>
        <p:spPr>
          <a:xfrm>
            <a:off x="6963064" y="4871282"/>
            <a:ext cx="4819071" cy="1224736"/>
          </a:xfrm>
          <a:prstGeom prst="rect">
            <a:avLst/>
          </a:prstGeom>
          <a:solidFill>
            <a:schemeClr val="accent6"/>
          </a:solidFill>
          <a:ln>
            <a:solidFill>
              <a:srgbClr val="00B0F0"/>
            </a:solidFill>
          </a:ln>
          <a:effectLst>
            <a:outerShdw blurRad="50800" dist="38100" dir="2700000" algn="tl" rotWithShape="0">
              <a:prstClr val="black">
                <a:alpha val="40000"/>
              </a:prstClr>
            </a:outerShdw>
          </a:effectLst>
        </p:spPr>
        <p:txBody>
          <a:bodyPr wrap="square">
            <a:spAutoFit/>
          </a:bodyPr>
          <a:lstStyle/>
          <a:p>
            <a:r>
              <a:rPr lang="en-US" b="1" dirty="0"/>
              <a:t>Formative assessment</a:t>
            </a:r>
            <a:r>
              <a:rPr lang="en-US" dirty="0"/>
              <a:t>, on the other hand, is the equivalent of feeding and watering the plants appropriate to their needs – directly affecting their growth.</a:t>
            </a:r>
          </a:p>
        </p:txBody>
      </p:sp>
      <p:sp>
        <p:nvSpPr>
          <p:cNvPr id="10" name="Rectangle 9"/>
          <p:cNvSpPr/>
          <p:nvPr/>
        </p:nvSpPr>
        <p:spPr>
          <a:xfrm>
            <a:off x="11656276" y="-39390"/>
            <a:ext cx="535724" cy="923330"/>
          </a:xfrm>
          <a:prstGeom prst="rect">
            <a:avLst/>
          </a:prstGeom>
          <a:noFill/>
        </p:spPr>
        <p:txBody>
          <a:bodyPr wrap="none" lIns="91440" tIns="45720" rIns="91440" bIns="45720">
            <a:spAutoFit/>
          </a:bodyPr>
          <a:lstStyle/>
          <a:p>
            <a:pPr algn="ctr"/>
            <a:r>
              <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3</a:t>
            </a:r>
          </a:p>
        </p:txBody>
      </p:sp>
    </p:spTree>
    <p:extLst>
      <p:ext uri="{BB962C8B-B14F-4D97-AF65-F5344CB8AC3E}">
        <p14:creationId xmlns:p14="http://schemas.microsoft.com/office/powerpoint/2010/main" val="28749710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02781" y="614414"/>
            <a:ext cx="9722533" cy="5467209"/>
          </a:xfrm>
          <a:prstGeom prst="rect">
            <a:avLst/>
          </a:prstGeom>
          <a:ln>
            <a:solidFill>
              <a:schemeClr val="tx1"/>
            </a:solidFill>
          </a:ln>
        </p:spPr>
      </p:pic>
      <p:sp>
        <p:nvSpPr>
          <p:cNvPr id="5" name="Rectangle 4"/>
          <p:cNvSpPr/>
          <p:nvPr/>
        </p:nvSpPr>
        <p:spPr>
          <a:xfrm>
            <a:off x="11656276" y="-39390"/>
            <a:ext cx="535724" cy="923330"/>
          </a:xfrm>
          <a:prstGeom prst="rect">
            <a:avLst/>
          </a:prstGeom>
          <a:noFill/>
        </p:spPr>
        <p:txBody>
          <a:bodyPr wrap="none" lIns="91440" tIns="45720" rIns="91440" bIns="45720">
            <a:spAutoFit/>
          </a:bodyPr>
          <a:lstStyle/>
          <a:p>
            <a:pPr algn="ctr"/>
            <a:r>
              <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3</a:t>
            </a:r>
          </a:p>
        </p:txBody>
      </p:sp>
    </p:spTree>
    <p:extLst>
      <p:ext uri="{BB962C8B-B14F-4D97-AF65-F5344CB8AC3E}">
        <p14:creationId xmlns:p14="http://schemas.microsoft.com/office/powerpoint/2010/main" val="27981389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Formative Assessment Cycle</a:t>
            </a:r>
          </a:p>
        </p:txBody>
      </p:sp>
      <p:pic>
        <p:nvPicPr>
          <p:cNvPr id="4" name="Google Shape;147;p20"/>
          <p:cNvPicPr preferRelativeResize="0">
            <a:picLocks noGrp="1"/>
          </p:cNvPicPr>
          <p:nvPr>
            <p:ph idx="1"/>
          </p:nvPr>
        </p:nvPicPr>
        <p:blipFill>
          <a:blip r:embed="rId2">
            <a:extLst>
              <a:ext uri="{28A0092B-C50C-407E-A947-70E740481C1C}">
                <a14:useLocalDpi xmlns:a14="http://schemas.microsoft.com/office/drawing/2010/main" val="0"/>
              </a:ext>
            </a:extLst>
          </a:blip>
          <a:stretch>
            <a:fillRect/>
          </a:stretch>
        </p:blipFill>
        <p:spPr>
          <a:xfrm>
            <a:off x="2987761" y="1337188"/>
            <a:ext cx="6216478" cy="4682870"/>
          </a:xfrm>
          <a:prstGeom prst="rect">
            <a:avLst/>
          </a:prstGeom>
          <a:noFill/>
          <a:ln>
            <a:noFill/>
          </a:ln>
        </p:spPr>
      </p:pic>
      <p:sp>
        <p:nvSpPr>
          <p:cNvPr id="5" name="Rectangle 4"/>
          <p:cNvSpPr/>
          <p:nvPr/>
        </p:nvSpPr>
        <p:spPr>
          <a:xfrm>
            <a:off x="11656276" y="0"/>
            <a:ext cx="535724" cy="923330"/>
          </a:xfrm>
          <a:prstGeom prst="rect">
            <a:avLst/>
          </a:prstGeom>
          <a:noFill/>
        </p:spPr>
        <p:txBody>
          <a:bodyPr wrap="none" lIns="91440" tIns="45720" rIns="91440" bIns="45720">
            <a:spAutoFit/>
          </a:bodyPr>
          <a:lstStyle/>
          <a:p>
            <a:pPr algn="ctr"/>
            <a:r>
              <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3</a:t>
            </a:r>
          </a:p>
        </p:txBody>
      </p:sp>
    </p:spTree>
    <p:extLst>
      <p:ext uri="{BB962C8B-B14F-4D97-AF65-F5344CB8AC3E}">
        <p14:creationId xmlns:p14="http://schemas.microsoft.com/office/powerpoint/2010/main" val="33234895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Conversation Questions</a:t>
            </a:r>
          </a:p>
        </p:txBody>
      </p:sp>
      <p:sp>
        <p:nvSpPr>
          <p:cNvPr id="3" name="Content Placeholder 2"/>
          <p:cNvSpPr>
            <a:spLocks noGrp="1"/>
          </p:cNvSpPr>
          <p:nvPr>
            <p:ph idx="1"/>
          </p:nvPr>
        </p:nvSpPr>
        <p:spPr>
          <a:solidFill>
            <a:schemeClr val="bg2"/>
          </a:solidFill>
        </p:spPr>
        <p:txBody>
          <a:bodyPr/>
          <a:lstStyle/>
          <a:p>
            <a:r>
              <a:rPr lang="en-US" sz="3600" dirty="0"/>
              <a:t>In your schools and districts:</a:t>
            </a:r>
          </a:p>
          <a:p>
            <a:r>
              <a:rPr lang="en-US" dirty="0"/>
              <a:t>What approaches have worked well to implement formative assessment practices?</a:t>
            </a:r>
          </a:p>
          <a:p>
            <a:r>
              <a:rPr lang="en-US" dirty="0"/>
              <a:t>What barriers have you faced in implementing formative assessment practices?</a:t>
            </a:r>
          </a:p>
          <a:p>
            <a:r>
              <a:rPr lang="en-US" dirty="0"/>
              <a:t>What do you see as next steps needed to implement formative assessment practices?</a:t>
            </a:r>
          </a:p>
          <a:p>
            <a:endParaRPr lang="en-US" dirty="0"/>
          </a:p>
        </p:txBody>
      </p:sp>
      <p:sp>
        <p:nvSpPr>
          <p:cNvPr id="4" name="Rectangle 3"/>
          <p:cNvSpPr/>
          <p:nvPr/>
        </p:nvSpPr>
        <p:spPr>
          <a:xfrm>
            <a:off x="11582400" y="-39390"/>
            <a:ext cx="535724" cy="923330"/>
          </a:xfrm>
          <a:prstGeom prst="rect">
            <a:avLst/>
          </a:prstGeom>
          <a:noFill/>
        </p:spPr>
        <p:txBody>
          <a:bodyPr wrap="none" lIns="91440" tIns="45720" rIns="91440" bIns="45720">
            <a:spAutoFit/>
          </a:bodyPr>
          <a:lstStyle/>
          <a:p>
            <a:pPr algn="ctr"/>
            <a:r>
              <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3</a:t>
            </a:r>
          </a:p>
        </p:txBody>
      </p:sp>
    </p:spTree>
    <p:extLst>
      <p:ext uri="{BB962C8B-B14F-4D97-AF65-F5344CB8AC3E}">
        <p14:creationId xmlns:p14="http://schemas.microsoft.com/office/powerpoint/2010/main" val="8135822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Segoe UI" panose="020B0502040204020203" pitchFamily="34" charset="0"/>
                <a:cs typeface="Segoe UI" panose="020B0502040204020203" pitchFamily="34" charset="0"/>
              </a:rPr>
              <a:t>10 Minute Break</a:t>
            </a:r>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21584875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87927"/>
            <a:ext cx="10515600" cy="1494847"/>
          </a:xfrm>
        </p:spPr>
        <p:txBody>
          <a:bodyPr>
            <a:noAutofit/>
          </a:bodyPr>
          <a:lstStyle/>
          <a:p>
            <a:r>
              <a:rPr lang="en-US" sz="4000" dirty="0">
                <a:latin typeface="Segoe UI" panose="020B0502040204020203" pitchFamily="34" charset="0"/>
                <a:cs typeface="Segoe UI" panose="020B0502040204020203" pitchFamily="34" charset="0"/>
              </a:rPr>
              <a:t>Section 1: Assessment Overview and Process Cycles (50 minutes)</a:t>
            </a:r>
            <a:br>
              <a:rPr lang="en-US" sz="4000" dirty="0">
                <a:latin typeface="Segoe UI" panose="020B0502040204020203" pitchFamily="34" charset="0"/>
                <a:cs typeface="Segoe UI" panose="020B0502040204020203" pitchFamily="34" charset="0"/>
              </a:rPr>
            </a:br>
            <a:endParaRPr lang="en-US" sz="4000" dirty="0">
              <a:latin typeface="Segoe UI" panose="020B0502040204020203" pitchFamily="34" charset="0"/>
              <a:cs typeface="Segoe UI" panose="020B0502040204020203" pitchFamily="34" charset="0"/>
            </a:endParaRPr>
          </a:p>
        </p:txBody>
      </p:sp>
      <p:sp>
        <p:nvSpPr>
          <p:cNvPr id="3" name="Content Placeholder 2"/>
          <p:cNvSpPr>
            <a:spLocks noGrp="1"/>
          </p:cNvSpPr>
          <p:nvPr>
            <p:ph idx="1"/>
          </p:nvPr>
        </p:nvSpPr>
        <p:spPr/>
        <p:txBody>
          <a:bodyPr/>
          <a:lstStyle/>
          <a:p>
            <a:pPr marL="0" indent="0">
              <a:buNone/>
            </a:pPr>
            <a:r>
              <a:rPr lang="en-US" dirty="0"/>
              <a:t>Overview of the assessment systems: standards adoption, content development, administration, scoring, and reporting.</a:t>
            </a:r>
          </a:p>
        </p:txBody>
      </p:sp>
    </p:spTree>
    <p:extLst>
      <p:ext uri="{BB962C8B-B14F-4D97-AF65-F5344CB8AC3E}">
        <p14:creationId xmlns:p14="http://schemas.microsoft.com/office/powerpoint/2010/main" val="21364726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63783"/>
            <a:ext cx="10515600" cy="1149926"/>
          </a:xfrm>
        </p:spPr>
        <p:txBody>
          <a:bodyPr>
            <a:normAutofit fontScale="90000"/>
          </a:bodyPr>
          <a:lstStyle/>
          <a:p>
            <a:r>
              <a:rPr lang="en-US" dirty="0">
                <a:latin typeface="Segoe UI" panose="020B0502040204020203" pitchFamily="34" charset="0"/>
                <a:cs typeface="Segoe UI" panose="020B0502040204020203" pitchFamily="34" charset="0"/>
              </a:rPr>
              <a:t>Section 3: Reporting, Reporting Tools, Accountability with Query, Report Card, Online Reporting System (45 minutes)</a:t>
            </a:r>
            <a:br>
              <a:rPr lang="en-US" dirty="0">
                <a:latin typeface="Segoe UI" panose="020B0502040204020203" pitchFamily="34" charset="0"/>
                <a:cs typeface="Segoe UI" panose="020B0502040204020203" pitchFamily="34" charset="0"/>
              </a:rPr>
            </a:br>
            <a:r>
              <a:rPr lang="en-US" dirty="0"/>
              <a:t> </a:t>
            </a:r>
          </a:p>
        </p:txBody>
      </p:sp>
      <p:sp>
        <p:nvSpPr>
          <p:cNvPr id="3" name="Content Placeholder 2"/>
          <p:cNvSpPr>
            <a:spLocks noGrp="1"/>
          </p:cNvSpPr>
          <p:nvPr>
            <p:ph idx="1"/>
          </p:nvPr>
        </p:nvSpPr>
        <p:spPr>
          <a:xfrm>
            <a:off x="838200" y="2743200"/>
            <a:ext cx="10515600" cy="3067050"/>
          </a:xfrm>
        </p:spPr>
        <p:txBody>
          <a:bodyPr/>
          <a:lstStyle/>
          <a:p>
            <a:endParaRPr lang="en-US" dirty="0"/>
          </a:p>
        </p:txBody>
      </p:sp>
    </p:spTree>
    <p:extLst>
      <p:ext uri="{BB962C8B-B14F-4D97-AF65-F5344CB8AC3E}">
        <p14:creationId xmlns:p14="http://schemas.microsoft.com/office/powerpoint/2010/main" val="19245933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29496729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13E31D-E2AB-40D1-8B51-AFA5AFEF393A}" type="slidenum">
              <a:rPr kumimoji="0" lang="en-US" sz="105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05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2" name="Title 1"/>
          <p:cNvSpPr>
            <a:spLocks noGrp="1"/>
          </p:cNvSpPr>
          <p:nvPr>
            <p:ph type="title"/>
          </p:nvPr>
        </p:nvSpPr>
        <p:spPr/>
        <p:txBody>
          <a:bodyPr/>
          <a:lstStyle/>
          <a:p>
            <a:r>
              <a:rPr lang="en-US" dirty="0"/>
              <a:t>Reporting</a:t>
            </a:r>
          </a:p>
        </p:txBody>
      </p:sp>
      <p:sp>
        <p:nvSpPr>
          <p:cNvPr id="3" name="Content Placeholder 2"/>
          <p:cNvSpPr>
            <a:spLocks noGrp="1"/>
          </p:cNvSpPr>
          <p:nvPr>
            <p:ph idx="1"/>
          </p:nvPr>
        </p:nvSpPr>
        <p:spPr>
          <a:xfrm>
            <a:off x="741873" y="1409556"/>
            <a:ext cx="10401600" cy="4603273"/>
          </a:xfrm>
        </p:spPr>
        <p:txBody>
          <a:bodyPr>
            <a:noAutofit/>
          </a:bodyPr>
          <a:lstStyle/>
          <a:p>
            <a:pPr lvl="1"/>
            <a:r>
              <a:rPr lang="en-US" sz="2400" b="1" dirty="0"/>
              <a:t>ORS Remaining Data Releases</a:t>
            </a:r>
            <a:endParaRPr lang="en-US" sz="2400" dirty="0"/>
          </a:p>
          <a:p>
            <a:pPr lvl="3">
              <a:buFont typeface="Wingdings" panose="05000000000000000000" pitchFamily="2" charset="2"/>
              <a:buChar char="§"/>
            </a:pPr>
            <a:r>
              <a:rPr lang="en-US" sz="2000" dirty="0"/>
              <a:t>WCAS</a:t>
            </a:r>
          </a:p>
          <a:p>
            <a:pPr lvl="1"/>
            <a:r>
              <a:rPr lang="en-US" sz="2400" b="1" dirty="0"/>
              <a:t>EDS Data Releases (CAA/CIA, Query, WAMS)</a:t>
            </a:r>
            <a:endParaRPr lang="en-US" sz="2400" dirty="0"/>
          </a:p>
          <a:p>
            <a:pPr lvl="3">
              <a:buFont typeface="Wingdings" panose="05000000000000000000" pitchFamily="2" charset="2"/>
              <a:buChar char="§"/>
            </a:pPr>
            <a:r>
              <a:rPr lang="en-US" sz="2000" dirty="0"/>
              <a:t>ELA and math (Smarter + WA-AIM)</a:t>
            </a:r>
          </a:p>
          <a:p>
            <a:pPr lvl="4">
              <a:buFont typeface="Wingdings" panose="05000000000000000000" pitchFamily="2" charset="2"/>
              <a:buChar char="§"/>
            </a:pPr>
            <a:r>
              <a:rPr lang="en-US" sz="2000" dirty="0"/>
              <a:t>Depends on WA-AIM data quality in ‘preliminary’ file due to OSPI 8/21</a:t>
            </a:r>
          </a:p>
          <a:p>
            <a:pPr lvl="3">
              <a:buFont typeface="Wingdings" panose="05000000000000000000" pitchFamily="2" charset="2"/>
              <a:buChar char="§"/>
            </a:pPr>
            <a:r>
              <a:rPr lang="en-US" sz="2000" dirty="0"/>
              <a:t>Science (WCAS + WA-AIM)</a:t>
            </a:r>
          </a:p>
          <a:p>
            <a:pPr lvl="4">
              <a:buFont typeface="Wingdings" panose="05000000000000000000" pitchFamily="2" charset="2"/>
              <a:buChar char="§"/>
            </a:pPr>
            <a:r>
              <a:rPr lang="en-US" sz="2000" dirty="0"/>
              <a:t>Note: full </a:t>
            </a:r>
            <a:r>
              <a:rPr lang="en-US" sz="2000" dirty="0" err="1"/>
              <a:t>scorefile</a:t>
            </a:r>
            <a:r>
              <a:rPr lang="en-US" sz="2000" dirty="0"/>
              <a:t> will be recreated/re-released to merge science with </a:t>
            </a:r>
            <a:r>
              <a:rPr lang="en-US" sz="2000" dirty="0" err="1"/>
              <a:t>ela</a:t>
            </a:r>
            <a:r>
              <a:rPr lang="en-US" sz="2000" dirty="0"/>
              <a:t> and math</a:t>
            </a:r>
          </a:p>
          <a:p>
            <a:pPr lvl="1"/>
            <a:r>
              <a:rPr lang="en-US" sz="2400" b="1" dirty="0"/>
              <a:t>State-level Aggregate Data</a:t>
            </a:r>
          </a:p>
          <a:p>
            <a:pPr lvl="3">
              <a:buFont typeface="Wingdings" panose="05000000000000000000" pitchFamily="2" charset="2"/>
              <a:buChar char="§"/>
            </a:pPr>
            <a:r>
              <a:rPr lang="en-US" sz="2000" dirty="0"/>
              <a:t>Report Card Preview w/ ELA and math: target is 8/26 pending WA-AIM data quality</a:t>
            </a:r>
          </a:p>
          <a:p>
            <a:pPr lvl="3">
              <a:buFont typeface="Wingdings" panose="05000000000000000000" pitchFamily="2" charset="2"/>
              <a:buChar char="§"/>
            </a:pPr>
            <a:r>
              <a:rPr lang="en-US" sz="2000" dirty="0" err="1"/>
              <a:t>Sciency</a:t>
            </a:r>
            <a:r>
              <a:rPr lang="en-US" sz="2000" dirty="0"/>
              <a:t> pre-</a:t>
            </a:r>
            <a:r>
              <a:rPr lang="en-US" sz="2000" dirty="0" err="1"/>
              <a:t>liminary</a:t>
            </a:r>
            <a:r>
              <a:rPr lang="en-US" sz="2000" dirty="0"/>
              <a:t> report likely in October</a:t>
            </a:r>
          </a:p>
          <a:p>
            <a:pPr lvl="3">
              <a:buFont typeface="Wingdings" panose="05000000000000000000" pitchFamily="2" charset="2"/>
              <a:buChar char="§"/>
            </a:pPr>
            <a:r>
              <a:rPr lang="en-US" sz="2000" dirty="0"/>
              <a:t>ESSA Compliant Report Card by end of year (including science)</a:t>
            </a:r>
          </a:p>
          <a:p>
            <a:pPr marL="566928" lvl="3" indent="0">
              <a:buNone/>
            </a:pPr>
            <a:endParaRPr lang="en-US" sz="2000" dirty="0"/>
          </a:p>
          <a:p>
            <a:pPr marL="685800" indent="-228600">
              <a:buFont typeface="Arial" panose="020B0604020202020204" pitchFamily="34" charset="0"/>
              <a:buChar char="•"/>
            </a:pPr>
            <a:endParaRPr lang="en-US" sz="3200" dirty="0"/>
          </a:p>
        </p:txBody>
      </p:sp>
    </p:spTree>
    <p:extLst>
      <p:ext uri="{BB962C8B-B14F-4D97-AF65-F5344CB8AC3E}">
        <p14:creationId xmlns:p14="http://schemas.microsoft.com/office/powerpoint/2010/main" val="25116975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29496729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13E31D-E2AB-40D1-8B51-AFA5AFEF393A}" type="slidenum">
              <a:rPr kumimoji="0" lang="en-US" sz="105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05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2" name="Title 1"/>
          <p:cNvSpPr>
            <a:spLocks noGrp="1"/>
          </p:cNvSpPr>
          <p:nvPr>
            <p:ph type="title"/>
          </p:nvPr>
        </p:nvSpPr>
        <p:spPr/>
        <p:txBody>
          <a:bodyPr/>
          <a:lstStyle/>
          <a:p>
            <a:r>
              <a:rPr lang="en-US" dirty="0"/>
              <a:t>TIDE – Start of Year Inputs</a:t>
            </a:r>
          </a:p>
        </p:txBody>
      </p:sp>
      <p:sp>
        <p:nvSpPr>
          <p:cNvPr id="3" name="Content Placeholder 2"/>
          <p:cNvSpPr>
            <a:spLocks noGrp="1"/>
          </p:cNvSpPr>
          <p:nvPr>
            <p:ph idx="1"/>
          </p:nvPr>
        </p:nvSpPr>
        <p:spPr>
          <a:xfrm>
            <a:off x="726557" y="1414732"/>
            <a:ext cx="9901186" cy="4718649"/>
          </a:xfrm>
        </p:spPr>
        <p:txBody>
          <a:bodyPr>
            <a:noAutofit/>
          </a:bodyPr>
          <a:lstStyle/>
          <a:p>
            <a:pPr lvl="1"/>
            <a:r>
              <a:rPr lang="en-US" sz="2400" b="1" dirty="0"/>
              <a:t>TIDE </a:t>
            </a:r>
            <a:r>
              <a:rPr lang="en-US" sz="2400" b="1" dirty="0" err="1"/>
              <a:t>GoLive</a:t>
            </a:r>
            <a:endParaRPr lang="en-US" sz="2400" dirty="0"/>
          </a:p>
          <a:p>
            <a:pPr lvl="3">
              <a:buFont typeface="Wingdings" panose="05000000000000000000" pitchFamily="2" charset="2"/>
              <a:buChar char="§"/>
            </a:pPr>
            <a:r>
              <a:rPr lang="en-US" sz="2000" dirty="0"/>
              <a:t>August 6 – users can start reactivating accounts</a:t>
            </a:r>
          </a:p>
          <a:p>
            <a:pPr lvl="4">
              <a:buFont typeface="Wingdings" panose="05000000000000000000" pitchFamily="2" charset="2"/>
              <a:buChar char="§"/>
            </a:pPr>
            <a:r>
              <a:rPr lang="en-US" sz="2000" dirty="0"/>
              <a:t>OSPI and AIR  looking into special handling of TA accounts to require re-adds</a:t>
            </a:r>
          </a:p>
          <a:p>
            <a:pPr lvl="1"/>
            <a:r>
              <a:rPr lang="en-US" sz="2400" b="1" dirty="0"/>
              <a:t>CEDARS Go Live</a:t>
            </a:r>
            <a:endParaRPr lang="en-US" sz="2400" dirty="0"/>
          </a:p>
          <a:p>
            <a:pPr lvl="3">
              <a:buFont typeface="Wingdings" panose="05000000000000000000" pitchFamily="2" charset="2"/>
              <a:buChar char="§"/>
            </a:pPr>
            <a:r>
              <a:rPr lang="en-US" sz="2000" dirty="0"/>
              <a:t>Target date August 15, each district’s first submission on a local timeline</a:t>
            </a:r>
          </a:p>
          <a:p>
            <a:pPr lvl="1"/>
            <a:r>
              <a:rPr lang="en-US" sz="2400" b="1" dirty="0"/>
              <a:t>Adding Records to TIDE pre-CEDARS</a:t>
            </a:r>
          </a:p>
          <a:p>
            <a:pPr lvl="3">
              <a:buFont typeface="Wingdings" panose="05000000000000000000" pitchFamily="2" charset="2"/>
              <a:buChar char="§"/>
            </a:pPr>
            <a:r>
              <a:rPr lang="en-US" sz="2000" dirty="0"/>
              <a:t>Send Student to TIDE, Bulk Upload, other WAMS functions scheduled for August 7</a:t>
            </a:r>
          </a:p>
          <a:p>
            <a:pPr lvl="4">
              <a:buFont typeface="Wingdings" panose="05000000000000000000" pitchFamily="2" charset="2"/>
              <a:buChar char="§"/>
            </a:pPr>
            <a:r>
              <a:rPr lang="en-US" sz="2000" dirty="0"/>
              <a:t>Same validations as 2017-18</a:t>
            </a:r>
          </a:p>
          <a:p>
            <a:pPr lvl="4">
              <a:buFont typeface="Wingdings" panose="05000000000000000000" pitchFamily="2" charset="2"/>
              <a:buChar char="§"/>
            </a:pPr>
            <a:r>
              <a:rPr lang="en-US" sz="2000" dirty="0"/>
              <a:t>Build for 2018-19 to look for more than SSIDs issued “this year.” How far back TBD depending on system stress</a:t>
            </a:r>
          </a:p>
          <a:p>
            <a:pPr lvl="4">
              <a:buFont typeface="Wingdings" panose="05000000000000000000" pitchFamily="2" charset="2"/>
              <a:buChar char="§"/>
            </a:pPr>
            <a:r>
              <a:rPr lang="en-US" sz="2000" dirty="0"/>
              <a:t>Currently investigating adding a “delete record” to Send Student to TIDE</a:t>
            </a:r>
          </a:p>
          <a:p>
            <a:pPr marL="566928" lvl="3" indent="0">
              <a:buNone/>
            </a:pPr>
            <a:endParaRPr lang="en-US" sz="2000" dirty="0"/>
          </a:p>
          <a:p>
            <a:pPr marL="685800" indent="-228600">
              <a:buFont typeface="Arial" panose="020B0604020202020204" pitchFamily="34" charset="0"/>
              <a:buChar char="•"/>
            </a:pPr>
            <a:endParaRPr lang="en-US" sz="3200" dirty="0"/>
          </a:p>
        </p:txBody>
      </p:sp>
    </p:spTree>
    <p:extLst>
      <p:ext uri="{BB962C8B-B14F-4D97-AF65-F5344CB8AC3E}">
        <p14:creationId xmlns:p14="http://schemas.microsoft.com/office/powerpoint/2010/main" val="34603058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29496729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13E31D-E2AB-40D1-8B51-AFA5AFEF393A}" type="slidenum">
              <a:rPr kumimoji="0" lang="en-US" sz="105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05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2" name="Title 1"/>
          <p:cNvSpPr>
            <a:spLocks noGrp="1"/>
          </p:cNvSpPr>
          <p:nvPr>
            <p:ph type="title"/>
          </p:nvPr>
        </p:nvSpPr>
        <p:spPr/>
        <p:txBody>
          <a:bodyPr/>
          <a:lstStyle/>
          <a:p>
            <a:r>
              <a:rPr lang="en-US" dirty="0"/>
              <a:t>Other Start of Year Inputs</a:t>
            </a:r>
          </a:p>
        </p:txBody>
      </p:sp>
      <p:sp>
        <p:nvSpPr>
          <p:cNvPr id="3" name="Content Placeholder 2"/>
          <p:cNvSpPr>
            <a:spLocks noGrp="1"/>
          </p:cNvSpPr>
          <p:nvPr>
            <p:ph idx="1"/>
          </p:nvPr>
        </p:nvSpPr>
        <p:spPr>
          <a:xfrm>
            <a:off x="422694" y="1737360"/>
            <a:ext cx="11007306" cy="4318383"/>
          </a:xfrm>
        </p:spPr>
        <p:txBody>
          <a:bodyPr>
            <a:noAutofit/>
          </a:bodyPr>
          <a:lstStyle/>
          <a:p>
            <a:pPr lvl="1"/>
            <a:r>
              <a:rPr lang="en-US" sz="2400" b="1" dirty="0" err="1"/>
              <a:t>WaKIDS</a:t>
            </a:r>
            <a:endParaRPr lang="en-US" sz="2400" dirty="0"/>
          </a:p>
          <a:p>
            <a:pPr lvl="3">
              <a:buFont typeface="Wingdings" panose="05000000000000000000" pitchFamily="2" charset="2"/>
              <a:buChar char="§"/>
            </a:pPr>
            <a:r>
              <a:rPr lang="en-US" sz="2000" dirty="0"/>
              <a:t>Records loaded directly to </a:t>
            </a:r>
            <a:r>
              <a:rPr lang="en-US" sz="2000" dirty="0" err="1"/>
              <a:t>WaKIDS</a:t>
            </a:r>
            <a:r>
              <a:rPr lang="en-US" sz="2000" dirty="0"/>
              <a:t> Assessment Platform</a:t>
            </a:r>
          </a:p>
          <a:p>
            <a:pPr lvl="3">
              <a:buFont typeface="Wingdings" panose="05000000000000000000" pitchFamily="2" charset="2"/>
              <a:buChar char="§"/>
            </a:pPr>
            <a:r>
              <a:rPr lang="en-US" sz="2000" dirty="0"/>
              <a:t>New “Move Student Between Districts” function being built in WAMS</a:t>
            </a:r>
          </a:p>
          <a:p>
            <a:pPr lvl="4">
              <a:buFont typeface="Wingdings" panose="05000000000000000000" pitchFamily="2" charset="2"/>
              <a:buChar char="§"/>
            </a:pPr>
            <a:r>
              <a:rPr lang="en-US" sz="2000" dirty="0"/>
              <a:t>Will require SSID is real and SSID be in </a:t>
            </a:r>
            <a:r>
              <a:rPr lang="en-US" sz="2000" dirty="0" err="1"/>
              <a:t>WaKIDS</a:t>
            </a:r>
            <a:endParaRPr lang="en-US" sz="2000" dirty="0"/>
          </a:p>
          <a:p>
            <a:pPr lvl="1"/>
            <a:r>
              <a:rPr lang="en-US" sz="2400" b="1" dirty="0"/>
              <a:t>ELPA21 Screener</a:t>
            </a:r>
            <a:endParaRPr lang="en-US" sz="2400" dirty="0"/>
          </a:p>
          <a:p>
            <a:pPr lvl="3">
              <a:buFont typeface="Wingdings" panose="05000000000000000000" pitchFamily="2" charset="2"/>
              <a:buChar char="§"/>
            </a:pPr>
            <a:r>
              <a:rPr lang="en-US" sz="2000" dirty="0"/>
              <a:t>Long Article in WAW about creating records with and without </a:t>
            </a:r>
            <a:r>
              <a:rPr lang="en-US" sz="2000" dirty="0" err="1"/>
              <a:t>TempIDs</a:t>
            </a:r>
            <a:endParaRPr lang="en-US" sz="2000" dirty="0"/>
          </a:p>
          <a:p>
            <a:pPr lvl="4">
              <a:buFont typeface="Wingdings" panose="05000000000000000000" pitchFamily="2" charset="2"/>
              <a:buChar char="§"/>
            </a:pPr>
            <a:r>
              <a:rPr lang="en-US" sz="2000" dirty="0"/>
              <a:t>Short version: if screening during June, create records now; if screening during August, create records in August</a:t>
            </a:r>
          </a:p>
          <a:p>
            <a:pPr lvl="3">
              <a:buFont typeface="Wingdings" panose="05000000000000000000" pitchFamily="2" charset="2"/>
              <a:buChar char="§"/>
            </a:pPr>
            <a:r>
              <a:rPr lang="en-US" sz="2000" dirty="0"/>
              <a:t>Added capacity to migrate screener scores from </a:t>
            </a:r>
            <a:r>
              <a:rPr lang="en-US" sz="2000" dirty="0" err="1"/>
              <a:t>TempIDs</a:t>
            </a:r>
            <a:r>
              <a:rPr lang="en-US" sz="2000" dirty="0"/>
              <a:t> to SSIDs via new WAMS app</a:t>
            </a:r>
          </a:p>
          <a:p>
            <a:pPr lvl="4">
              <a:buFont typeface="Wingdings" panose="05000000000000000000" pitchFamily="2" charset="2"/>
              <a:buChar char="§"/>
            </a:pPr>
            <a:r>
              <a:rPr lang="en-US" sz="2000" dirty="0"/>
              <a:t>Can be used to migrate other scores (Smarter WCAS) from one SSID to another – complete instructions forthcoming pending further discussion from AIR</a:t>
            </a:r>
          </a:p>
          <a:p>
            <a:pPr lvl="1"/>
            <a:endParaRPr lang="en-US" sz="2000" dirty="0"/>
          </a:p>
          <a:p>
            <a:pPr marL="566928" lvl="3" indent="0">
              <a:buNone/>
            </a:pPr>
            <a:endParaRPr lang="en-US" sz="2000" dirty="0"/>
          </a:p>
          <a:p>
            <a:pPr marL="685800" indent="-228600">
              <a:buFont typeface="Arial" panose="020B0604020202020204" pitchFamily="34" charset="0"/>
              <a:buChar char="•"/>
            </a:pPr>
            <a:endParaRPr lang="en-US" sz="3200" dirty="0"/>
          </a:p>
        </p:txBody>
      </p:sp>
    </p:spTree>
    <p:extLst>
      <p:ext uri="{BB962C8B-B14F-4D97-AF65-F5344CB8AC3E}">
        <p14:creationId xmlns:p14="http://schemas.microsoft.com/office/powerpoint/2010/main" val="71944782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2095" y="675710"/>
            <a:ext cx="10058400" cy="841806"/>
          </a:xfrm>
        </p:spPr>
        <p:txBody>
          <a:bodyPr>
            <a:normAutofit/>
          </a:bodyPr>
          <a:lstStyle/>
          <a:p>
            <a:r>
              <a:rPr lang="en-US" dirty="0"/>
              <a:t>WCAP Support for Policy and Materials</a:t>
            </a:r>
          </a:p>
        </p:txBody>
      </p:sp>
      <p:sp>
        <p:nvSpPr>
          <p:cNvPr id="3" name="Content Placeholder 2"/>
          <p:cNvSpPr>
            <a:spLocks noGrp="1"/>
          </p:cNvSpPr>
          <p:nvPr>
            <p:ph idx="1"/>
          </p:nvPr>
        </p:nvSpPr>
        <p:spPr>
          <a:xfrm>
            <a:off x="1172095" y="1845734"/>
            <a:ext cx="9983585" cy="3616603"/>
          </a:xfrm>
        </p:spPr>
        <p:txBody>
          <a:bodyPr>
            <a:normAutofit/>
          </a:bodyPr>
          <a:lstStyle/>
          <a:p>
            <a:pPr marL="0" indent="0">
              <a:buNone/>
            </a:pPr>
            <a:r>
              <a:rPr lang="en-US" sz="2200" dirty="0">
                <a:latin typeface="Calibri    "/>
              </a:rPr>
              <a:t>Questions regarding information in the </a:t>
            </a:r>
            <a:r>
              <a:rPr lang="en-US" sz="2200" i="1" dirty="0">
                <a:latin typeface="Calibri    "/>
              </a:rPr>
              <a:t>Test Administration Manuals,</a:t>
            </a:r>
            <a:r>
              <a:rPr lang="en-US" sz="2200" dirty="0">
                <a:latin typeface="Calibri    "/>
              </a:rPr>
              <a:t> general administration questions, and policy:</a:t>
            </a:r>
          </a:p>
          <a:p>
            <a:pPr marL="573088" lvl="1" indent="-182563">
              <a:spcAft>
                <a:spcPts val="800"/>
              </a:spcAft>
              <a:buFont typeface="Arial" panose="020B0604020202020204" pitchFamily="34" charset="0"/>
              <a:buChar char="•"/>
            </a:pPr>
            <a:r>
              <a:rPr lang="en-US" sz="2000" b="1" dirty="0">
                <a:latin typeface="Calibri    "/>
                <a:cs typeface="Calibri" panose="020F0502020204030204" pitchFamily="34" charset="0"/>
              </a:rPr>
              <a:t>Test Administrators </a:t>
            </a:r>
            <a:r>
              <a:rPr lang="en-US" sz="2000" dirty="0">
                <a:latin typeface="Calibri    "/>
                <a:cs typeface="Calibri" panose="020F0502020204030204" pitchFamily="34" charset="0"/>
              </a:rPr>
              <a:t>and </a:t>
            </a:r>
            <a:r>
              <a:rPr lang="en-US" sz="2000" b="1" dirty="0">
                <a:latin typeface="Calibri    "/>
                <a:cs typeface="Calibri" panose="020F0502020204030204" pitchFamily="34" charset="0"/>
              </a:rPr>
              <a:t>School Test Coordinators</a:t>
            </a:r>
            <a:r>
              <a:rPr lang="en-US" sz="2000" dirty="0">
                <a:latin typeface="Calibri    "/>
                <a:cs typeface="Calibri" panose="020F0502020204030204" pitchFamily="34" charset="0"/>
              </a:rPr>
              <a:t>, contact your District Test Coordinator. </a:t>
            </a:r>
          </a:p>
          <a:p>
            <a:pPr marL="573088" lvl="1" indent="-182563">
              <a:spcAft>
                <a:spcPts val="1200"/>
              </a:spcAft>
              <a:buFont typeface="Arial" panose="020B0604020202020204" pitchFamily="34" charset="0"/>
              <a:buChar char="•"/>
            </a:pPr>
            <a:r>
              <a:rPr lang="en-US" sz="2000" b="1" dirty="0">
                <a:latin typeface="Calibri    "/>
                <a:cs typeface="Calibri" panose="020F0502020204030204" pitchFamily="34" charset="0"/>
              </a:rPr>
              <a:t>District Test Coordinators </a:t>
            </a:r>
            <a:r>
              <a:rPr lang="en-US" sz="2000" dirty="0">
                <a:latin typeface="Calibri    "/>
                <a:cs typeface="Calibri" panose="020F0502020204030204" pitchFamily="34" charset="0"/>
              </a:rPr>
              <a:t>contact the OSPI Assessment Operations Team at: </a:t>
            </a:r>
            <a:r>
              <a:rPr lang="en-US" sz="2000" dirty="0">
                <a:latin typeface="Calibri    "/>
                <a:cs typeface="Calibri" panose="020F0502020204030204" pitchFamily="34" charset="0"/>
                <a:hlinkClick r:id="rId3"/>
              </a:rPr>
              <a:t>Assessment@k12.wa.us</a:t>
            </a:r>
            <a:r>
              <a:rPr lang="en-US" sz="2000" dirty="0">
                <a:latin typeface="Calibri    "/>
                <a:cs typeface="Calibri" panose="020F0502020204030204" pitchFamily="34" charset="0"/>
              </a:rPr>
              <a:t> . </a:t>
            </a:r>
          </a:p>
        </p:txBody>
      </p:sp>
    </p:spTree>
    <p:extLst>
      <p:ext uri="{BB962C8B-B14F-4D97-AF65-F5344CB8AC3E}">
        <p14:creationId xmlns:p14="http://schemas.microsoft.com/office/powerpoint/2010/main" val="297476078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2095" y="191192"/>
            <a:ext cx="9203805" cy="1479665"/>
          </a:xfrm>
        </p:spPr>
        <p:txBody>
          <a:bodyPr>
            <a:normAutofit/>
          </a:bodyPr>
          <a:lstStyle/>
          <a:p>
            <a:r>
              <a:rPr lang="en-US" dirty="0"/>
              <a:t>WCAP Support for Technology and System Issues</a:t>
            </a:r>
          </a:p>
        </p:txBody>
      </p:sp>
      <p:sp>
        <p:nvSpPr>
          <p:cNvPr id="3" name="Content Placeholder 2"/>
          <p:cNvSpPr>
            <a:spLocks noGrp="1"/>
          </p:cNvSpPr>
          <p:nvPr>
            <p:ph idx="1"/>
          </p:nvPr>
        </p:nvSpPr>
        <p:spPr>
          <a:xfrm>
            <a:off x="1172095" y="1904053"/>
            <a:ext cx="9368905" cy="3915331"/>
          </a:xfrm>
        </p:spPr>
        <p:txBody>
          <a:bodyPr>
            <a:normAutofit/>
          </a:bodyPr>
          <a:lstStyle/>
          <a:p>
            <a:pPr marL="0" indent="0">
              <a:buNone/>
            </a:pPr>
            <a:r>
              <a:rPr lang="en-US" sz="2000" b="1" dirty="0">
                <a:latin typeface="Calibri    "/>
              </a:rPr>
              <a:t>TAs, SCs, and DCs </a:t>
            </a:r>
            <a:r>
              <a:rPr lang="en-US" sz="2000" dirty="0">
                <a:latin typeface="Calibri    "/>
              </a:rPr>
              <a:t>contact the WCAP Help Desk (TAs and SCs must also alert the DC and Technology Coordinator of issues). </a:t>
            </a:r>
          </a:p>
          <a:p>
            <a:pPr marL="0" indent="0">
              <a:lnSpc>
                <a:spcPct val="100000"/>
              </a:lnSpc>
              <a:buNone/>
            </a:pPr>
            <a:endParaRPr lang="en-US" sz="2000" dirty="0">
              <a:latin typeface="Calibri    "/>
            </a:endParaRPr>
          </a:p>
          <a:p>
            <a:pPr marL="0" indent="0">
              <a:buNone/>
            </a:pPr>
            <a:r>
              <a:rPr lang="en-US" sz="2000" dirty="0">
                <a:latin typeface="Calibri    "/>
              </a:rPr>
              <a:t>The WCAP Help Desk is open Monday–Friday from 6:00 a.m. to 6:00 p.m. PT (except holidays or as otherwise indicated on the Washington Comprehensive Assessment Program Portal). </a:t>
            </a:r>
          </a:p>
          <a:p>
            <a:pPr marL="0" indent="0">
              <a:buNone/>
            </a:pPr>
            <a:endParaRPr lang="en-US" sz="2000" dirty="0">
              <a:latin typeface="Calibri    "/>
            </a:endParaRPr>
          </a:p>
          <a:p>
            <a:pPr marL="0" indent="0">
              <a:buNone/>
            </a:pPr>
            <a:r>
              <a:rPr lang="en-US" sz="2000" b="1" dirty="0">
                <a:latin typeface="Calibri    "/>
              </a:rPr>
              <a:t>Washington Comprehensive Assessment Program Help Desk </a:t>
            </a:r>
            <a:endParaRPr lang="en-US" sz="2000" dirty="0">
              <a:latin typeface="Calibri    "/>
            </a:endParaRPr>
          </a:p>
          <a:p>
            <a:pPr marL="0" indent="0">
              <a:buNone/>
            </a:pPr>
            <a:r>
              <a:rPr lang="en-US" sz="2000" dirty="0">
                <a:latin typeface="Calibri    "/>
              </a:rPr>
              <a:t>Toll-Free Phone Support: 1-844-560-7366 </a:t>
            </a:r>
          </a:p>
          <a:p>
            <a:pPr marL="0" indent="0">
              <a:buNone/>
            </a:pPr>
            <a:r>
              <a:rPr lang="en-US" sz="2000" dirty="0">
                <a:latin typeface="Calibri    "/>
              </a:rPr>
              <a:t>Email Support: </a:t>
            </a:r>
            <a:r>
              <a:rPr lang="en-US" sz="2000" dirty="0">
                <a:latin typeface="Calibri    "/>
                <a:hlinkClick r:id="rId3"/>
              </a:rPr>
              <a:t>wahelpdesk@air.org</a:t>
            </a:r>
            <a:r>
              <a:rPr lang="en-US" sz="2000" dirty="0">
                <a:latin typeface="Calibri    "/>
              </a:rPr>
              <a:t>  	</a:t>
            </a:r>
          </a:p>
          <a:p>
            <a:pPr>
              <a:buFont typeface="Wingdings" panose="05000000000000000000" pitchFamily="2" charset="2"/>
              <a:buChar char="v"/>
            </a:pPr>
            <a:endParaRPr lang="en-US" sz="2000" dirty="0">
              <a:latin typeface="Calibri Light" panose="020F0302020204030204" pitchFamily="34" charset="0"/>
            </a:endParaRPr>
          </a:p>
          <a:p>
            <a:pPr marL="0" indent="0">
              <a:buNone/>
            </a:pPr>
            <a:endParaRPr lang="en-US" sz="2000" dirty="0">
              <a:latin typeface="Calibri Light" panose="020F0302020204030204" pitchFamily="34" charset="0"/>
            </a:endParaRPr>
          </a:p>
        </p:txBody>
      </p:sp>
    </p:spTree>
    <p:extLst>
      <p:ext uri="{BB962C8B-B14F-4D97-AF65-F5344CB8AC3E}">
        <p14:creationId xmlns:p14="http://schemas.microsoft.com/office/powerpoint/2010/main" val="275948537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083" y="772986"/>
            <a:ext cx="10058400" cy="734801"/>
          </a:xfrm>
        </p:spPr>
        <p:txBody>
          <a:bodyPr/>
          <a:lstStyle/>
          <a:p>
            <a:r>
              <a:rPr lang="en-US" dirty="0"/>
              <a:t>WCAP Contacts</a:t>
            </a:r>
          </a:p>
        </p:txBody>
      </p:sp>
      <p:sp>
        <p:nvSpPr>
          <p:cNvPr id="3" name="Content Placeholder 2"/>
          <p:cNvSpPr>
            <a:spLocks noGrp="1"/>
          </p:cNvSpPr>
          <p:nvPr>
            <p:ph idx="1"/>
          </p:nvPr>
        </p:nvSpPr>
        <p:spPr>
          <a:noFill/>
        </p:spPr>
        <p:txBody>
          <a:bodyPr>
            <a:normAutofit/>
          </a:bodyPr>
          <a:lstStyle/>
          <a:p>
            <a:pPr marL="0" indent="0">
              <a:buNone/>
            </a:pPr>
            <a:r>
              <a:rPr lang="en-US" sz="2400" b="1" dirty="0">
                <a:latin typeface="+mj-lt"/>
              </a:rPr>
              <a:t>AIR Help Desk </a:t>
            </a:r>
            <a:r>
              <a:rPr lang="en-US" sz="2400" dirty="0">
                <a:latin typeface="+mj-lt"/>
              </a:rPr>
              <a:t>for Technical, Network, and password issues</a:t>
            </a:r>
          </a:p>
          <a:p>
            <a:pPr marL="274638" lvl="1" indent="0">
              <a:buNone/>
            </a:pPr>
            <a:r>
              <a:rPr lang="en-US" dirty="0">
                <a:latin typeface="+mj-lt"/>
                <a:hlinkClick r:id="rId3"/>
              </a:rPr>
              <a:t>AIR Help Desk:  wahelpdesk@air.org</a:t>
            </a:r>
            <a:r>
              <a:rPr lang="en-US" dirty="0">
                <a:latin typeface="+mj-lt"/>
              </a:rPr>
              <a:t> </a:t>
            </a:r>
            <a:r>
              <a:rPr lang="en-US" sz="2400" dirty="0">
                <a:latin typeface="+mj-lt"/>
              </a:rPr>
              <a:t>1-844-560-7366</a:t>
            </a:r>
          </a:p>
          <a:p>
            <a:pPr marL="0" indent="0">
              <a:buNone/>
            </a:pPr>
            <a:r>
              <a:rPr lang="en-US" sz="2400" b="1" dirty="0">
                <a:latin typeface="+mj-lt"/>
              </a:rPr>
              <a:t>OSPI Assessment Analysts </a:t>
            </a:r>
            <a:r>
              <a:rPr lang="en-US" sz="2400" dirty="0">
                <a:latin typeface="+mj-lt"/>
              </a:rPr>
              <a:t>for student data issues</a:t>
            </a:r>
          </a:p>
          <a:p>
            <a:pPr marL="274638" lvl="1" indent="0">
              <a:buNone/>
            </a:pPr>
            <a:r>
              <a:rPr lang="en-US" sz="2400" dirty="0">
                <a:latin typeface="+mj-lt"/>
              </a:rPr>
              <a:t>OSPI Assessment Analysts: </a:t>
            </a:r>
            <a:r>
              <a:rPr lang="en-US" sz="2400" dirty="0">
                <a:latin typeface="+mj-lt"/>
                <a:hlinkClick r:id="rId4"/>
              </a:rPr>
              <a:t>a</a:t>
            </a:r>
            <a:r>
              <a:rPr lang="en-US" sz="2400" dirty="0">
                <a:solidFill>
                  <a:srgbClr val="FF0000"/>
                </a:solidFill>
                <a:latin typeface="+mj-lt"/>
                <a:hlinkClick r:id="rId4"/>
              </a:rPr>
              <a:t>ssessmentanalysts@k12.wa.us</a:t>
            </a:r>
            <a:r>
              <a:rPr lang="en-US" sz="2400" dirty="0">
                <a:solidFill>
                  <a:srgbClr val="FF0000"/>
                </a:solidFill>
                <a:latin typeface="+mj-lt"/>
              </a:rPr>
              <a:t> </a:t>
            </a:r>
            <a:r>
              <a:rPr lang="en-US" sz="2400" dirty="0">
                <a:latin typeface="+mj-lt"/>
              </a:rPr>
              <a:t>360-725-6109</a:t>
            </a:r>
          </a:p>
          <a:p>
            <a:pPr marL="0" indent="0">
              <a:buNone/>
            </a:pPr>
            <a:r>
              <a:rPr lang="en-US" sz="2400" b="1" dirty="0">
                <a:latin typeface="+mj-lt"/>
              </a:rPr>
              <a:t>OSPI Assessment Operations </a:t>
            </a:r>
            <a:r>
              <a:rPr lang="en-US" sz="2400" dirty="0">
                <a:latin typeface="+mj-lt"/>
              </a:rPr>
              <a:t>for assessment policy and test materials</a:t>
            </a:r>
          </a:p>
          <a:p>
            <a:pPr marL="274638" lvl="1" indent="0">
              <a:buNone/>
            </a:pPr>
            <a:r>
              <a:rPr lang="en-US" sz="2400" dirty="0">
                <a:latin typeface="+mj-lt"/>
              </a:rPr>
              <a:t>Assessment Operations </a:t>
            </a:r>
            <a:r>
              <a:rPr lang="en-US" sz="2400" dirty="0">
                <a:latin typeface="+mj-lt"/>
                <a:hlinkClick r:id="rId5"/>
              </a:rPr>
              <a:t>Assessment@k12.wa.us</a:t>
            </a:r>
            <a:r>
              <a:rPr lang="en-US" sz="2400" dirty="0">
                <a:latin typeface="+mj-lt"/>
              </a:rPr>
              <a:t> (360) 725-6348 or (800) 725-4311, press option 3</a:t>
            </a:r>
          </a:p>
          <a:p>
            <a:pPr marL="274638" lvl="1" indent="0">
              <a:buNone/>
            </a:pPr>
            <a:endParaRPr lang="en-US" sz="1300" dirty="0">
              <a:latin typeface="+mj-lt"/>
            </a:endParaRPr>
          </a:p>
          <a:p>
            <a:pPr marL="0" lvl="1" indent="0">
              <a:buNone/>
            </a:pPr>
            <a:r>
              <a:rPr lang="en-US" sz="2400" b="1" dirty="0">
                <a:latin typeface="+mj-lt"/>
              </a:rPr>
              <a:t>Smarter </a:t>
            </a:r>
            <a:r>
              <a:rPr lang="en-US" sz="2400" b="1">
                <a:latin typeface="+mj-lt"/>
              </a:rPr>
              <a:t>Balanced </a:t>
            </a:r>
            <a:r>
              <a:rPr lang="en-US" sz="2400">
                <a:latin typeface="+mj-lt"/>
                <a:hlinkClick r:id="rId6"/>
              </a:rPr>
              <a:t>Click </a:t>
            </a:r>
            <a:r>
              <a:rPr lang="en-US" sz="2400" dirty="0">
                <a:latin typeface="+mj-lt"/>
                <a:hlinkClick r:id="rId6"/>
              </a:rPr>
              <a:t>to go to the Smarter Balanced website</a:t>
            </a:r>
            <a:r>
              <a:rPr lang="en-US" sz="2400" dirty="0">
                <a:latin typeface="+mj-lt"/>
              </a:rPr>
              <a:t>.  </a:t>
            </a:r>
          </a:p>
        </p:txBody>
      </p:sp>
    </p:spTree>
    <p:extLst>
      <p:ext uri="{BB962C8B-B14F-4D97-AF65-F5344CB8AC3E}">
        <p14:creationId xmlns:p14="http://schemas.microsoft.com/office/powerpoint/2010/main" val="255212433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Segoe UI" panose="020B0502040204020203" pitchFamily="34" charset="0"/>
                <a:cs typeface="Segoe UI" panose="020B0502040204020203" pitchFamily="34" charset="0"/>
              </a:rPr>
              <a:t>Questions</a:t>
            </a:r>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18133013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8247" y="814161"/>
            <a:ext cx="10515600" cy="1325563"/>
          </a:xfrm>
        </p:spPr>
        <p:txBody>
          <a:bodyPr>
            <a:normAutofit/>
          </a:bodyPr>
          <a:lstStyle/>
          <a:p>
            <a:pPr algn="ctr"/>
            <a:r>
              <a:rPr lang="en-US" sz="7200" dirty="0">
                <a:latin typeface="Segoe UI" panose="020B0502040204020203" pitchFamily="34" charset="0"/>
                <a:cs typeface="Segoe UI" panose="020B0502040204020203" pitchFamily="34" charset="0"/>
              </a:rPr>
              <a:t>Thank You!</a:t>
            </a:r>
          </a:p>
        </p:txBody>
      </p:sp>
      <p:pic>
        <p:nvPicPr>
          <p:cNvPr id="3" name="Content Placeholder 2" descr="Picture of Old Capitol Building"/>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377680" y="1882775"/>
            <a:ext cx="7436639" cy="3927475"/>
          </a:xfrm>
          <a:effectLst>
            <a:softEdge rad="635000"/>
          </a:effectLst>
        </p:spPr>
      </p:pic>
    </p:spTree>
    <p:extLst>
      <p:ext uri="{BB962C8B-B14F-4D97-AF65-F5344CB8AC3E}">
        <p14:creationId xmlns:p14="http://schemas.microsoft.com/office/powerpoint/2010/main" val="29102582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0549" y="133762"/>
            <a:ext cx="8901025" cy="741787"/>
          </a:xfrm>
          <a:solidFill>
            <a:schemeClr val="bg2"/>
          </a:solidFill>
        </p:spPr>
        <p:txBody>
          <a:bodyPr/>
          <a:lstStyle/>
          <a:p>
            <a:r>
              <a:rPr lang="en-US" dirty="0"/>
              <a:t>Development of Tests and Test Items</a:t>
            </a:r>
          </a:p>
        </p:txBody>
      </p:sp>
      <p:grpSp>
        <p:nvGrpSpPr>
          <p:cNvPr id="3" name="Group 2"/>
          <p:cNvGrpSpPr/>
          <p:nvPr/>
        </p:nvGrpSpPr>
        <p:grpSpPr>
          <a:xfrm>
            <a:off x="369742" y="835521"/>
            <a:ext cx="10765532" cy="5274557"/>
            <a:chOff x="138806" y="735372"/>
            <a:chExt cx="10716581" cy="5854018"/>
          </a:xfrm>
        </p:grpSpPr>
        <p:sp>
          <p:nvSpPr>
            <p:cNvPr id="33" name="Slide Number Placeholder 5"/>
            <p:cNvSpPr txBox="1">
              <a:spLocks/>
            </p:cNvSpPr>
            <p:nvPr/>
          </p:nvSpPr>
          <p:spPr>
            <a:xfrm>
              <a:off x="8960847" y="6005075"/>
              <a:ext cx="984019" cy="36143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113E31D-E2AB-40D1-8B51-AFA5AFEF393A}" type="slidenum">
                <a:rPr lang="en-US" smtClean="0"/>
                <a:pPr/>
                <a:t>4</a:t>
              </a:fld>
              <a:endParaRPr lang="en-US" dirty="0"/>
            </a:p>
          </p:txBody>
        </p:sp>
        <p:sp>
          <p:nvSpPr>
            <p:cNvPr id="36" name="TextBox 35"/>
            <p:cNvSpPr txBox="1"/>
            <p:nvPr/>
          </p:nvSpPr>
          <p:spPr>
            <a:xfrm>
              <a:off x="138806" y="879570"/>
              <a:ext cx="2537663" cy="853972"/>
            </a:xfrm>
            <a:prstGeom prst="rect">
              <a:avLst/>
            </a:prstGeom>
            <a:solidFill>
              <a:srgbClr val="92D050"/>
            </a:solidFill>
            <a:ln>
              <a:solidFill>
                <a:srgbClr val="080808"/>
              </a:solidFill>
            </a:ln>
          </p:spPr>
          <p:txBody>
            <a:bodyPr wrap="square" rtlCol="0">
              <a:spAutoFit/>
            </a:bodyPr>
            <a:lstStyle/>
            <a:p>
              <a:pPr algn="ctr"/>
              <a:r>
                <a:rPr lang="en-US" sz="4400" b="1" dirty="0"/>
                <a:t>Standards</a:t>
              </a:r>
            </a:p>
          </p:txBody>
        </p:sp>
        <p:sp>
          <p:nvSpPr>
            <p:cNvPr id="37" name="TextBox 36"/>
            <p:cNvSpPr txBox="1"/>
            <p:nvPr/>
          </p:nvSpPr>
          <p:spPr>
            <a:xfrm>
              <a:off x="3410621" y="735372"/>
              <a:ext cx="3295775" cy="1332197"/>
            </a:xfrm>
            <a:prstGeom prst="rect">
              <a:avLst/>
            </a:prstGeom>
            <a:solidFill>
              <a:srgbClr val="92D050"/>
            </a:solidFill>
            <a:ln>
              <a:solidFill>
                <a:srgbClr val="080808"/>
              </a:solidFill>
            </a:ln>
          </p:spPr>
          <p:txBody>
            <a:bodyPr wrap="square" rtlCol="0">
              <a:spAutoFit/>
            </a:bodyPr>
            <a:lstStyle/>
            <a:p>
              <a:pPr algn="ctr"/>
              <a:r>
                <a:rPr lang="en-US" sz="2400" dirty="0"/>
                <a:t>Testing Policies and</a:t>
              </a:r>
            </a:p>
            <a:p>
              <a:pPr algn="ctr"/>
              <a:r>
                <a:rPr lang="en-US" sz="2400" dirty="0"/>
                <a:t>Specifications/Blueprints for Test Content</a:t>
              </a:r>
            </a:p>
          </p:txBody>
        </p:sp>
        <p:sp>
          <p:nvSpPr>
            <p:cNvPr id="38" name="TextBox 37"/>
            <p:cNvSpPr txBox="1"/>
            <p:nvPr/>
          </p:nvSpPr>
          <p:spPr>
            <a:xfrm>
              <a:off x="7485429" y="756754"/>
              <a:ext cx="3369958" cy="922290"/>
            </a:xfrm>
            <a:prstGeom prst="rect">
              <a:avLst/>
            </a:prstGeom>
            <a:solidFill>
              <a:srgbClr val="92D050"/>
            </a:solidFill>
            <a:ln>
              <a:solidFill>
                <a:srgbClr val="080808"/>
              </a:solidFill>
            </a:ln>
          </p:spPr>
          <p:txBody>
            <a:bodyPr wrap="none" rtlCol="0">
              <a:spAutoFit/>
            </a:bodyPr>
            <a:lstStyle/>
            <a:p>
              <a:pPr algn="ctr"/>
              <a:r>
                <a:rPr lang="en-US" sz="2400" dirty="0"/>
                <a:t>Item/Cluster/Stimuli/Task</a:t>
              </a:r>
            </a:p>
            <a:p>
              <a:pPr algn="ctr"/>
              <a:r>
                <a:rPr lang="en-US" sz="2400" dirty="0"/>
                <a:t>Development</a:t>
              </a:r>
            </a:p>
          </p:txBody>
        </p:sp>
        <p:sp>
          <p:nvSpPr>
            <p:cNvPr id="39" name="TextBox 38"/>
            <p:cNvSpPr txBox="1"/>
            <p:nvPr/>
          </p:nvSpPr>
          <p:spPr>
            <a:xfrm>
              <a:off x="7780349" y="2152012"/>
              <a:ext cx="2780117" cy="922290"/>
            </a:xfrm>
            <a:prstGeom prst="rect">
              <a:avLst/>
            </a:prstGeom>
            <a:solidFill>
              <a:srgbClr val="92D050"/>
            </a:solidFill>
            <a:ln>
              <a:solidFill>
                <a:srgbClr val="080808"/>
              </a:solidFill>
            </a:ln>
          </p:spPr>
          <p:txBody>
            <a:bodyPr wrap="none" rtlCol="0">
              <a:spAutoFit/>
            </a:bodyPr>
            <a:lstStyle/>
            <a:p>
              <a:pPr algn="ctr"/>
              <a:r>
                <a:rPr lang="en-US" sz="2400" dirty="0"/>
                <a:t>Item Content Review</a:t>
              </a:r>
            </a:p>
            <a:p>
              <a:pPr algn="ctr"/>
              <a:r>
                <a:rPr lang="en-US" sz="2400" dirty="0"/>
                <a:t>and Bias Review</a:t>
              </a:r>
            </a:p>
          </p:txBody>
        </p:sp>
        <p:sp>
          <p:nvSpPr>
            <p:cNvPr id="40" name="TextBox 39"/>
            <p:cNvSpPr txBox="1"/>
            <p:nvPr/>
          </p:nvSpPr>
          <p:spPr>
            <a:xfrm>
              <a:off x="4241787" y="2383302"/>
              <a:ext cx="2286467" cy="922290"/>
            </a:xfrm>
            <a:prstGeom prst="rect">
              <a:avLst/>
            </a:prstGeom>
            <a:solidFill>
              <a:schemeClr val="accent5">
                <a:lumMod val="75000"/>
              </a:schemeClr>
            </a:solidFill>
            <a:ln>
              <a:solidFill>
                <a:srgbClr val="080808"/>
              </a:solidFill>
            </a:ln>
          </p:spPr>
          <p:txBody>
            <a:bodyPr wrap="none" rtlCol="0">
              <a:spAutoFit/>
            </a:bodyPr>
            <a:lstStyle/>
            <a:p>
              <a:pPr algn="ctr"/>
              <a:r>
                <a:rPr lang="en-US" sz="2400" dirty="0"/>
                <a:t>Item Preparation</a:t>
              </a:r>
            </a:p>
            <a:p>
              <a:pPr algn="ctr"/>
              <a:r>
                <a:rPr lang="en-US" sz="2400" dirty="0"/>
                <a:t>for students</a:t>
              </a:r>
            </a:p>
          </p:txBody>
        </p:sp>
        <p:sp>
          <p:nvSpPr>
            <p:cNvPr id="41" name="TextBox 40"/>
            <p:cNvSpPr txBox="1"/>
            <p:nvPr/>
          </p:nvSpPr>
          <p:spPr>
            <a:xfrm>
              <a:off x="1580967" y="2480410"/>
              <a:ext cx="1671758" cy="512383"/>
            </a:xfrm>
            <a:prstGeom prst="rect">
              <a:avLst/>
            </a:prstGeom>
            <a:solidFill>
              <a:schemeClr val="tx1">
                <a:lumMod val="40000"/>
                <a:lumOff val="60000"/>
              </a:schemeClr>
            </a:solidFill>
            <a:ln>
              <a:solidFill>
                <a:srgbClr val="080808"/>
              </a:solidFill>
            </a:ln>
          </p:spPr>
          <p:txBody>
            <a:bodyPr wrap="none" rtlCol="0">
              <a:spAutoFit/>
            </a:bodyPr>
            <a:lstStyle/>
            <a:p>
              <a:pPr algn="ctr"/>
              <a:r>
                <a:rPr lang="en-US" sz="2400" dirty="0"/>
                <a:t>Field Testing</a:t>
              </a:r>
            </a:p>
          </p:txBody>
        </p:sp>
        <p:sp>
          <p:nvSpPr>
            <p:cNvPr id="42" name="TextBox 41"/>
            <p:cNvSpPr txBox="1"/>
            <p:nvPr/>
          </p:nvSpPr>
          <p:spPr>
            <a:xfrm>
              <a:off x="828889" y="3479091"/>
              <a:ext cx="3174587" cy="1384995"/>
            </a:xfrm>
            <a:prstGeom prst="rect">
              <a:avLst/>
            </a:prstGeom>
            <a:solidFill>
              <a:srgbClr val="92D050"/>
            </a:solidFill>
            <a:ln>
              <a:solidFill>
                <a:srgbClr val="080808"/>
              </a:solidFill>
            </a:ln>
          </p:spPr>
          <p:txBody>
            <a:bodyPr wrap="square" rtlCol="0">
              <a:spAutoFit/>
            </a:bodyPr>
            <a:lstStyle/>
            <a:p>
              <a:pPr algn="ctr"/>
              <a:r>
                <a:rPr lang="en-US" sz="2400" dirty="0"/>
                <a:t>Item Field Test</a:t>
              </a:r>
            </a:p>
            <a:p>
              <a:pPr algn="ctr"/>
              <a:r>
                <a:rPr lang="en-US" sz="2400" dirty="0"/>
                <a:t>Rangefinding and</a:t>
              </a:r>
            </a:p>
            <a:p>
              <a:pPr algn="ctr"/>
              <a:r>
                <a:rPr lang="en-US" sz="2400" dirty="0"/>
                <a:t>Rubric Validation</a:t>
              </a:r>
            </a:p>
          </p:txBody>
        </p:sp>
        <p:sp>
          <p:nvSpPr>
            <p:cNvPr id="43" name="TextBox 42"/>
            <p:cNvSpPr txBox="1"/>
            <p:nvPr/>
          </p:nvSpPr>
          <p:spPr>
            <a:xfrm>
              <a:off x="4997421" y="3632642"/>
              <a:ext cx="1306629" cy="922290"/>
            </a:xfrm>
            <a:prstGeom prst="rect">
              <a:avLst/>
            </a:prstGeom>
            <a:solidFill>
              <a:schemeClr val="accent5">
                <a:lumMod val="75000"/>
              </a:schemeClr>
            </a:solidFill>
            <a:ln>
              <a:solidFill>
                <a:srgbClr val="080808"/>
              </a:solidFill>
            </a:ln>
          </p:spPr>
          <p:txBody>
            <a:bodyPr wrap="none" rtlCol="0">
              <a:spAutoFit/>
            </a:bodyPr>
            <a:lstStyle/>
            <a:p>
              <a:pPr algn="ctr"/>
              <a:r>
                <a:rPr lang="en-US" sz="2400" dirty="0"/>
                <a:t>Field Test</a:t>
              </a:r>
            </a:p>
            <a:p>
              <a:pPr algn="ctr"/>
              <a:r>
                <a:rPr lang="en-US" sz="2400" dirty="0"/>
                <a:t>Scoring</a:t>
              </a:r>
            </a:p>
          </p:txBody>
        </p:sp>
        <p:sp>
          <p:nvSpPr>
            <p:cNvPr id="44" name="TextBox 43"/>
            <p:cNvSpPr txBox="1"/>
            <p:nvPr/>
          </p:nvSpPr>
          <p:spPr>
            <a:xfrm>
              <a:off x="7629393" y="3243917"/>
              <a:ext cx="3032868" cy="922290"/>
            </a:xfrm>
            <a:prstGeom prst="rect">
              <a:avLst/>
            </a:prstGeom>
            <a:solidFill>
              <a:srgbClr val="92D050"/>
            </a:solidFill>
            <a:ln>
              <a:solidFill>
                <a:srgbClr val="080808"/>
              </a:solidFill>
            </a:ln>
          </p:spPr>
          <p:txBody>
            <a:bodyPr wrap="square" rtlCol="0">
              <a:spAutoFit/>
            </a:bodyPr>
            <a:lstStyle/>
            <a:p>
              <a:pPr algn="ctr"/>
              <a:r>
                <a:rPr lang="en-US" sz="2400" dirty="0"/>
                <a:t>Item Content Review</a:t>
              </a:r>
            </a:p>
            <a:p>
              <a:pPr algn="ctr"/>
              <a:r>
                <a:rPr lang="en-US" sz="2400" dirty="0"/>
                <a:t>with Data</a:t>
              </a:r>
            </a:p>
          </p:txBody>
        </p:sp>
        <p:sp>
          <p:nvSpPr>
            <p:cNvPr id="45" name="TextBox 44"/>
            <p:cNvSpPr txBox="1"/>
            <p:nvPr/>
          </p:nvSpPr>
          <p:spPr>
            <a:xfrm>
              <a:off x="8198010" y="5649329"/>
              <a:ext cx="1613523" cy="922290"/>
            </a:xfrm>
            <a:prstGeom prst="rect">
              <a:avLst/>
            </a:prstGeom>
            <a:solidFill>
              <a:schemeClr val="tx1">
                <a:lumMod val="40000"/>
                <a:lumOff val="60000"/>
              </a:schemeClr>
            </a:solidFill>
            <a:ln>
              <a:solidFill>
                <a:srgbClr val="080808"/>
              </a:solidFill>
            </a:ln>
          </p:spPr>
          <p:txBody>
            <a:bodyPr wrap="none" rtlCol="0">
              <a:spAutoFit/>
            </a:bodyPr>
            <a:lstStyle/>
            <a:p>
              <a:pPr algn="ctr"/>
              <a:r>
                <a:rPr lang="en-US" sz="2400" dirty="0"/>
                <a:t>Operational</a:t>
              </a:r>
            </a:p>
            <a:p>
              <a:pPr algn="ctr"/>
              <a:r>
                <a:rPr lang="en-US" sz="2400" dirty="0"/>
                <a:t>Testing</a:t>
              </a:r>
            </a:p>
          </p:txBody>
        </p:sp>
        <p:sp>
          <p:nvSpPr>
            <p:cNvPr id="46" name="TextBox 45"/>
            <p:cNvSpPr txBox="1"/>
            <p:nvPr/>
          </p:nvSpPr>
          <p:spPr>
            <a:xfrm>
              <a:off x="4311779" y="5231529"/>
              <a:ext cx="2734672" cy="1332197"/>
            </a:xfrm>
            <a:prstGeom prst="rect">
              <a:avLst/>
            </a:prstGeom>
            <a:solidFill>
              <a:srgbClr val="92D050"/>
            </a:solidFill>
            <a:ln>
              <a:solidFill>
                <a:srgbClr val="080808"/>
              </a:solidFill>
            </a:ln>
          </p:spPr>
          <p:txBody>
            <a:bodyPr wrap="none" rtlCol="0">
              <a:spAutoFit/>
            </a:bodyPr>
            <a:lstStyle/>
            <a:p>
              <a:pPr algn="ctr"/>
              <a:r>
                <a:rPr lang="en-US" sz="2400"/>
                <a:t>Item Operational</a:t>
              </a:r>
              <a:endParaRPr lang="en-US" sz="2400" dirty="0"/>
            </a:p>
            <a:p>
              <a:pPr algn="ctr"/>
              <a:r>
                <a:rPr lang="en-US" sz="2400" dirty="0"/>
                <a:t>Rangefinding/Rubric</a:t>
              </a:r>
            </a:p>
            <a:p>
              <a:pPr algn="ctr"/>
              <a:r>
                <a:rPr lang="en-US" sz="2400" dirty="0"/>
                <a:t>Validation</a:t>
              </a:r>
            </a:p>
          </p:txBody>
        </p:sp>
        <p:sp>
          <p:nvSpPr>
            <p:cNvPr id="47" name="TextBox 46"/>
            <p:cNvSpPr txBox="1"/>
            <p:nvPr/>
          </p:nvSpPr>
          <p:spPr>
            <a:xfrm>
              <a:off x="1327021" y="5257193"/>
              <a:ext cx="2050039" cy="1332197"/>
            </a:xfrm>
            <a:prstGeom prst="rect">
              <a:avLst/>
            </a:prstGeom>
            <a:solidFill>
              <a:schemeClr val="accent5">
                <a:lumMod val="75000"/>
              </a:schemeClr>
            </a:solidFill>
            <a:ln>
              <a:solidFill>
                <a:srgbClr val="080808"/>
              </a:solidFill>
            </a:ln>
          </p:spPr>
          <p:txBody>
            <a:bodyPr wrap="square" rtlCol="0">
              <a:spAutoFit/>
            </a:bodyPr>
            <a:lstStyle/>
            <a:p>
              <a:pPr algn="ctr"/>
              <a:r>
                <a:rPr lang="en-US" sz="2400" dirty="0"/>
                <a:t>Operational</a:t>
              </a:r>
            </a:p>
            <a:p>
              <a:pPr algn="ctr"/>
              <a:r>
                <a:rPr lang="en-US" sz="2400" dirty="0"/>
                <a:t>Scoring and</a:t>
              </a:r>
            </a:p>
            <a:p>
              <a:pPr algn="ctr"/>
              <a:r>
                <a:rPr lang="en-US" sz="2400" dirty="0"/>
                <a:t>Reporting</a:t>
              </a:r>
            </a:p>
          </p:txBody>
        </p:sp>
        <p:sp>
          <p:nvSpPr>
            <p:cNvPr id="49" name="Right Arrow 48"/>
            <p:cNvSpPr/>
            <p:nvPr/>
          </p:nvSpPr>
          <p:spPr>
            <a:xfrm>
              <a:off x="6749743" y="1137373"/>
              <a:ext cx="692339" cy="34521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Down Arrow 49"/>
            <p:cNvSpPr/>
            <p:nvPr/>
          </p:nvSpPr>
          <p:spPr>
            <a:xfrm>
              <a:off x="8716142" y="1733542"/>
              <a:ext cx="329195" cy="35426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Left Arrow 50"/>
            <p:cNvSpPr/>
            <p:nvPr/>
          </p:nvSpPr>
          <p:spPr>
            <a:xfrm>
              <a:off x="6528255" y="2578620"/>
              <a:ext cx="1207683" cy="421211"/>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Down Arrow 51"/>
            <p:cNvSpPr/>
            <p:nvPr/>
          </p:nvSpPr>
          <p:spPr>
            <a:xfrm>
              <a:off x="2221995" y="2999830"/>
              <a:ext cx="300012" cy="44366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Arrow 52"/>
            <p:cNvSpPr/>
            <p:nvPr/>
          </p:nvSpPr>
          <p:spPr>
            <a:xfrm>
              <a:off x="4038220" y="3792258"/>
              <a:ext cx="898372" cy="37933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Left Arrow 53"/>
            <p:cNvSpPr/>
            <p:nvPr/>
          </p:nvSpPr>
          <p:spPr>
            <a:xfrm>
              <a:off x="7091167" y="5760100"/>
              <a:ext cx="1024714" cy="37416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Left Arrow 54"/>
            <p:cNvSpPr/>
            <p:nvPr/>
          </p:nvSpPr>
          <p:spPr>
            <a:xfrm>
              <a:off x="3418602" y="5760100"/>
              <a:ext cx="847018" cy="37416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Left Arrow 55"/>
            <p:cNvSpPr/>
            <p:nvPr/>
          </p:nvSpPr>
          <p:spPr>
            <a:xfrm>
              <a:off x="3345673" y="2612399"/>
              <a:ext cx="829070" cy="38218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ight Arrow 56"/>
            <p:cNvSpPr/>
            <p:nvPr/>
          </p:nvSpPr>
          <p:spPr>
            <a:xfrm>
              <a:off x="6443416" y="3735475"/>
              <a:ext cx="1081639" cy="369609"/>
            </a:xfrm>
            <a:prstGeom prst="rightArrow">
              <a:avLst>
                <a:gd name="adj1" fmla="val 54821"/>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p:cNvSpPr txBox="1"/>
            <p:nvPr/>
          </p:nvSpPr>
          <p:spPr>
            <a:xfrm>
              <a:off x="7342263" y="4635788"/>
              <a:ext cx="3319998" cy="512383"/>
            </a:xfrm>
            <a:prstGeom prst="rect">
              <a:avLst/>
            </a:prstGeom>
            <a:solidFill>
              <a:srgbClr val="92D050"/>
            </a:solidFill>
            <a:ln>
              <a:solidFill>
                <a:srgbClr val="080808"/>
              </a:solidFill>
            </a:ln>
          </p:spPr>
          <p:txBody>
            <a:bodyPr wrap="square" rtlCol="0">
              <a:spAutoFit/>
            </a:bodyPr>
            <a:lstStyle/>
            <a:p>
              <a:pPr algn="ctr"/>
              <a:r>
                <a:rPr lang="en-US" sz="2400" dirty="0"/>
                <a:t>Test Evaluation Studies</a:t>
              </a:r>
            </a:p>
          </p:txBody>
        </p:sp>
        <p:sp>
          <p:nvSpPr>
            <p:cNvPr id="59" name="Down Arrow 58"/>
            <p:cNvSpPr/>
            <p:nvPr/>
          </p:nvSpPr>
          <p:spPr>
            <a:xfrm>
              <a:off x="8738303" y="4252521"/>
              <a:ext cx="373800" cy="3218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Down Arrow 59"/>
            <p:cNvSpPr/>
            <p:nvPr/>
          </p:nvSpPr>
          <p:spPr>
            <a:xfrm>
              <a:off x="8738303" y="5212381"/>
              <a:ext cx="393621" cy="44964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ight Arrow 60"/>
            <p:cNvSpPr/>
            <p:nvPr/>
          </p:nvSpPr>
          <p:spPr>
            <a:xfrm>
              <a:off x="2788657" y="1137373"/>
              <a:ext cx="571920" cy="31535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8906863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1"/>
          <p:cNvSpPr>
            <a:spLocks noGrp="1"/>
          </p:cNvSpPr>
          <p:nvPr>
            <p:ph type="title"/>
          </p:nvPr>
        </p:nvSpPr>
        <p:spPr>
          <a:xfrm>
            <a:off x="691986" y="4956949"/>
            <a:ext cx="10515600" cy="1325563"/>
          </a:xfrm>
        </p:spPr>
        <p:txBody>
          <a:bodyPr/>
          <a:lstStyle/>
          <a:p>
            <a:r>
              <a:rPr lang="en-US" dirty="0"/>
              <a:t>ELPA21 Development Process</a:t>
            </a:r>
          </a:p>
        </p:txBody>
      </p:sp>
      <p:sp>
        <p:nvSpPr>
          <p:cNvPr id="9" name="Rounded Rectangle 8"/>
          <p:cNvSpPr/>
          <p:nvPr/>
        </p:nvSpPr>
        <p:spPr>
          <a:xfrm>
            <a:off x="356284" y="379543"/>
            <a:ext cx="2996515" cy="914400"/>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Calibri" panose="020F0502020204030204"/>
                <a:ea typeface="+mn-ea"/>
                <a:cs typeface="+mn-cs"/>
              </a:rPr>
              <a:t>ELPA21 &amp; Item development Vendor </a:t>
            </a:r>
            <a:r>
              <a:rPr kumimoji="0" lang="en-US" sz="1600" b="1" i="0" u="none" strike="noStrike" kern="1200" cap="none" spc="0" normalizeH="0" baseline="0" noProof="0" dirty="0">
                <a:ln>
                  <a:noFill/>
                </a:ln>
                <a:solidFill>
                  <a:srgbClr val="FFFFFF"/>
                </a:solidFill>
                <a:effectLst/>
                <a:uLnTx/>
                <a:uFillTx/>
                <a:latin typeface="Calibri" panose="020F0502020204030204"/>
                <a:ea typeface="+mn-ea"/>
                <a:cs typeface="+mn-cs"/>
              </a:rPr>
              <a:t>develop test items and item specifications</a:t>
            </a:r>
          </a:p>
        </p:txBody>
      </p:sp>
      <p:sp>
        <p:nvSpPr>
          <p:cNvPr id="25" name="Right Arrow 24"/>
          <p:cNvSpPr/>
          <p:nvPr/>
        </p:nvSpPr>
        <p:spPr>
          <a:xfrm>
            <a:off x="3385067" y="653269"/>
            <a:ext cx="432141" cy="484632"/>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6997E"/>
              </a:solidFill>
              <a:effectLst/>
              <a:uLnTx/>
              <a:uFillTx/>
              <a:latin typeface="Calibri" panose="020F0502020204030204"/>
              <a:ea typeface="+mn-ea"/>
              <a:cs typeface="+mn-cs"/>
            </a:endParaRPr>
          </a:p>
        </p:txBody>
      </p:sp>
      <p:sp>
        <p:nvSpPr>
          <p:cNvPr id="10" name="Rounded Rectangle 9"/>
          <p:cNvSpPr/>
          <p:nvPr/>
        </p:nvSpPr>
        <p:spPr>
          <a:xfrm>
            <a:off x="3862515" y="379543"/>
            <a:ext cx="3074774" cy="914400"/>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Calibri" panose="020F0502020204030204"/>
                <a:ea typeface="+mn-ea"/>
                <a:cs typeface="+mn-cs"/>
              </a:rPr>
              <a:t>ELPA21 trains educator item writers </a:t>
            </a:r>
            <a:r>
              <a:rPr kumimoji="0" lang="en-US" sz="1600" b="0" i="0" u="none" strike="noStrike" kern="1200" cap="none" spc="0" normalizeH="0" baseline="0" noProof="0" dirty="0">
                <a:ln>
                  <a:noFill/>
                </a:ln>
                <a:solidFill>
                  <a:srgbClr val="FFFFFF"/>
                </a:solidFill>
                <a:effectLst/>
                <a:uLnTx/>
                <a:uFillTx/>
                <a:latin typeface="Calibri" panose="020F0502020204030204"/>
                <a:ea typeface="+mn-ea"/>
                <a:cs typeface="+mn-cs"/>
              </a:rPr>
              <a:t>from consortium member states</a:t>
            </a:r>
          </a:p>
        </p:txBody>
      </p:sp>
      <p:sp>
        <p:nvSpPr>
          <p:cNvPr id="27" name="Right Arrow 26"/>
          <p:cNvSpPr/>
          <p:nvPr/>
        </p:nvSpPr>
        <p:spPr>
          <a:xfrm>
            <a:off x="6969557" y="655228"/>
            <a:ext cx="377049" cy="484632"/>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6997E"/>
              </a:solidFill>
              <a:effectLst/>
              <a:uLnTx/>
              <a:uFillTx/>
              <a:latin typeface="Calibri" panose="020F0502020204030204"/>
              <a:ea typeface="+mn-ea"/>
              <a:cs typeface="+mn-cs"/>
            </a:endParaRPr>
          </a:p>
        </p:txBody>
      </p:sp>
      <p:sp>
        <p:nvSpPr>
          <p:cNvPr id="11" name="Rounded Rectangle 10"/>
          <p:cNvSpPr/>
          <p:nvPr/>
        </p:nvSpPr>
        <p:spPr>
          <a:xfrm>
            <a:off x="7394488" y="379542"/>
            <a:ext cx="2227305" cy="1210361"/>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Calibri" panose="020F0502020204030204"/>
                <a:ea typeface="+mn-ea"/>
                <a:cs typeface="+mn-cs"/>
              </a:rPr>
              <a:t>ELPA21 and educators from consortium member states </a:t>
            </a:r>
            <a:r>
              <a:rPr kumimoji="0" lang="en-US" sz="1600" b="1" i="0" u="none" strike="noStrike" kern="1200" cap="none" spc="0" normalizeH="0" baseline="0" noProof="0" dirty="0">
                <a:ln>
                  <a:noFill/>
                </a:ln>
                <a:solidFill>
                  <a:srgbClr val="FFFFFF"/>
                </a:solidFill>
                <a:effectLst/>
                <a:uLnTx/>
                <a:uFillTx/>
                <a:latin typeface="Calibri" panose="020F0502020204030204"/>
                <a:ea typeface="+mn-ea"/>
                <a:cs typeface="+mn-cs"/>
              </a:rPr>
              <a:t>review clusters for content</a:t>
            </a:r>
          </a:p>
        </p:txBody>
      </p:sp>
      <p:sp>
        <p:nvSpPr>
          <p:cNvPr id="26" name="Right Arrow 25"/>
          <p:cNvSpPr/>
          <p:nvPr/>
        </p:nvSpPr>
        <p:spPr>
          <a:xfrm>
            <a:off x="9669674" y="655228"/>
            <a:ext cx="364011" cy="484632"/>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6997E"/>
              </a:solidFill>
              <a:effectLst/>
              <a:uLnTx/>
              <a:uFillTx/>
              <a:latin typeface="Calibri" panose="020F0502020204030204"/>
              <a:ea typeface="+mn-ea"/>
              <a:cs typeface="+mn-cs"/>
            </a:endParaRPr>
          </a:p>
        </p:txBody>
      </p:sp>
      <p:sp>
        <p:nvSpPr>
          <p:cNvPr id="12" name="Rounded Rectangle 11"/>
          <p:cNvSpPr/>
          <p:nvPr/>
        </p:nvSpPr>
        <p:spPr>
          <a:xfrm>
            <a:off x="10078992" y="220117"/>
            <a:ext cx="2005916" cy="2254602"/>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Calibri" panose="020F0502020204030204"/>
                <a:ea typeface="+mn-ea"/>
                <a:cs typeface="+mn-cs"/>
              </a:rPr>
              <a:t>Content review </a:t>
            </a:r>
            <a:r>
              <a:rPr kumimoji="0" lang="en-US" sz="1600" b="0" i="0" u="none" strike="noStrike" kern="1200" cap="none" spc="0" normalizeH="0" baseline="0" noProof="0" dirty="0">
                <a:ln>
                  <a:noFill/>
                </a:ln>
                <a:solidFill>
                  <a:srgbClr val="FFFFFF"/>
                </a:solidFill>
                <a:effectLst/>
                <a:uLnTx/>
                <a:uFillTx/>
                <a:latin typeface="Calibri" panose="020F0502020204030204"/>
                <a:ea typeface="+mn-ea"/>
                <a:cs typeface="+mn-cs"/>
              </a:rPr>
              <a:t>by ELPA21 and educators from consortium member states.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Calibri" panose="020F0502020204030204"/>
                <a:ea typeface="+mn-ea"/>
                <a:cs typeface="+mn-cs"/>
              </a:rPr>
              <a:t>Bias/Sensitivity Review </a:t>
            </a:r>
            <a:r>
              <a:rPr kumimoji="0" lang="en-US" sz="1600" b="0" i="0" u="none" strike="noStrike" kern="1200" cap="none" spc="0" normalizeH="0" baseline="0" noProof="0" dirty="0">
                <a:ln>
                  <a:noFill/>
                </a:ln>
                <a:solidFill>
                  <a:srgbClr val="FFFFFF"/>
                </a:solidFill>
                <a:effectLst/>
                <a:uLnTx/>
                <a:uFillTx/>
                <a:latin typeface="Calibri" panose="020F0502020204030204"/>
                <a:ea typeface="+mn-ea"/>
                <a:cs typeface="+mn-cs"/>
              </a:rPr>
              <a:t>by community</a:t>
            </a:r>
          </a:p>
        </p:txBody>
      </p:sp>
      <p:sp>
        <p:nvSpPr>
          <p:cNvPr id="32" name="Right Arrow 31"/>
          <p:cNvSpPr/>
          <p:nvPr/>
        </p:nvSpPr>
        <p:spPr>
          <a:xfrm rot="5400000">
            <a:off x="10929871" y="2422600"/>
            <a:ext cx="304158" cy="452378"/>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6997E"/>
              </a:solidFill>
              <a:effectLst/>
              <a:uLnTx/>
              <a:uFillTx/>
              <a:latin typeface="Calibri" panose="020F0502020204030204"/>
              <a:ea typeface="+mn-ea"/>
              <a:cs typeface="+mn-cs"/>
            </a:endParaRPr>
          </a:p>
        </p:txBody>
      </p:sp>
      <p:sp>
        <p:nvSpPr>
          <p:cNvPr id="19" name="Rounded Rectangle 18"/>
          <p:cNvSpPr/>
          <p:nvPr/>
        </p:nvSpPr>
        <p:spPr>
          <a:xfrm>
            <a:off x="10212857" y="2869020"/>
            <a:ext cx="1692875" cy="914400"/>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Calibri" panose="020F0502020204030204"/>
                <a:ea typeface="+mn-ea"/>
                <a:cs typeface="+mn-cs"/>
              </a:rPr>
              <a:t>Pilot testing </a:t>
            </a:r>
            <a:r>
              <a:rPr kumimoji="0" lang="en-US" sz="1600" b="0" i="0" u="none" strike="noStrike" kern="1200" cap="none" spc="0" normalizeH="0" baseline="0" noProof="0" dirty="0">
                <a:ln>
                  <a:noFill/>
                </a:ln>
                <a:solidFill>
                  <a:srgbClr val="FFFFFF"/>
                </a:solidFill>
                <a:effectLst/>
                <a:uLnTx/>
                <a:uFillTx/>
                <a:latin typeface="Calibri" panose="020F0502020204030204"/>
                <a:ea typeface="+mn-ea"/>
                <a:cs typeface="+mn-cs"/>
              </a:rPr>
              <a:t>of items in the initial item bank</a:t>
            </a:r>
          </a:p>
        </p:txBody>
      </p:sp>
      <p:sp>
        <p:nvSpPr>
          <p:cNvPr id="34" name="Right Arrow 33"/>
          <p:cNvSpPr/>
          <p:nvPr/>
        </p:nvSpPr>
        <p:spPr>
          <a:xfrm rot="10800000">
            <a:off x="9728886" y="2943424"/>
            <a:ext cx="429992" cy="484632"/>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6997E"/>
              </a:solidFill>
              <a:effectLst/>
              <a:uLnTx/>
              <a:uFillTx/>
              <a:latin typeface="Calibri" panose="020F0502020204030204"/>
              <a:ea typeface="+mn-ea"/>
              <a:cs typeface="+mn-cs"/>
            </a:endParaRPr>
          </a:p>
        </p:txBody>
      </p:sp>
      <p:sp>
        <p:nvSpPr>
          <p:cNvPr id="13" name="Rounded Rectangle 12"/>
          <p:cNvSpPr/>
          <p:nvPr/>
        </p:nvSpPr>
        <p:spPr>
          <a:xfrm>
            <a:off x="7886184" y="2869020"/>
            <a:ext cx="1783491" cy="587503"/>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Calibri" panose="020F0502020204030204"/>
                <a:ea typeface="+mn-ea"/>
                <a:cs typeface="+mn-cs"/>
              </a:rPr>
              <a:t>Field Testing</a:t>
            </a:r>
          </a:p>
        </p:txBody>
      </p:sp>
      <p:sp>
        <p:nvSpPr>
          <p:cNvPr id="31" name="Right Arrow 30"/>
          <p:cNvSpPr/>
          <p:nvPr/>
        </p:nvSpPr>
        <p:spPr>
          <a:xfrm rot="10800000">
            <a:off x="7292981" y="2943424"/>
            <a:ext cx="547122" cy="484632"/>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6997E"/>
              </a:solidFill>
              <a:effectLst/>
              <a:uLnTx/>
              <a:uFillTx/>
              <a:latin typeface="Calibri" panose="020F0502020204030204"/>
              <a:ea typeface="+mn-ea"/>
              <a:cs typeface="+mn-cs"/>
            </a:endParaRPr>
          </a:p>
        </p:txBody>
      </p:sp>
      <p:sp>
        <p:nvSpPr>
          <p:cNvPr id="16" name="Rounded Rectangle 15"/>
          <p:cNvSpPr/>
          <p:nvPr/>
        </p:nvSpPr>
        <p:spPr>
          <a:xfrm>
            <a:off x="3566985" y="2573767"/>
            <a:ext cx="3688493" cy="1145059"/>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Calibri" panose="020F0502020204030204"/>
                <a:ea typeface="+mn-ea"/>
                <a:cs typeface="+mn-cs"/>
              </a:rPr>
              <a:t>Pilot Rangefinding and Rubric Validation </a:t>
            </a:r>
            <a:r>
              <a:rPr kumimoji="0" lang="en-US" sz="1600" b="0" i="0" u="none" strike="noStrike" kern="1200" cap="none" spc="0" normalizeH="0" baseline="0" noProof="0" dirty="0">
                <a:ln>
                  <a:noFill/>
                </a:ln>
                <a:solidFill>
                  <a:srgbClr val="FFFFFF"/>
                </a:solidFill>
                <a:effectLst/>
                <a:uLnTx/>
                <a:uFillTx/>
                <a:latin typeface="Calibri" panose="020F0502020204030204"/>
                <a:ea typeface="+mn-ea"/>
                <a:cs typeface="+mn-cs"/>
              </a:rPr>
              <a:t>of constructed response and TEI items by consortium member state educators</a:t>
            </a:r>
          </a:p>
        </p:txBody>
      </p:sp>
      <p:sp>
        <p:nvSpPr>
          <p:cNvPr id="33" name="Right Arrow 32"/>
          <p:cNvSpPr/>
          <p:nvPr/>
        </p:nvSpPr>
        <p:spPr>
          <a:xfrm rot="10800000">
            <a:off x="2959886" y="2943423"/>
            <a:ext cx="561018" cy="484632"/>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6997E"/>
              </a:solidFill>
              <a:effectLst/>
              <a:uLnTx/>
              <a:uFillTx/>
              <a:latin typeface="Calibri" panose="020F0502020204030204"/>
              <a:ea typeface="+mn-ea"/>
              <a:cs typeface="+mn-cs"/>
            </a:endParaRPr>
          </a:p>
        </p:txBody>
      </p:sp>
      <p:sp>
        <p:nvSpPr>
          <p:cNvPr id="21" name="Rounded Rectangle 20"/>
          <p:cNvSpPr/>
          <p:nvPr/>
        </p:nvSpPr>
        <p:spPr>
          <a:xfrm>
            <a:off x="691986" y="2490900"/>
            <a:ext cx="2213921" cy="1227926"/>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Calibri" panose="020F0502020204030204"/>
                <a:ea typeface="+mn-ea"/>
                <a:cs typeface="+mn-cs"/>
              </a:rPr>
              <a:t>Pilot scoring </a:t>
            </a:r>
            <a:r>
              <a:rPr kumimoji="0" lang="en-US" sz="1600" b="0" i="0" u="none" strike="noStrike" kern="1200" cap="none" spc="0" normalizeH="0" baseline="0" noProof="0" dirty="0">
                <a:ln>
                  <a:noFill/>
                </a:ln>
                <a:solidFill>
                  <a:srgbClr val="FFFFFF"/>
                </a:solidFill>
                <a:effectLst/>
                <a:uLnTx/>
                <a:uFillTx/>
                <a:latin typeface="Calibri" panose="020F0502020204030204"/>
                <a:ea typeface="+mn-ea"/>
                <a:cs typeface="+mn-cs"/>
              </a:rPr>
              <a:t>by contractor under consortium supervision</a:t>
            </a:r>
          </a:p>
        </p:txBody>
      </p:sp>
      <p:sp>
        <p:nvSpPr>
          <p:cNvPr id="36" name="Right Arrow 35"/>
          <p:cNvSpPr/>
          <p:nvPr/>
        </p:nvSpPr>
        <p:spPr>
          <a:xfrm rot="5400000">
            <a:off x="1594613" y="3721697"/>
            <a:ext cx="408666" cy="484632"/>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6997E"/>
              </a:solidFill>
              <a:effectLst/>
              <a:uLnTx/>
              <a:uFillTx/>
              <a:latin typeface="Calibri" panose="020F0502020204030204"/>
              <a:ea typeface="+mn-ea"/>
              <a:cs typeface="+mn-cs"/>
            </a:endParaRPr>
          </a:p>
        </p:txBody>
      </p:sp>
      <p:sp>
        <p:nvSpPr>
          <p:cNvPr id="18" name="Rounded Rectangle 17"/>
          <p:cNvSpPr/>
          <p:nvPr/>
        </p:nvSpPr>
        <p:spPr>
          <a:xfrm>
            <a:off x="691986" y="4217774"/>
            <a:ext cx="2989295" cy="914400"/>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Calibri" panose="020F0502020204030204"/>
                <a:ea typeface="+mn-ea"/>
                <a:cs typeface="+mn-cs"/>
              </a:rPr>
              <a:t>Content Review of data with all items </a:t>
            </a:r>
            <a:r>
              <a:rPr kumimoji="0" lang="en-US" sz="1600" b="0" i="0" u="none" strike="noStrike" kern="1200" cap="none" spc="0" normalizeH="0" baseline="0" noProof="0" dirty="0">
                <a:ln>
                  <a:noFill/>
                </a:ln>
                <a:solidFill>
                  <a:srgbClr val="FFFFFF"/>
                </a:solidFill>
                <a:effectLst/>
                <a:uLnTx/>
                <a:uFillTx/>
                <a:latin typeface="Calibri" panose="020F0502020204030204"/>
                <a:ea typeface="+mn-ea"/>
                <a:cs typeface="+mn-cs"/>
              </a:rPr>
              <a:t>by consortium member states and contractors</a:t>
            </a:r>
          </a:p>
        </p:txBody>
      </p:sp>
      <p:sp>
        <p:nvSpPr>
          <p:cNvPr id="35" name="Right Arrow 34"/>
          <p:cNvSpPr/>
          <p:nvPr/>
        </p:nvSpPr>
        <p:spPr>
          <a:xfrm>
            <a:off x="3719385" y="4458001"/>
            <a:ext cx="687858" cy="484632"/>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6997E"/>
              </a:solidFill>
              <a:effectLst/>
              <a:uLnTx/>
              <a:uFillTx/>
              <a:latin typeface="Calibri" panose="020F0502020204030204"/>
              <a:ea typeface="+mn-ea"/>
              <a:cs typeface="+mn-cs"/>
            </a:endParaRPr>
          </a:p>
        </p:txBody>
      </p:sp>
      <p:sp>
        <p:nvSpPr>
          <p:cNvPr id="23" name="Rounded Rectangle 22"/>
          <p:cNvSpPr/>
          <p:nvPr/>
        </p:nvSpPr>
        <p:spPr>
          <a:xfrm>
            <a:off x="4472884" y="4217774"/>
            <a:ext cx="2683477" cy="914400"/>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Calibri" panose="020F0502020204030204"/>
                <a:ea typeface="+mn-ea"/>
                <a:cs typeface="+mn-cs"/>
              </a:rPr>
              <a:t>ELPA21 and contractors use test map to build operational test; </a:t>
            </a:r>
            <a:r>
              <a:rPr kumimoji="0" lang="en-US" sz="1600" b="1" i="0" u="none" strike="noStrike" kern="1200" cap="none" spc="0" normalizeH="0" baseline="0" noProof="0" dirty="0">
                <a:ln>
                  <a:noFill/>
                </a:ln>
                <a:solidFill>
                  <a:srgbClr val="FFFFFF"/>
                </a:solidFill>
                <a:effectLst/>
                <a:uLnTx/>
                <a:uFillTx/>
                <a:latin typeface="Calibri" panose="020F0502020204030204"/>
                <a:ea typeface="+mn-ea"/>
                <a:cs typeface="+mn-cs"/>
              </a:rPr>
              <a:t>Test given to students</a:t>
            </a:r>
          </a:p>
        </p:txBody>
      </p:sp>
      <p:sp>
        <p:nvSpPr>
          <p:cNvPr id="30" name="Right Arrow 29"/>
          <p:cNvSpPr/>
          <p:nvPr/>
        </p:nvSpPr>
        <p:spPr>
          <a:xfrm>
            <a:off x="7197288" y="4458001"/>
            <a:ext cx="688896" cy="484632"/>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6997E"/>
              </a:solidFill>
              <a:effectLst/>
              <a:uLnTx/>
              <a:uFillTx/>
              <a:latin typeface="Calibri" panose="020F0502020204030204"/>
              <a:ea typeface="+mn-ea"/>
              <a:cs typeface="+mn-cs"/>
            </a:endParaRPr>
          </a:p>
        </p:txBody>
      </p:sp>
      <p:sp>
        <p:nvSpPr>
          <p:cNvPr id="22" name="Rounded Rectangle 21"/>
          <p:cNvSpPr/>
          <p:nvPr/>
        </p:nvSpPr>
        <p:spPr>
          <a:xfrm>
            <a:off x="7947965" y="3937687"/>
            <a:ext cx="1721710" cy="2100648"/>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Calibri" panose="020F0502020204030204"/>
                <a:ea typeface="+mn-ea"/>
                <a:cs typeface="+mn-cs"/>
              </a:rPr>
              <a:t>Operational Rangefinding </a:t>
            </a:r>
            <a:r>
              <a:rPr kumimoji="0" lang="en-US" sz="1600" b="0" i="0" u="none" strike="noStrike" kern="1200" cap="none" spc="0" normalizeH="0" baseline="0" noProof="0" dirty="0">
                <a:ln>
                  <a:noFill/>
                </a:ln>
                <a:solidFill>
                  <a:srgbClr val="FFFFFF"/>
                </a:solidFill>
                <a:effectLst/>
                <a:uLnTx/>
                <a:uFillTx/>
                <a:latin typeface="Calibri" panose="020F0502020204030204"/>
                <a:ea typeface="+mn-ea"/>
                <a:cs typeface="+mn-cs"/>
              </a:rPr>
              <a:t>to confirm pilot rangefinding by consortium and contractors with member states</a:t>
            </a:r>
          </a:p>
        </p:txBody>
      </p:sp>
      <p:sp>
        <p:nvSpPr>
          <p:cNvPr id="29" name="Right Arrow 28"/>
          <p:cNvSpPr/>
          <p:nvPr/>
        </p:nvSpPr>
        <p:spPr>
          <a:xfrm>
            <a:off x="9702626" y="4452330"/>
            <a:ext cx="611320" cy="484632"/>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6997E"/>
              </a:solidFill>
              <a:effectLst/>
              <a:uLnTx/>
              <a:uFillTx/>
              <a:latin typeface="Calibri" panose="020F0502020204030204"/>
              <a:ea typeface="+mn-ea"/>
              <a:cs typeface="+mn-cs"/>
            </a:endParaRPr>
          </a:p>
        </p:txBody>
      </p:sp>
      <p:sp>
        <p:nvSpPr>
          <p:cNvPr id="20" name="Rounded Rectangle 19"/>
          <p:cNvSpPr/>
          <p:nvPr/>
        </p:nvSpPr>
        <p:spPr>
          <a:xfrm>
            <a:off x="10337452" y="4168346"/>
            <a:ext cx="1443684" cy="1639330"/>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Calibri" panose="020F0502020204030204"/>
                <a:ea typeface="+mn-ea"/>
                <a:cs typeface="+mn-cs"/>
              </a:rPr>
              <a:t>Operational scoring </a:t>
            </a:r>
            <a:r>
              <a:rPr kumimoji="0" lang="en-US" sz="1600" b="0" i="0" u="none" strike="noStrike" kern="1200" cap="none" spc="0" normalizeH="0" baseline="0" noProof="0" dirty="0">
                <a:ln>
                  <a:noFill/>
                </a:ln>
                <a:solidFill>
                  <a:srgbClr val="FFFFFF"/>
                </a:solidFill>
                <a:effectLst/>
                <a:uLnTx/>
                <a:uFillTx/>
                <a:latin typeface="Calibri" panose="020F0502020204030204"/>
                <a:ea typeface="+mn-ea"/>
                <a:cs typeface="+mn-cs"/>
              </a:rPr>
              <a:t>by contractor with consortium supervision</a:t>
            </a:r>
          </a:p>
        </p:txBody>
      </p:sp>
    </p:spTree>
    <p:extLst>
      <p:ext uri="{BB962C8B-B14F-4D97-AF65-F5344CB8AC3E}">
        <p14:creationId xmlns:p14="http://schemas.microsoft.com/office/powerpoint/2010/main" val="9696917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Balanced Assessment System</a:t>
            </a:r>
          </a:p>
        </p:txBody>
      </p:sp>
      <p:pic>
        <p:nvPicPr>
          <p:cNvPr id="4" name="Content Placeholder 3"/>
          <p:cNvPicPr>
            <a:picLocks noChangeAspect="1"/>
          </p:cNvPicPr>
          <p:nvPr/>
        </p:nvPicPr>
        <p:blipFill rotWithShape="1">
          <a:blip r:embed="rId3">
            <a:extLst>
              <a:ext uri="{28A0092B-C50C-407E-A947-70E740481C1C}">
                <a14:useLocalDpi xmlns:a14="http://schemas.microsoft.com/office/drawing/2010/main" val="0"/>
              </a:ext>
            </a:extLst>
          </a:blip>
          <a:srcRect l="6358" t="3627" r="4740" b="8579"/>
          <a:stretch/>
        </p:blipFill>
        <p:spPr>
          <a:xfrm>
            <a:off x="2695480" y="1417320"/>
            <a:ext cx="6801040" cy="4709160"/>
          </a:xfrm>
          <a:prstGeom prst="rect">
            <a:avLst/>
          </a:prstGeom>
        </p:spPr>
      </p:pic>
    </p:spTree>
    <p:extLst>
      <p:ext uri="{BB962C8B-B14F-4D97-AF65-F5344CB8AC3E}">
        <p14:creationId xmlns:p14="http://schemas.microsoft.com/office/powerpoint/2010/main" val="28992015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Assessment Functions</a:t>
            </a:r>
          </a:p>
        </p:txBody>
      </p:sp>
      <p:sp>
        <p:nvSpPr>
          <p:cNvPr id="3" name="Content Placeholder 2"/>
          <p:cNvSpPr>
            <a:spLocks noGrp="1"/>
          </p:cNvSpPr>
          <p:nvPr>
            <p:ph idx="1"/>
          </p:nvPr>
        </p:nvSpPr>
        <p:spPr>
          <a:noFill/>
        </p:spPr>
        <p:txBody>
          <a:bodyPr/>
          <a:lstStyle/>
          <a:p>
            <a:r>
              <a:rPr lang="en-US" b="1" dirty="0"/>
              <a:t>Training Tests </a:t>
            </a:r>
            <a:r>
              <a:rPr lang="en-US" dirty="0"/>
              <a:t>– grade bands</a:t>
            </a:r>
          </a:p>
          <a:p>
            <a:r>
              <a:rPr lang="en-US" sz="3200" b="1" dirty="0">
                <a:solidFill>
                  <a:schemeClr val="bg1"/>
                </a:solidFill>
              </a:rPr>
              <a:t>Practice tests </a:t>
            </a:r>
            <a:r>
              <a:rPr lang="en-US" sz="3200" dirty="0">
                <a:solidFill>
                  <a:schemeClr val="bg1"/>
                </a:solidFill>
              </a:rPr>
              <a:t>– each grade, CAT-like and PT</a:t>
            </a:r>
          </a:p>
          <a:p>
            <a:r>
              <a:rPr lang="en-US" sz="3200" b="1" dirty="0">
                <a:solidFill>
                  <a:schemeClr val="bg1"/>
                </a:solidFill>
              </a:rPr>
              <a:t>Interim Assessments </a:t>
            </a:r>
            <a:r>
              <a:rPr lang="en-US" sz="3200" dirty="0">
                <a:solidFill>
                  <a:schemeClr val="bg1"/>
                </a:solidFill>
              </a:rPr>
              <a:t>– each grade, some topic-specific</a:t>
            </a:r>
            <a:endParaRPr lang="en-US" sz="3200" b="1" dirty="0">
              <a:solidFill>
                <a:schemeClr val="bg1"/>
              </a:solidFill>
            </a:endParaRPr>
          </a:p>
          <a:p>
            <a:pPr lvl="1"/>
            <a:r>
              <a:rPr lang="en-US" sz="2800" dirty="0">
                <a:solidFill>
                  <a:schemeClr val="bg1"/>
                </a:solidFill>
              </a:rPr>
              <a:t>Interim Comprehensive Assessment (ICA)</a:t>
            </a:r>
          </a:p>
          <a:p>
            <a:pPr lvl="1"/>
            <a:r>
              <a:rPr lang="en-US" sz="2800" dirty="0">
                <a:solidFill>
                  <a:schemeClr val="bg1"/>
                </a:solidFill>
              </a:rPr>
              <a:t>Interim Assessment Blocks (IAB)</a:t>
            </a:r>
          </a:p>
          <a:p>
            <a:r>
              <a:rPr lang="en-US" sz="3200" b="1" dirty="0">
                <a:solidFill>
                  <a:schemeClr val="bg1"/>
                </a:solidFill>
              </a:rPr>
              <a:t>Formative Assessment Resources </a:t>
            </a:r>
            <a:r>
              <a:rPr lang="en-US" sz="3200" dirty="0">
                <a:solidFill>
                  <a:schemeClr val="bg1"/>
                </a:solidFill>
              </a:rPr>
              <a:t>– Digital Library</a:t>
            </a:r>
          </a:p>
          <a:p>
            <a:r>
              <a:rPr lang="en-US" b="1" dirty="0"/>
              <a:t>Summative Assessment </a:t>
            </a:r>
            <a:r>
              <a:rPr lang="en-US" dirty="0"/>
              <a:t>– each grade, CAT and PT</a:t>
            </a:r>
          </a:p>
        </p:txBody>
      </p:sp>
    </p:spTree>
    <p:extLst>
      <p:ext uri="{BB962C8B-B14F-4D97-AF65-F5344CB8AC3E}">
        <p14:creationId xmlns:p14="http://schemas.microsoft.com/office/powerpoint/2010/main" val="39535872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883674" y="1712260"/>
            <a:ext cx="982756" cy="217239"/>
          </a:xfrm>
          <a:prstGeom prst="rect">
            <a:avLst/>
          </a:prstGeom>
        </p:spPr>
        <p:txBody>
          <a:bodyPr vert="horz" wrap="square" lIns="0" tIns="0" rIns="0" bIns="0" rtlCol="0">
            <a:spAutoFit/>
          </a:bodyPr>
          <a:lstStyle/>
          <a:p>
            <a:pPr marL="85169" marR="4483" indent="-74523"/>
            <a:r>
              <a:rPr sz="706" spc="-4" dirty="0">
                <a:solidFill>
                  <a:srgbClr val="FDFFFF"/>
                </a:solidFill>
                <a:latin typeface="Calibri"/>
                <a:cs typeface="Calibri"/>
              </a:rPr>
              <a:t>Students </a:t>
            </a:r>
            <a:r>
              <a:rPr sz="706" spc="-9" dirty="0">
                <a:solidFill>
                  <a:srgbClr val="FDFFFF"/>
                </a:solidFill>
                <a:latin typeface="Calibri"/>
                <a:cs typeface="Calibri"/>
              </a:rPr>
              <a:t>take </a:t>
            </a:r>
            <a:r>
              <a:rPr sz="706" dirty="0">
                <a:solidFill>
                  <a:srgbClr val="FDFFFF"/>
                </a:solidFill>
                <a:latin typeface="Calibri"/>
                <a:cs typeface="Calibri"/>
              </a:rPr>
              <a:t>online </a:t>
            </a:r>
            <a:r>
              <a:rPr sz="706" spc="-13" dirty="0">
                <a:solidFill>
                  <a:srgbClr val="FDFFFF"/>
                </a:solidFill>
                <a:latin typeface="Calibri"/>
                <a:cs typeface="Calibri"/>
              </a:rPr>
              <a:t>tests  </a:t>
            </a:r>
            <a:r>
              <a:rPr sz="706" dirty="0">
                <a:solidFill>
                  <a:srgbClr val="FDFFFF"/>
                </a:solidFill>
                <a:latin typeface="Calibri"/>
                <a:cs typeface="Calibri"/>
              </a:rPr>
              <a:t>during testing</a:t>
            </a:r>
            <a:r>
              <a:rPr sz="706" spc="-75" dirty="0">
                <a:solidFill>
                  <a:srgbClr val="FDFFFF"/>
                </a:solidFill>
                <a:latin typeface="Calibri"/>
                <a:cs typeface="Calibri"/>
              </a:rPr>
              <a:t> </a:t>
            </a:r>
            <a:r>
              <a:rPr sz="706" spc="-9" dirty="0">
                <a:solidFill>
                  <a:srgbClr val="FDFFFF"/>
                </a:solidFill>
                <a:latin typeface="Calibri"/>
                <a:cs typeface="Calibri"/>
              </a:rPr>
              <a:t>window</a:t>
            </a:r>
            <a:endParaRPr sz="706">
              <a:latin typeface="Calibri"/>
              <a:cs typeface="Calibri"/>
            </a:endParaRPr>
          </a:p>
        </p:txBody>
      </p:sp>
      <p:sp>
        <p:nvSpPr>
          <p:cNvPr id="3" name="object 3"/>
          <p:cNvSpPr/>
          <p:nvPr/>
        </p:nvSpPr>
        <p:spPr>
          <a:xfrm>
            <a:off x="7760073" y="2285944"/>
            <a:ext cx="1222786" cy="710172"/>
          </a:xfrm>
          <a:prstGeom prst="rect">
            <a:avLst/>
          </a:prstGeom>
          <a:blipFill>
            <a:blip r:embed="rId2" cstate="print"/>
            <a:stretch>
              <a:fillRect/>
            </a:stretch>
          </a:blipFill>
        </p:spPr>
        <p:txBody>
          <a:bodyPr wrap="square" lIns="0" tIns="0" rIns="0" bIns="0" rtlCol="0"/>
          <a:lstStyle/>
          <a:p>
            <a:endParaRPr sz="1588"/>
          </a:p>
        </p:txBody>
      </p:sp>
      <p:sp>
        <p:nvSpPr>
          <p:cNvPr id="4" name="object 4"/>
          <p:cNvSpPr/>
          <p:nvPr/>
        </p:nvSpPr>
        <p:spPr>
          <a:xfrm>
            <a:off x="7810500" y="2319617"/>
            <a:ext cx="1120588" cy="605118"/>
          </a:xfrm>
          <a:custGeom>
            <a:avLst/>
            <a:gdLst/>
            <a:ahLst/>
            <a:cxnLst/>
            <a:rect l="l" t="t" r="r" b="b"/>
            <a:pathLst>
              <a:path w="1270000" h="685800">
                <a:moveTo>
                  <a:pt x="0" y="685800"/>
                </a:moveTo>
                <a:lnTo>
                  <a:pt x="1270000" y="685800"/>
                </a:lnTo>
                <a:lnTo>
                  <a:pt x="1270000" y="0"/>
                </a:lnTo>
                <a:lnTo>
                  <a:pt x="0" y="0"/>
                </a:lnTo>
                <a:lnTo>
                  <a:pt x="0" y="685800"/>
                </a:lnTo>
                <a:close/>
              </a:path>
            </a:pathLst>
          </a:custGeom>
          <a:solidFill>
            <a:srgbClr val="5B9BD4"/>
          </a:solidFill>
        </p:spPr>
        <p:txBody>
          <a:bodyPr wrap="square" lIns="0" tIns="0" rIns="0" bIns="0" rtlCol="0"/>
          <a:lstStyle/>
          <a:p>
            <a:endParaRPr sz="1588"/>
          </a:p>
        </p:txBody>
      </p:sp>
      <p:sp>
        <p:nvSpPr>
          <p:cNvPr id="5" name="object 5"/>
          <p:cNvSpPr/>
          <p:nvPr/>
        </p:nvSpPr>
        <p:spPr>
          <a:xfrm>
            <a:off x="7810500" y="2319617"/>
            <a:ext cx="1120588" cy="605118"/>
          </a:xfrm>
          <a:custGeom>
            <a:avLst/>
            <a:gdLst/>
            <a:ahLst/>
            <a:cxnLst/>
            <a:rect l="l" t="t" r="r" b="b"/>
            <a:pathLst>
              <a:path w="1270000" h="685800">
                <a:moveTo>
                  <a:pt x="0" y="685800"/>
                </a:moveTo>
                <a:lnTo>
                  <a:pt x="1270000" y="685800"/>
                </a:lnTo>
                <a:lnTo>
                  <a:pt x="1270000" y="0"/>
                </a:lnTo>
                <a:lnTo>
                  <a:pt x="0" y="0"/>
                </a:lnTo>
                <a:lnTo>
                  <a:pt x="0" y="685800"/>
                </a:lnTo>
                <a:close/>
              </a:path>
            </a:pathLst>
          </a:custGeom>
          <a:ln w="3175">
            <a:solidFill>
              <a:srgbClr val="C7C7C7"/>
            </a:solidFill>
          </a:ln>
        </p:spPr>
        <p:txBody>
          <a:bodyPr wrap="square" lIns="0" tIns="0" rIns="0" bIns="0" rtlCol="0"/>
          <a:lstStyle/>
          <a:p>
            <a:endParaRPr sz="1588"/>
          </a:p>
        </p:txBody>
      </p:sp>
      <p:sp>
        <p:nvSpPr>
          <p:cNvPr id="6" name="object 6"/>
          <p:cNvSpPr txBox="1"/>
          <p:nvPr/>
        </p:nvSpPr>
        <p:spPr>
          <a:xfrm>
            <a:off x="7914715" y="2347410"/>
            <a:ext cx="927847" cy="108619"/>
          </a:xfrm>
          <a:prstGeom prst="rect">
            <a:avLst/>
          </a:prstGeom>
        </p:spPr>
        <p:txBody>
          <a:bodyPr vert="horz" wrap="square" lIns="0" tIns="0" rIns="0" bIns="0" rtlCol="0">
            <a:spAutoFit/>
          </a:bodyPr>
          <a:lstStyle/>
          <a:p>
            <a:pPr marL="11206"/>
            <a:r>
              <a:rPr sz="706" spc="-4" dirty="0">
                <a:solidFill>
                  <a:srgbClr val="FDFFFF"/>
                </a:solidFill>
                <a:latin typeface="Calibri"/>
                <a:cs typeface="Calibri"/>
              </a:rPr>
              <a:t>Online </a:t>
            </a:r>
            <a:r>
              <a:rPr sz="706" dirty="0">
                <a:solidFill>
                  <a:srgbClr val="FDFFFF"/>
                </a:solidFill>
                <a:latin typeface="Calibri"/>
                <a:cs typeface="Calibri"/>
              </a:rPr>
              <a:t>Reporting</a:t>
            </a:r>
            <a:r>
              <a:rPr sz="706" spc="-57" dirty="0">
                <a:solidFill>
                  <a:srgbClr val="FDFFFF"/>
                </a:solidFill>
                <a:latin typeface="Calibri"/>
                <a:cs typeface="Calibri"/>
              </a:rPr>
              <a:t> </a:t>
            </a:r>
            <a:r>
              <a:rPr sz="706" dirty="0">
                <a:solidFill>
                  <a:srgbClr val="FDFFFF"/>
                </a:solidFill>
                <a:latin typeface="Calibri"/>
                <a:cs typeface="Calibri"/>
              </a:rPr>
              <a:t>System</a:t>
            </a:r>
            <a:endParaRPr sz="706">
              <a:latin typeface="Calibri"/>
              <a:cs typeface="Calibri"/>
            </a:endParaRPr>
          </a:p>
        </p:txBody>
      </p:sp>
      <p:sp>
        <p:nvSpPr>
          <p:cNvPr id="7" name="object 7"/>
          <p:cNvSpPr txBox="1"/>
          <p:nvPr/>
        </p:nvSpPr>
        <p:spPr>
          <a:xfrm>
            <a:off x="7834033" y="2454984"/>
            <a:ext cx="1088651" cy="434478"/>
          </a:xfrm>
          <a:prstGeom prst="rect">
            <a:avLst/>
          </a:prstGeom>
        </p:spPr>
        <p:txBody>
          <a:bodyPr vert="horz" wrap="square" lIns="0" tIns="0" rIns="0" bIns="0" rtlCol="0">
            <a:spAutoFit/>
          </a:bodyPr>
          <a:lstStyle/>
          <a:p>
            <a:pPr marL="11206" marR="4483" indent="-1681" algn="ctr"/>
            <a:r>
              <a:rPr sz="706" dirty="0">
                <a:solidFill>
                  <a:srgbClr val="FDFFFF"/>
                </a:solidFill>
                <a:latin typeface="Calibri"/>
                <a:cs typeface="Calibri"/>
              </a:rPr>
              <a:t>(ORS) </a:t>
            </a:r>
            <a:r>
              <a:rPr sz="706" spc="9" dirty="0">
                <a:solidFill>
                  <a:srgbClr val="FDFFFF"/>
                </a:solidFill>
                <a:latin typeface="Calibri"/>
                <a:cs typeface="Calibri"/>
              </a:rPr>
              <a:t>a </a:t>
            </a:r>
            <a:r>
              <a:rPr sz="706" spc="-4" dirty="0">
                <a:solidFill>
                  <a:srgbClr val="FDFFFF"/>
                </a:solidFill>
                <a:latin typeface="Calibri"/>
                <a:cs typeface="Calibri"/>
              </a:rPr>
              <a:t>subsystem </a:t>
            </a:r>
            <a:r>
              <a:rPr sz="706" spc="13" dirty="0">
                <a:solidFill>
                  <a:srgbClr val="FDFFFF"/>
                </a:solidFill>
                <a:latin typeface="Calibri"/>
                <a:cs typeface="Calibri"/>
              </a:rPr>
              <a:t>of </a:t>
            </a:r>
            <a:r>
              <a:rPr sz="706" dirty="0">
                <a:solidFill>
                  <a:srgbClr val="FDFFFF"/>
                </a:solidFill>
                <a:latin typeface="Calibri"/>
                <a:cs typeface="Calibri"/>
              </a:rPr>
              <a:t>TIDE,  calculates score. Districts</a:t>
            </a:r>
            <a:r>
              <a:rPr sz="706" spc="-66" dirty="0">
                <a:solidFill>
                  <a:srgbClr val="FDFFFF"/>
                </a:solidFill>
                <a:latin typeface="Calibri"/>
                <a:cs typeface="Calibri"/>
              </a:rPr>
              <a:t> </a:t>
            </a:r>
            <a:r>
              <a:rPr sz="706" spc="-13" dirty="0">
                <a:solidFill>
                  <a:srgbClr val="FDFFFF"/>
                </a:solidFill>
                <a:latin typeface="Calibri"/>
                <a:cs typeface="Calibri"/>
              </a:rPr>
              <a:t>can  see </a:t>
            </a:r>
            <a:r>
              <a:rPr sz="706" dirty="0">
                <a:solidFill>
                  <a:srgbClr val="FDFFFF"/>
                </a:solidFill>
                <a:latin typeface="Calibri"/>
                <a:cs typeface="Calibri"/>
              </a:rPr>
              <a:t>results </a:t>
            </a:r>
            <a:r>
              <a:rPr sz="706" spc="-13" dirty="0">
                <a:solidFill>
                  <a:srgbClr val="FDFFFF"/>
                </a:solidFill>
                <a:latin typeface="Calibri"/>
                <a:cs typeface="Calibri"/>
              </a:rPr>
              <a:t>in </a:t>
            </a:r>
            <a:r>
              <a:rPr sz="706" spc="4" dirty="0">
                <a:solidFill>
                  <a:srgbClr val="FDFFFF"/>
                </a:solidFill>
                <a:latin typeface="Calibri"/>
                <a:cs typeface="Calibri"/>
              </a:rPr>
              <a:t>ORS </a:t>
            </a:r>
            <a:r>
              <a:rPr sz="706" dirty="0">
                <a:solidFill>
                  <a:srgbClr val="FDFFFF"/>
                </a:solidFill>
                <a:latin typeface="Calibri"/>
                <a:cs typeface="Calibri"/>
              </a:rPr>
              <a:t>(very </a:t>
            </a:r>
            <a:r>
              <a:rPr sz="706" spc="-4" dirty="0">
                <a:solidFill>
                  <a:srgbClr val="FDFFFF"/>
                </a:solidFill>
                <a:latin typeface="Calibri"/>
                <a:cs typeface="Calibri"/>
              </a:rPr>
              <a:t>basic  </a:t>
            </a:r>
            <a:r>
              <a:rPr sz="706" dirty="0">
                <a:solidFill>
                  <a:srgbClr val="FDFFFF"/>
                </a:solidFill>
                <a:latin typeface="Calibri"/>
                <a:cs typeface="Calibri"/>
              </a:rPr>
              <a:t>data, maybe </a:t>
            </a:r>
            <a:r>
              <a:rPr sz="706" spc="-9" dirty="0">
                <a:solidFill>
                  <a:srgbClr val="FDFFFF"/>
                </a:solidFill>
                <a:latin typeface="Calibri"/>
                <a:cs typeface="Calibri"/>
              </a:rPr>
              <a:t>10</a:t>
            </a:r>
            <a:r>
              <a:rPr sz="706" spc="-57" dirty="0">
                <a:solidFill>
                  <a:srgbClr val="FDFFFF"/>
                </a:solidFill>
                <a:latin typeface="Calibri"/>
                <a:cs typeface="Calibri"/>
              </a:rPr>
              <a:t> </a:t>
            </a:r>
            <a:r>
              <a:rPr sz="706" spc="-4" dirty="0">
                <a:solidFill>
                  <a:srgbClr val="FDFFFF"/>
                </a:solidFill>
                <a:latin typeface="Calibri"/>
                <a:cs typeface="Calibri"/>
              </a:rPr>
              <a:t>fields)</a:t>
            </a:r>
            <a:endParaRPr sz="706">
              <a:latin typeface="Calibri"/>
              <a:cs typeface="Calibri"/>
            </a:endParaRPr>
          </a:p>
        </p:txBody>
      </p:sp>
      <p:sp>
        <p:nvSpPr>
          <p:cNvPr id="8" name="object 8"/>
          <p:cNvSpPr/>
          <p:nvPr/>
        </p:nvSpPr>
        <p:spPr>
          <a:xfrm>
            <a:off x="7919758" y="3378517"/>
            <a:ext cx="903474" cy="701768"/>
          </a:xfrm>
          <a:prstGeom prst="rect">
            <a:avLst/>
          </a:prstGeom>
          <a:blipFill>
            <a:blip r:embed="rId3" cstate="print"/>
            <a:stretch>
              <a:fillRect/>
            </a:stretch>
          </a:blipFill>
        </p:spPr>
        <p:txBody>
          <a:bodyPr wrap="square" lIns="0" tIns="0" rIns="0" bIns="0" rtlCol="0"/>
          <a:lstStyle/>
          <a:p>
            <a:endParaRPr sz="1588"/>
          </a:p>
        </p:txBody>
      </p:sp>
      <p:sp>
        <p:nvSpPr>
          <p:cNvPr id="9" name="object 9"/>
          <p:cNvSpPr/>
          <p:nvPr/>
        </p:nvSpPr>
        <p:spPr>
          <a:xfrm>
            <a:off x="7967382" y="3404794"/>
            <a:ext cx="806824" cy="605118"/>
          </a:xfrm>
          <a:custGeom>
            <a:avLst/>
            <a:gdLst/>
            <a:ahLst/>
            <a:cxnLst/>
            <a:rect l="l" t="t" r="r" b="b"/>
            <a:pathLst>
              <a:path w="914400" h="685800">
                <a:moveTo>
                  <a:pt x="0" y="685799"/>
                </a:moveTo>
                <a:lnTo>
                  <a:pt x="914400" y="685799"/>
                </a:lnTo>
                <a:lnTo>
                  <a:pt x="914400" y="0"/>
                </a:lnTo>
                <a:lnTo>
                  <a:pt x="0" y="0"/>
                </a:lnTo>
                <a:lnTo>
                  <a:pt x="0" y="685799"/>
                </a:lnTo>
                <a:close/>
              </a:path>
            </a:pathLst>
          </a:custGeom>
          <a:ln w="3175">
            <a:solidFill>
              <a:srgbClr val="C7C7C7"/>
            </a:solidFill>
          </a:ln>
        </p:spPr>
        <p:txBody>
          <a:bodyPr wrap="square" lIns="0" tIns="0" rIns="0" bIns="0" rtlCol="0"/>
          <a:lstStyle/>
          <a:p>
            <a:endParaRPr sz="1588"/>
          </a:p>
        </p:txBody>
      </p:sp>
      <p:sp>
        <p:nvSpPr>
          <p:cNvPr id="10" name="object 10"/>
          <p:cNvSpPr txBox="1"/>
          <p:nvPr/>
        </p:nvSpPr>
        <p:spPr>
          <a:xfrm>
            <a:off x="7967382" y="3404796"/>
            <a:ext cx="806824" cy="521003"/>
          </a:xfrm>
          <a:prstGeom prst="rect">
            <a:avLst/>
          </a:prstGeom>
          <a:solidFill>
            <a:srgbClr val="5B9BD4"/>
          </a:solidFill>
        </p:spPr>
        <p:txBody>
          <a:bodyPr vert="horz" wrap="square" lIns="0" tIns="5043" rIns="0" bIns="0" rtlCol="0">
            <a:spAutoFit/>
          </a:bodyPr>
          <a:lstStyle/>
          <a:p>
            <a:pPr>
              <a:spcBef>
                <a:spcPts val="40"/>
              </a:spcBef>
            </a:pPr>
            <a:endParaRPr sz="529">
              <a:latin typeface="Times New Roman"/>
              <a:cs typeface="Times New Roman"/>
            </a:endParaRPr>
          </a:p>
          <a:p>
            <a:pPr marL="48747" marR="30818" algn="ctr">
              <a:spcBef>
                <a:spcPts val="4"/>
              </a:spcBef>
            </a:pPr>
            <a:r>
              <a:rPr sz="706" spc="-4" dirty="0">
                <a:solidFill>
                  <a:srgbClr val="FDFFFF"/>
                </a:solidFill>
                <a:latin typeface="Calibri"/>
                <a:cs typeface="Calibri"/>
              </a:rPr>
              <a:t>Vendor </a:t>
            </a:r>
            <a:r>
              <a:rPr sz="706" dirty="0">
                <a:solidFill>
                  <a:srgbClr val="FDFFFF"/>
                </a:solidFill>
                <a:latin typeface="Calibri"/>
                <a:cs typeface="Calibri"/>
              </a:rPr>
              <a:t>sends</a:t>
            </a:r>
            <a:r>
              <a:rPr sz="706" spc="-49" dirty="0">
                <a:solidFill>
                  <a:srgbClr val="FDFFFF"/>
                </a:solidFill>
                <a:latin typeface="Calibri"/>
                <a:cs typeface="Calibri"/>
              </a:rPr>
              <a:t> </a:t>
            </a:r>
            <a:r>
              <a:rPr sz="706" spc="-9" dirty="0">
                <a:solidFill>
                  <a:srgbClr val="FDFFFF"/>
                </a:solidFill>
                <a:latin typeface="Calibri"/>
                <a:cs typeface="Calibri"/>
              </a:rPr>
              <a:t>latest  </a:t>
            </a:r>
            <a:r>
              <a:rPr sz="706" dirty="0">
                <a:solidFill>
                  <a:srgbClr val="FDFFFF"/>
                </a:solidFill>
                <a:latin typeface="Calibri"/>
                <a:cs typeface="Calibri"/>
              </a:rPr>
              <a:t>student score </a:t>
            </a:r>
            <a:r>
              <a:rPr sz="706" spc="-9" dirty="0">
                <a:solidFill>
                  <a:srgbClr val="FDFFFF"/>
                </a:solidFill>
                <a:latin typeface="Calibri"/>
                <a:cs typeface="Calibri"/>
              </a:rPr>
              <a:t>files  </a:t>
            </a:r>
            <a:r>
              <a:rPr sz="706" spc="18" dirty="0">
                <a:solidFill>
                  <a:srgbClr val="FDFFFF"/>
                </a:solidFill>
                <a:latin typeface="Calibri"/>
                <a:cs typeface="Calibri"/>
              </a:rPr>
              <a:t>to</a:t>
            </a:r>
            <a:r>
              <a:rPr sz="706" spc="-35" dirty="0">
                <a:solidFill>
                  <a:srgbClr val="FDFFFF"/>
                </a:solidFill>
                <a:latin typeface="Calibri"/>
                <a:cs typeface="Calibri"/>
              </a:rPr>
              <a:t> </a:t>
            </a:r>
            <a:r>
              <a:rPr sz="706" spc="-9" dirty="0">
                <a:solidFill>
                  <a:srgbClr val="FDFFFF"/>
                </a:solidFill>
                <a:latin typeface="Calibri"/>
                <a:cs typeface="Calibri"/>
              </a:rPr>
              <a:t>OSPI</a:t>
            </a:r>
            <a:r>
              <a:rPr sz="706" spc="-35" dirty="0">
                <a:solidFill>
                  <a:srgbClr val="FDFFFF"/>
                </a:solidFill>
                <a:latin typeface="Calibri"/>
                <a:cs typeface="Calibri"/>
              </a:rPr>
              <a:t> </a:t>
            </a:r>
            <a:r>
              <a:rPr sz="706" spc="13" dirty="0">
                <a:solidFill>
                  <a:srgbClr val="FDFFFF"/>
                </a:solidFill>
                <a:latin typeface="Calibri"/>
                <a:cs typeface="Calibri"/>
              </a:rPr>
              <a:t>on</a:t>
            </a:r>
            <a:r>
              <a:rPr sz="706" spc="-35" dirty="0">
                <a:solidFill>
                  <a:srgbClr val="FDFFFF"/>
                </a:solidFill>
                <a:latin typeface="Calibri"/>
                <a:cs typeface="Calibri"/>
              </a:rPr>
              <a:t> </a:t>
            </a:r>
            <a:r>
              <a:rPr sz="706" spc="9" dirty="0">
                <a:solidFill>
                  <a:srgbClr val="FDFFFF"/>
                </a:solidFill>
                <a:latin typeface="Calibri"/>
                <a:cs typeface="Calibri"/>
              </a:rPr>
              <a:t>a</a:t>
            </a:r>
            <a:r>
              <a:rPr sz="706" spc="-62" dirty="0">
                <a:solidFill>
                  <a:srgbClr val="FDFFFF"/>
                </a:solidFill>
                <a:latin typeface="Calibri"/>
                <a:cs typeface="Calibri"/>
              </a:rPr>
              <a:t> </a:t>
            </a:r>
            <a:r>
              <a:rPr sz="706" dirty="0">
                <a:solidFill>
                  <a:srgbClr val="FDFFFF"/>
                </a:solidFill>
                <a:latin typeface="Calibri"/>
                <a:cs typeface="Calibri"/>
              </a:rPr>
              <a:t>nightly  </a:t>
            </a:r>
            <a:r>
              <a:rPr sz="706" spc="-4" dirty="0">
                <a:solidFill>
                  <a:srgbClr val="FDFFFF"/>
                </a:solidFill>
                <a:latin typeface="Calibri"/>
                <a:cs typeface="Calibri"/>
              </a:rPr>
              <a:t>basis</a:t>
            </a:r>
            <a:endParaRPr sz="706">
              <a:latin typeface="Calibri"/>
              <a:cs typeface="Calibri"/>
            </a:endParaRPr>
          </a:p>
        </p:txBody>
      </p:sp>
      <p:sp>
        <p:nvSpPr>
          <p:cNvPr id="11" name="object 11"/>
          <p:cNvSpPr txBox="1"/>
          <p:nvPr/>
        </p:nvSpPr>
        <p:spPr>
          <a:xfrm>
            <a:off x="6942604" y="1766049"/>
            <a:ext cx="423022" cy="108619"/>
          </a:xfrm>
          <a:prstGeom prst="rect">
            <a:avLst/>
          </a:prstGeom>
        </p:spPr>
        <p:txBody>
          <a:bodyPr vert="horz" wrap="square" lIns="0" tIns="0" rIns="0" bIns="0" rtlCol="0">
            <a:spAutoFit/>
          </a:bodyPr>
          <a:lstStyle/>
          <a:p>
            <a:pPr marL="11206"/>
            <a:r>
              <a:rPr sz="706" i="1" spc="4" dirty="0">
                <a:solidFill>
                  <a:srgbClr val="5B9BD4"/>
                </a:solidFill>
                <a:latin typeface="Calibri"/>
                <a:cs typeface="Calibri"/>
              </a:rPr>
              <a:t>Late</a:t>
            </a:r>
            <a:r>
              <a:rPr sz="706" i="1" spc="-110" dirty="0">
                <a:solidFill>
                  <a:srgbClr val="5B9BD4"/>
                </a:solidFill>
                <a:latin typeface="Calibri"/>
                <a:cs typeface="Calibri"/>
              </a:rPr>
              <a:t> </a:t>
            </a:r>
            <a:r>
              <a:rPr sz="706" i="1" spc="-4" dirty="0">
                <a:solidFill>
                  <a:srgbClr val="5B9BD4"/>
                </a:solidFill>
                <a:latin typeface="Calibri"/>
                <a:cs typeface="Calibri"/>
              </a:rPr>
              <a:t>spring</a:t>
            </a:r>
            <a:endParaRPr sz="706">
              <a:latin typeface="Calibri"/>
              <a:cs typeface="Calibri"/>
            </a:endParaRPr>
          </a:p>
        </p:txBody>
      </p:sp>
      <p:sp>
        <p:nvSpPr>
          <p:cNvPr id="12" name="object 12"/>
          <p:cNvSpPr/>
          <p:nvPr/>
        </p:nvSpPr>
        <p:spPr>
          <a:xfrm>
            <a:off x="4532779" y="3378517"/>
            <a:ext cx="1222786" cy="701768"/>
          </a:xfrm>
          <a:prstGeom prst="rect">
            <a:avLst/>
          </a:prstGeom>
          <a:blipFill>
            <a:blip r:embed="rId4" cstate="print"/>
            <a:stretch>
              <a:fillRect/>
            </a:stretch>
          </a:blipFill>
        </p:spPr>
        <p:txBody>
          <a:bodyPr wrap="square" lIns="0" tIns="0" rIns="0" bIns="0" rtlCol="0"/>
          <a:lstStyle/>
          <a:p>
            <a:endParaRPr sz="1588"/>
          </a:p>
        </p:txBody>
      </p:sp>
      <p:sp>
        <p:nvSpPr>
          <p:cNvPr id="13" name="object 13"/>
          <p:cNvSpPr/>
          <p:nvPr/>
        </p:nvSpPr>
        <p:spPr>
          <a:xfrm>
            <a:off x="4583206" y="3404794"/>
            <a:ext cx="1120588" cy="605118"/>
          </a:xfrm>
          <a:custGeom>
            <a:avLst/>
            <a:gdLst/>
            <a:ahLst/>
            <a:cxnLst/>
            <a:rect l="l" t="t" r="r" b="b"/>
            <a:pathLst>
              <a:path w="1270000" h="685800">
                <a:moveTo>
                  <a:pt x="0" y="685799"/>
                </a:moveTo>
                <a:lnTo>
                  <a:pt x="1270000" y="685799"/>
                </a:lnTo>
                <a:lnTo>
                  <a:pt x="1270000" y="0"/>
                </a:lnTo>
                <a:lnTo>
                  <a:pt x="0" y="0"/>
                </a:lnTo>
                <a:lnTo>
                  <a:pt x="0" y="685799"/>
                </a:lnTo>
                <a:close/>
              </a:path>
            </a:pathLst>
          </a:custGeom>
          <a:ln w="3175">
            <a:solidFill>
              <a:srgbClr val="C7C7C7"/>
            </a:solidFill>
          </a:ln>
        </p:spPr>
        <p:txBody>
          <a:bodyPr wrap="square" lIns="0" tIns="0" rIns="0" bIns="0" rtlCol="0"/>
          <a:lstStyle/>
          <a:p>
            <a:endParaRPr sz="1588"/>
          </a:p>
        </p:txBody>
      </p:sp>
      <p:sp>
        <p:nvSpPr>
          <p:cNvPr id="14" name="object 14"/>
          <p:cNvSpPr txBox="1"/>
          <p:nvPr/>
        </p:nvSpPr>
        <p:spPr>
          <a:xfrm>
            <a:off x="4583206" y="3404796"/>
            <a:ext cx="1120588" cy="521003"/>
          </a:xfrm>
          <a:prstGeom prst="rect">
            <a:avLst/>
          </a:prstGeom>
          <a:solidFill>
            <a:srgbClr val="5B9BD4"/>
          </a:solidFill>
        </p:spPr>
        <p:txBody>
          <a:bodyPr vert="horz" wrap="square" lIns="0" tIns="5043" rIns="0" bIns="0" rtlCol="0">
            <a:spAutoFit/>
          </a:bodyPr>
          <a:lstStyle/>
          <a:p>
            <a:pPr>
              <a:spcBef>
                <a:spcPts val="40"/>
              </a:spcBef>
            </a:pPr>
            <a:endParaRPr sz="529">
              <a:latin typeface="Times New Roman"/>
              <a:cs typeface="Times New Roman"/>
            </a:endParaRPr>
          </a:p>
          <a:p>
            <a:pPr marL="31378" marR="17930" indent="3362" algn="ctr">
              <a:spcBef>
                <a:spcPts val="4"/>
              </a:spcBef>
            </a:pPr>
            <a:r>
              <a:rPr sz="706" dirty="0">
                <a:solidFill>
                  <a:srgbClr val="FDFFFF"/>
                </a:solidFill>
                <a:latin typeface="Calibri"/>
                <a:cs typeface="Calibri"/>
              </a:rPr>
              <a:t>Results </a:t>
            </a:r>
            <a:r>
              <a:rPr sz="706" spc="4" dirty="0">
                <a:solidFill>
                  <a:srgbClr val="FDFFFF"/>
                </a:solidFill>
                <a:latin typeface="Calibri"/>
                <a:cs typeface="Calibri"/>
              </a:rPr>
              <a:t>are </a:t>
            </a:r>
            <a:r>
              <a:rPr sz="706" dirty="0">
                <a:solidFill>
                  <a:srgbClr val="FDFFFF"/>
                </a:solidFill>
                <a:latin typeface="Calibri"/>
                <a:cs typeface="Calibri"/>
              </a:rPr>
              <a:t>merged </a:t>
            </a:r>
            <a:r>
              <a:rPr sz="706" spc="4" dirty="0">
                <a:solidFill>
                  <a:srgbClr val="FDFFFF"/>
                </a:solidFill>
                <a:latin typeface="Calibri"/>
                <a:cs typeface="Calibri"/>
              </a:rPr>
              <a:t>and  </a:t>
            </a:r>
            <a:r>
              <a:rPr sz="706" dirty="0">
                <a:solidFill>
                  <a:srgbClr val="FDFFFF"/>
                </a:solidFill>
                <a:latin typeface="Calibri"/>
                <a:cs typeface="Calibri"/>
              </a:rPr>
              <a:t>published </a:t>
            </a:r>
            <a:r>
              <a:rPr sz="706" spc="-18" dirty="0">
                <a:solidFill>
                  <a:srgbClr val="FDFFFF"/>
                </a:solidFill>
                <a:latin typeface="Calibri"/>
                <a:cs typeface="Calibri"/>
              </a:rPr>
              <a:t>on </a:t>
            </a:r>
            <a:r>
              <a:rPr sz="706" spc="18" dirty="0">
                <a:solidFill>
                  <a:srgbClr val="FDFFFF"/>
                </a:solidFill>
                <a:latin typeface="Calibri"/>
                <a:cs typeface="Calibri"/>
              </a:rPr>
              <a:t>the</a:t>
            </a:r>
            <a:r>
              <a:rPr sz="706" spc="-124" dirty="0">
                <a:solidFill>
                  <a:srgbClr val="FDFFFF"/>
                </a:solidFill>
                <a:latin typeface="Calibri"/>
                <a:cs typeface="Calibri"/>
              </a:rPr>
              <a:t> </a:t>
            </a:r>
            <a:r>
              <a:rPr sz="706" dirty="0">
                <a:solidFill>
                  <a:srgbClr val="FDFFFF"/>
                </a:solidFill>
                <a:latin typeface="Calibri"/>
                <a:cs typeface="Calibri"/>
              </a:rPr>
              <a:t>Assessment  </a:t>
            </a:r>
            <a:r>
              <a:rPr sz="706" spc="4" dirty="0">
                <a:solidFill>
                  <a:srgbClr val="FDFFFF"/>
                </a:solidFill>
                <a:latin typeface="Calibri"/>
                <a:cs typeface="Calibri"/>
              </a:rPr>
              <a:t>Review </a:t>
            </a:r>
            <a:r>
              <a:rPr sz="706" spc="-4" dirty="0">
                <a:solidFill>
                  <a:srgbClr val="FDFFFF"/>
                </a:solidFill>
                <a:latin typeface="Calibri"/>
                <a:cs typeface="Calibri"/>
              </a:rPr>
              <a:t>Page, available </a:t>
            </a:r>
            <a:r>
              <a:rPr sz="706" spc="-18" dirty="0">
                <a:solidFill>
                  <a:srgbClr val="FDFFFF"/>
                </a:solidFill>
                <a:latin typeface="Calibri"/>
                <a:cs typeface="Calibri"/>
              </a:rPr>
              <a:t>to  </a:t>
            </a:r>
            <a:r>
              <a:rPr sz="706" dirty="0">
                <a:solidFill>
                  <a:srgbClr val="FDFFFF"/>
                </a:solidFill>
                <a:latin typeface="Calibri"/>
                <a:cs typeface="Calibri"/>
              </a:rPr>
              <a:t>Schools for</a:t>
            </a:r>
            <a:r>
              <a:rPr sz="706" spc="-106" dirty="0">
                <a:solidFill>
                  <a:srgbClr val="FDFFFF"/>
                </a:solidFill>
                <a:latin typeface="Calibri"/>
                <a:cs typeface="Calibri"/>
              </a:rPr>
              <a:t> </a:t>
            </a:r>
            <a:r>
              <a:rPr sz="706" dirty="0">
                <a:solidFill>
                  <a:srgbClr val="FDFFFF"/>
                </a:solidFill>
                <a:latin typeface="Calibri"/>
                <a:cs typeface="Calibri"/>
              </a:rPr>
              <a:t>corrections</a:t>
            </a:r>
            <a:endParaRPr sz="706">
              <a:latin typeface="Calibri"/>
              <a:cs typeface="Calibri"/>
            </a:endParaRPr>
          </a:p>
        </p:txBody>
      </p:sp>
      <p:sp>
        <p:nvSpPr>
          <p:cNvPr id="15" name="object 15"/>
          <p:cNvSpPr/>
          <p:nvPr/>
        </p:nvSpPr>
        <p:spPr>
          <a:xfrm>
            <a:off x="3322544" y="3378517"/>
            <a:ext cx="911878" cy="701768"/>
          </a:xfrm>
          <a:prstGeom prst="rect">
            <a:avLst/>
          </a:prstGeom>
          <a:blipFill>
            <a:blip r:embed="rId5" cstate="print"/>
            <a:stretch>
              <a:fillRect/>
            </a:stretch>
          </a:blipFill>
        </p:spPr>
        <p:txBody>
          <a:bodyPr wrap="square" lIns="0" tIns="0" rIns="0" bIns="0" rtlCol="0"/>
          <a:lstStyle/>
          <a:p>
            <a:endParaRPr sz="1588"/>
          </a:p>
        </p:txBody>
      </p:sp>
      <p:sp>
        <p:nvSpPr>
          <p:cNvPr id="16" name="object 16"/>
          <p:cNvSpPr/>
          <p:nvPr/>
        </p:nvSpPr>
        <p:spPr>
          <a:xfrm>
            <a:off x="3372970" y="3404794"/>
            <a:ext cx="806824" cy="605118"/>
          </a:xfrm>
          <a:custGeom>
            <a:avLst/>
            <a:gdLst/>
            <a:ahLst/>
            <a:cxnLst/>
            <a:rect l="l" t="t" r="r" b="b"/>
            <a:pathLst>
              <a:path w="914400" h="685800">
                <a:moveTo>
                  <a:pt x="0" y="685799"/>
                </a:moveTo>
                <a:lnTo>
                  <a:pt x="914400" y="685799"/>
                </a:lnTo>
                <a:lnTo>
                  <a:pt x="914400" y="0"/>
                </a:lnTo>
                <a:lnTo>
                  <a:pt x="0" y="0"/>
                </a:lnTo>
                <a:lnTo>
                  <a:pt x="0" y="685799"/>
                </a:lnTo>
                <a:close/>
              </a:path>
            </a:pathLst>
          </a:custGeom>
          <a:ln w="3175">
            <a:solidFill>
              <a:srgbClr val="C7C7C7"/>
            </a:solidFill>
          </a:ln>
        </p:spPr>
        <p:txBody>
          <a:bodyPr wrap="square" lIns="0" tIns="0" rIns="0" bIns="0" rtlCol="0"/>
          <a:lstStyle/>
          <a:p>
            <a:endParaRPr sz="1588"/>
          </a:p>
        </p:txBody>
      </p:sp>
      <p:sp>
        <p:nvSpPr>
          <p:cNvPr id="17" name="object 17"/>
          <p:cNvSpPr txBox="1"/>
          <p:nvPr/>
        </p:nvSpPr>
        <p:spPr>
          <a:xfrm>
            <a:off x="3372970" y="3404795"/>
            <a:ext cx="806824" cy="469658"/>
          </a:xfrm>
          <a:prstGeom prst="rect">
            <a:avLst/>
          </a:prstGeom>
          <a:solidFill>
            <a:srgbClr val="5B9BD4"/>
          </a:solidFill>
        </p:spPr>
        <p:txBody>
          <a:bodyPr vert="horz" wrap="square" lIns="0" tIns="1121" rIns="0" bIns="0" rtlCol="0">
            <a:spAutoFit/>
          </a:bodyPr>
          <a:lstStyle/>
          <a:p>
            <a:pPr>
              <a:spcBef>
                <a:spcPts val="9"/>
              </a:spcBef>
            </a:pPr>
            <a:endParaRPr sz="927">
              <a:latin typeface="Times New Roman"/>
              <a:cs typeface="Times New Roman"/>
            </a:endParaRPr>
          </a:p>
          <a:p>
            <a:pPr marL="53231" marR="40904" indent="1121" algn="ctr"/>
            <a:r>
              <a:rPr sz="706" dirty="0">
                <a:solidFill>
                  <a:srgbClr val="FDFFFF"/>
                </a:solidFill>
                <a:latin typeface="Calibri"/>
                <a:cs typeface="Calibri"/>
              </a:rPr>
              <a:t>Schools </a:t>
            </a:r>
            <a:r>
              <a:rPr sz="706" spc="9" dirty="0">
                <a:solidFill>
                  <a:srgbClr val="FDFFFF"/>
                </a:solidFill>
                <a:latin typeface="Calibri"/>
                <a:cs typeface="Calibri"/>
              </a:rPr>
              <a:t>make  </a:t>
            </a:r>
            <a:r>
              <a:rPr sz="706" dirty="0">
                <a:solidFill>
                  <a:srgbClr val="FDFFFF"/>
                </a:solidFill>
                <a:latin typeface="Calibri"/>
                <a:cs typeface="Calibri"/>
              </a:rPr>
              <a:t>corrections</a:t>
            </a:r>
            <a:r>
              <a:rPr sz="706" spc="-93" dirty="0">
                <a:solidFill>
                  <a:srgbClr val="FDFFFF"/>
                </a:solidFill>
                <a:latin typeface="Calibri"/>
                <a:cs typeface="Calibri"/>
              </a:rPr>
              <a:t> </a:t>
            </a:r>
            <a:r>
              <a:rPr sz="706" dirty="0">
                <a:solidFill>
                  <a:srgbClr val="FDFFFF"/>
                </a:solidFill>
                <a:latin typeface="Calibri"/>
                <a:cs typeface="Calibri"/>
              </a:rPr>
              <a:t>directly  </a:t>
            </a:r>
            <a:r>
              <a:rPr sz="706" spc="-13" dirty="0">
                <a:solidFill>
                  <a:srgbClr val="FDFFFF"/>
                </a:solidFill>
                <a:latin typeface="Calibri"/>
                <a:cs typeface="Calibri"/>
              </a:rPr>
              <a:t>in</a:t>
            </a:r>
            <a:r>
              <a:rPr sz="706" spc="-93" dirty="0">
                <a:solidFill>
                  <a:srgbClr val="FDFFFF"/>
                </a:solidFill>
                <a:latin typeface="Calibri"/>
                <a:cs typeface="Calibri"/>
              </a:rPr>
              <a:t> </a:t>
            </a:r>
            <a:r>
              <a:rPr sz="706" spc="4" dirty="0">
                <a:solidFill>
                  <a:srgbClr val="FDFFFF"/>
                </a:solidFill>
                <a:latin typeface="Calibri"/>
                <a:cs typeface="Calibri"/>
              </a:rPr>
              <a:t>CEDARS</a:t>
            </a:r>
            <a:endParaRPr sz="706">
              <a:latin typeface="Calibri"/>
              <a:cs typeface="Calibri"/>
            </a:endParaRPr>
          </a:p>
        </p:txBody>
      </p:sp>
      <p:sp>
        <p:nvSpPr>
          <p:cNvPr id="18" name="object 18"/>
          <p:cNvSpPr txBox="1"/>
          <p:nvPr/>
        </p:nvSpPr>
        <p:spPr>
          <a:xfrm>
            <a:off x="3289824" y="4158280"/>
            <a:ext cx="965947" cy="108619"/>
          </a:xfrm>
          <a:prstGeom prst="rect">
            <a:avLst/>
          </a:prstGeom>
        </p:spPr>
        <p:txBody>
          <a:bodyPr vert="horz" wrap="square" lIns="0" tIns="0" rIns="0" bIns="0" rtlCol="0">
            <a:spAutoFit/>
          </a:bodyPr>
          <a:lstStyle/>
          <a:p>
            <a:pPr marL="11206"/>
            <a:r>
              <a:rPr sz="706" i="1" dirty="0">
                <a:solidFill>
                  <a:srgbClr val="5B9BD4"/>
                </a:solidFill>
                <a:latin typeface="Calibri"/>
                <a:cs typeface="Calibri"/>
              </a:rPr>
              <a:t>Deadline </a:t>
            </a:r>
            <a:r>
              <a:rPr sz="706" i="1" spc="-18" dirty="0">
                <a:solidFill>
                  <a:srgbClr val="5B9BD4"/>
                </a:solidFill>
                <a:latin typeface="Calibri"/>
                <a:cs typeface="Calibri"/>
              </a:rPr>
              <a:t>for </a:t>
            </a:r>
            <a:r>
              <a:rPr sz="706" i="1" dirty="0">
                <a:solidFill>
                  <a:srgbClr val="5B9BD4"/>
                </a:solidFill>
                <a:latin typeface="Calibri"/>
                <a:cs typeface="Calibri"/>
              </a:rPr>
              <a:t>corrections</a:t>
            </a:r>
            <a:r>
              <a:rPr sz="706" i="1" spc="-22" dirty="0">
                <a:solidFill>
                  <a:srgbClr val="5B9BD4"/>
                </a:solidFill>
                <a:latin typeface="Calibri"/>
                <a:cs typeface="Calibri"/>
              </a:rPr>
              <a:t> </a:t>
            </a:r>
            <a:r>
              <a:rPr sz="706" i="1" spc="-13" dirty="0">
                <a:solidFill>
                  <a:srgbClr val="5B9BD4"/>
                </a:solidFill>
                <a:latin typeface="Calibri"/>
                <a:cs typeface="Calibri"/>
              </a:rPr>
              <a:t>is</a:t>
            </a:r>
            <a:endParaRPr sz="706">
              <a:latin typeface="Calibri"/>
              <a:cs typeface="Calibri"/>
            </a:endParaRPr>
          </a:p>
        </p:txBody>
      </p:sp>
      <p:sp>
        <p:nvSpPr>
          <p:cNvPr id="19" name="object 19"/>
          <p:cNvSpPr txBox="1"/>
          <p:nvPr/>
        </p:nvSpPr>
        <p:spPr>
          <a:xfrm>
            <a:off x="3638325" y="4265744"/>
            <a:ext cx="262218" cy="108619"/>
          </a:xfrm>
          <a:prstGeom prst="rect">
            <a:avLst/>
          </a:prstGeom>
        </p:spPr>
        <p:txBody>
          <a:bodyPr vert="horz" wrap="square" lIns="0" tIns="0" rIns="0" bIns="0" rtlCol="0">
            <a:spAutoFit/>
          </a:bodyPr>
          <a:lstStyle/>
          <a:p>
            <a:pPr marL="11206"/>
            <a:r>
              <a:rPr sz="706" i="1" spc="-9" dirty="0">
                <a:solidFill>
                  <a:srgbClr val="5B9BD4"/>
                </a:solidFill>
                <a:latin typeface="Calibri"/>
                <a:cs typeface="Calibri"/>
              </a:rPr>
              <a:t>July</a:t>
            </a:r>
            <a:r>
              <a:rPr sz="706" i="1" spc="-57" dirty="0">
                <a:solidFill>
                  <a:srgbClr val="5B9BD4"/>
                </a:solidFill>
                <a:latin typeface="Calibri"/>
                <a:cs typeface="Calibri"/>
              </a:rPr>
              <a:t> </a:t>
            </a:r>
            <a:r>
              <a:rPr sz="706" i="1" spc="-31" dirty="0">
                <a:solidFill>
                  <a:srgbClr val="5B9BD4"/>
                </a:solidFill>
                <a:latin typeface="Calibri"/>
                <a:cs typeface="Calibri"/>
              </a:rPr>
              <a:t>10</a:t>
            </a:r>
            <a:endParaRPr sz="706">
              <a:latin typeface="Calibri"/>
              <a:cs typeface="Calibri"/>
            </a:endParaRPr>
          </a:p>
        </p:txBody>
      </p:sp>
      <p:sp>
        <p:nvSpPr>
          <p:cNvPr id="20" name="object 20"/>
          <p:cNvSpPr/>
          <p:nvPr/>
        </p:nvSpPr>
        <p:spPr>
          <a:xfrm>
            <a:off x="2112309" y="596657"/>
            <a:ext cx="911878" cy="701768"/>
          </a:xfrm>
          <a:prstGeom prst="rect">
            <a:avLst/>
          </a:prstGeom>
          <a:blipFill>
            <a:blip r:embed="rId6" cstate="print"/>
            <a:stretch>
              <a:fillRect/>
            </a:stretch>
          </a:blipFill>
        </p:spPr>
        <p:txBody>
          <a:bodyPr wrap="square" lIns="0" tIns="0" rIns="0" bIns="0" rtlCol="0"/>
          <a:lstStyle/>
          <a:p>
            <a:endParaRPr sz="1588"/>
          </a:p>
        </p:txBody>
      </p:sp>
      <p:sp>
        <p:nvSpPr>
          <p:cNvPr id="21" name="object 21"/>
          <p:cNvSpPr/>
          <p:nvPr/>
        </p:nvSpPr>
        <p:spPr>
          <a:xfrm>
            <a:off x="2162735" y="627304"/>
            <a:ext cx="806824" cy="605118"/>
          </a:xfrm>
          <a:custGeom>
            <a:avLst/>
            <a:gdLst/>
            <a:ahLst/>
            <a:cxnLst/>
            <a:rect l="l" t="t" r="r" b="b"/>
            <a:pathLst>
              <a:path w="914400" h="685800">
                <a:moveTo>
                  <a:pt x="0" y="685800"/>
                </a:moveTo>
                <a:lnTo>
                  <a:pt x="914400" y="685800"/>
                </a:lnTo>
                <a:lnTo>
                  <a:pt x="914400" y="0"/>
                </a:lnTo>
                <a:lnTo>
                  <a:pt x="0" y="0"/>
                </a:lnTo>
                <a:lnTo>
                  <a:pt x="0" y="685800"/>
                </a:lnTo>
                <a:close/>
              </a:path>
            </a:pathLst>
          </a:custGeom>
          <a:ln w="3175">
            <a:solidFill>
              <a:srgbClr val="C7C7C7"/>
            </a:solidFill>
          </a:ln>
        </p:spPr>
        <p:txBody>
          <a:bodyPr wrap="square" lIns="0" tIns="0" rIns="0" bIns="0" rtlCol="0"/>
          <a:lstStyle/>
          <a:p>
            <a:endParaRPr sz="1588"/>
          </a:p>
        </p:txBody>
      </p:sp>
      <p:sp>
        <p:nvSpPr>
          <p:cNvPr id="22" name="object 22"/>
          <p:cNvSpPr txBox="1"/>
          <p:nvPr/>
        </p:nvSpPr>
        <p:spPr>
          <a:xfrm>
            <a:off x="2162735" y="627304"/>
            <a:ext cx="806824" cy="465562"/>
          </a:xfrm>
          <a:prstGeom prst="rect">
            <a:avLst/>
          </a:prstGeom>
          <a:solidFill>
            <a:srgbClr val="5B9BD4"/>
          </a:solidFill>
        </p:spPr>
        <p:txBody>
          <a:bodyPr vert="horz" wrap="square" lIns="0" tIns="3922" rIns="0" bIns="0" rtlCol="0">
            <a:spAutoFit/>
          </a:bodyPr>
          <a:lstStyle/>
          <a:p>
            <a:pPr>
              <a:spcBef>
                <a:spcPts val="31"/>
              </a:spcBef>
            </a:pPr>
            <a:endParaRPr sz="882" dirty="0">
              <a:latin typeface="Times New Roman"/>
              <a:cs typeface="Times New Roman"/>
            </a:endParaRPr>
          </a:p>
          <a:p>
            <a:pPr marL="62756" marR="49869" indent="-5603" algn="ctr">
              <a:spcBef>
                <a:spcPts val="4"/>
              </a:spcBef>
            </a:pPr>
            <a:r>
              <a:rPr sz="706" spc="-4" dirty="0">
                <a:solidFill>
                  <a:srgbClr val="FDFFFF"/>
                </a:solidFill>
                <a:latin typeface="Calibri"/>
                <a:cs typeface="Calibri"/>
              </a:rPr>
              <a:t>District </a:t>
            </a:r>
            <a:r>
              <a:rPr sz="706" dirty="0">
                <a:solidFill>
                  <a:srgbClr val="FDFFFF"/>
                </a:solidFill>
                <a:latin typeface="Calibri"/>
                <a:cs typeface="Calibri"/>
              </a:rPr>
              <a:t>puts  enrollment </a:t>
            </a:r>
            <a:r>
              <a:rPr sz="706" spc="-9" dirty="0">
                <a:solidFill>
                  <a:srgbClr val="FDFFFF"/>
                </a:solidFill>
                <a:latin typeface="Calibri"/>
                <a:cs typeface="Calibri"/>
              </a:rPr>
              <a:t>info</a:t>
            </a:r>
            <a:r>
              <a:rPr sz="706" spc="-84" dirty="0">
                <a:solidFill>
                  <a:srgbClr val="FDFFFF"/>
                </a:solidFill>
                <a:latin typeface="Calibri"/>
                <a:cs typeface="Calibri"/>
              </a:rPr>
              <a:t> </a:t>
            </a:r>
            <a:r>
              <a:rPr sz="706" spc="13" dirty="0">
                <a:solidFill>
                  <a:srgbClr val="FDFFFF"/>
                </a:solidFill>
                <a:latin typeface="Calibri"/>
                <a:cs typeface="Calibri"/>
              </a:rPr>
              <a:t>on  </a:t>
            </a:r>
            <a:r>
              <a:rPr sz="706" spc="-9" dirty="0">
                <a:solidFill>
                  <a:srgbClr val="FDFFFF"/>
                </a:solidFill>
                <a:latin typeface="Calibri"/>
                <a:cs typeface="Calibri"/>
              </a:rPr>
              <a:t>CEDARS </a:t>
            </a:r>
            <a:r>
              <a:rPr sz="706" dirty="0">
                <a:solidFill>
                  <a:srgbClr val="FDFFFF"/>
                </a:solidFill>
                <a:latin typeface="Calibri"/>
                <a:cs typeface="Calibri"/>
              </a:rPr>
              <a:t>at</a:t>
            </a:r>
            <a:r>
              <a:rPr sz="706" spc="-35" dirty="0">
                <a:solidFill>
                  <a:srgbClr val="FDFFFF"/>
                </a:solidFill>
                <a:latin typeface="Calibri"/>
                <a:cs typeface="Calibri"/>
              </a:rPr>
              <a:t> </a:t>
            </a:r>
            <a:r>
              <a:rPr sz="706" spc="-9" dirty="0">
                <a:solidFill>
                  <a:srgbClr val="FDFFFF"/>
                </a:solidFill>
                <a:latin typeface="Calibri"/>
                <a:cs typeface="Calibri"/>
              </a:rPr>
              <a:t>OSPI</a:t>
            </a:r>
            <a:endParaRPr sz="706" dirty="0">
              <a:latin typeface="Calibri"/>
              <a:cs typeface="Calibri"/>
            </a:endParaRPr>
          </a:p>
        </p:txBody>
      </p:sp>
      <p:sp>
        <p:nvSpPr>
          <p:cNvPr id="23" name="object 23"/>
          <p:cNvSpPr/>
          <p:nvPr/>
        </p:nvSpPr>
        <p:spPr>
          <a:xfrm>
            <a:off x="6870999" y="3707353"/>
            <a:ext cx="1096496" cy="0"/>
          </a:xfrm>
          <a:custGeom>
            <a:avLst/>
            <a:gdLst/>
            <a:ahLst/>
            <a:cxnLst/>
            <a:rect l="l" t="t" r="r" b="b"/>
            <a:pathLst>
              <a:path w="1242695">
                <a:moveTo>
                  <a:pt x="1242567" y="0"/>
                </a:moveTo>
                <a:lnTo>
                  <a:pt x="0" y="0"/>
                </a:lnTo>
              </a:path>
            </a:pathLst>
          </a:custGeom>
          <a:ln w="12700">
            <a:solidFill>
              <a:srgbClr val="5B9BD4"/>
            </a:solidFill>
          </a:ln>
        </p:spPr>
        <p:txBody>
          <a:bodyPr wrap="square" lIns="0" tIns="0" rIns="0" bIns="0" rtlCol="0"/>
          <a:lstStyle/>
          <a:p>
            <a:endParaRPr sz="1588"/>
          </a:p>
        </p:txBody>
      </p:sp>
      <p:sp>
        <p:nvSpPr>
          <p:cNvPr id="24" name="object 24"/>
          <p:cNvSpPr/>
          <p:nvPr/>
        </p:nvSpPr>
        <p:spPr>
          <a:xfrm>
            <a:off x="6801972" y="3667911"/>
            <a:ext cx="79001" cy="79001"/>
          </a:xfrm>
          <a:custGeom>
            <a:avLst/>
            <a:gdLst/>
            <a:ahLst/>
            <a:cxnLst/>
            <a:rect l="l" t="t" r="r" b="b"/>
            <a:pathLst>
              <a:path w="89535" h="89535">
                <a:moveTo>
                  <a:pt x="89408" y="0"/>
                </a:moveTo>
                <a:lnTo>
                  <a:pt x="0" y="44703"/>
                </a:lnTo>
                <a:lnTo>
                  <a:pt x="89408" y="89408"/>
                </a:lnTo>
                <a:lnTo>
                  <a:pt x="89408" y="0"/>
                </a:lnTo>
                <a:close/>
              </a:path>
            </a:pathLst>
          </a:custGeom>
          <a:solidFill>
            <a:srgbClr val="5B9BD4"/>
          </a:solidFill>
        </p:spPr>
        <p:txBody>
          <a:bodyPr wrap="square" lIns="0" tIns="0" rIns="0" bIns="0" rtlCol="0"/>
          <a:lstStyle/>
          <a:p>
            <a:endParaRPr sz="1588"/>
          </a:p>
        </p:txBody>
      </p:sp>
      <p:sp>
        <p:nvSpPr>
          <p:cNvPr id="25" name="object 25"/>
          <p:cNvSpPr/>
          <p:nvPr/>
        </p:nvSpPr>
        <p:spPr>
          <a:xfrm>
            <a:off x="7818906" y="5009030"/>
            <a:ext cx="1004327" cy="911878"/>
          </a:xfrm>
          <a:prstGeom prst="rect">
            <a:avLst/>
          </a:prstGeom>
          <a:blipFill>
            <a:blip r:embed="rId7" cstate="print"/>
            <a:stretch>
              <a:fillRect/>
            </a:stretch>
          </a:blipFill>
        </p:spPr>
        <p:txBody>
          <a:bodyPr wrap="square" lIns="0" tIns="0" rIns="0" bIns="0" rtlCol="0"/>
          <a:lstStyle/>
          <a:p>
            <a:endParaRPr sz="1588"/>
          </a:p>
        </p:txBody>
      </p:sp>
      <p:sp>
        <p:nvSpPr>
          <p:cNvPr id="26" name="object 26"/>
          <p:cNvSpPr/>
          <p:nvPr/>
        </p:nvSpPr>
        <p:spPr>
          <a:xfrm>
            <a:off x="7866530" y="5042647"/>
            <a:ext cx="907676" cy="806824"/>
          </a:xfrm>
          <a:custGeom>
            <a:avLst/>
            <a:gdLst/>
            <a:ahLst/>
            <a:cxnLst/>
            <a:rect l="l" t="t" r="r" b="b"/>
            <a:pathLst>
              <a:path w="1028700" h="914400">
                <a:moveTo>
                  <a:pt x="0" y="914400"/>
                </a:moveTo>
                <a:lnTo>
                  <a:pt x="1028700" y="914400"/>
                </a:lnTo>
                <a:lnTo>
                  <a:pt x="1028700" y="0"/>
                </a:lnTo>
                <a:lnTo>
                  <a:pt x="0" y="0"/>
                </a:lnTo>
                <a:lnTo>
                  <a:pt x="0" y="914400"/>
                </a:lnTo>
                <a:close/>
              </a:path>
            </a:pathLst>
          </a:custGeom>
          <a:ln w="3175">
            <a:solidFill>
              <a:srgbClr val="C7C7C7"/>
            </a:solidFill>
          </a:ln>
        </p:spPr>
        <p:txBody>
          <a:bodyPr wrap="square" lIns="0" tIns="0" rIns="0" bIns="0" rtlCol="0"/>
          <a:lstStyle/>
          <a:p>
            <a:endParaRPr sz="1588"/>
          </a:p>
        </p:txBody>
      </p:sp>
      <p:sp>
        <p:nvSpPr>
          <p:cNvPr id="27" name="object 27"/>
          <p:cNvSpPr txBox="1"/>
          <p:nvPr/>
        </p:nvSpPr>
        <p:spPr>
          <a:xfrm>
            <a:off x="7866530" y="5042647"/>
            <a:ext cx="907676" cy="730358"/>
          </a:xfrm>
          <a:prstGeom prst="rect">
            <a:avLst/>
          </a:prstGeom>
          <a:solidFill>
            <a:srgbClr val="5B9BD4"/>
          </a:solidFill>
        </p:spPr>
        <p:txBody>
          <a:bodyPr vert="horz" wrap="square" lIns="0" tIns="77881" rIns="0" bIns="0" rtlCol="0">
            <a:spAutoFit/>
          </a:bodyPr>
          <a:lstStyle/>
          <a:p>
            <a:pPr marL="79006" marR="58834" indent="-3922" algn="ctr">
              <a:spcBef>
                <a:spcPts val="613"/>
              </a:spcBef>
            </a:pPr>
            <a:r>
              <a:rPr sz="706" spc="-9" dirty="0">
                <a:solidFill>
                  <a:srgbClr val="FDFFFF"/>
                </a:solidFill>
                <a:latin typeface="Calibri"/>
                <a:cs typeface="Calibri"/>
              </a:rPr>
              <a:t>OSPI </a:t>
            </a:r>
            <a:r>
              <a:rPr sz="706" spc="-13" dirty="0">
                <a:solidFill>
                  <a:srgbClr val="FDFFFF"/>
                </a:solidFill>
                <a:latin typeface="Calibri"/>
                <a:cs typeface="Calibri"/>
              </a:rPr>
              <a:t>loads </a:t>
            </a:r>
            <a:r>
              <a:rPr sz="706" spc="-4" dirty="0">
                <a:solidFill>
                  <a:srgbClr val="FDFFFF"/>
                </a:solidFill>
                <a:latin typeface="Calibri"/>
                <a:cs typeface="Calibri"/>
              </a:rPr>
              <a:t>data </a:t>
            </a:r>
            <a:r>
              <a:rPr sz="706" spc="-9" dirty="0">
                <a:solidFill>
                  <a:srgbClr val="FDFFFF"/>
                </a:solidFill>
                <a:latin typeface="Calibri"/>
                <a:cs typeface="Calibri"/>
              </a:rPr>
              <a:t>into  </a:t>
            </a:r>
            <a:r>
              <a:rPr sz="706" dirty="0">
                <a:solidFill>
                  <a:srgbClr val="FDFFFF"/>
                </a:solidFill>
                <a:latin typeface="Calibri"/>
                <a:cs typeface="Calibri"/>
              </a:rPr>
              <a:t>multiple </a:t>
            </a:r>
            <a:r>
              <a:rPr sz="706" spc="9" dirty="0">
                <a:solidFill>
                  <a:srgbClr val="FDFFFF"/>
                </a:solidFill>
                <a:latin typeface="Calibri"/>
                <a:cs typeface="Calibri"/>
              </a:rPr>
              <a:t>views  </a:t>
            </a:r>
            <a:r>
              <a:rPr sz="706" spc="-4" dirty="0">
                <a:solidFill>
                  <a:srgbClr val="FDFFFF"/>
                </a:solidFill>
                <a:latin typeface="Calibri"/>
                <a:cs typeface="Calibri"/>
              </a:rPr>
              <a:t>including dashboard,  Carolyn’s </a:t>
            </a:r>
            <a:r>
              <a:rPr sz="706" spc="-9" dirty="0">
                <a:solidFill>
                  <a:srgbClr val="FDFFFF"/>
                </a:solidFill>
                <a:latin typeface="Calibri"/>
                <a:cs typeface="Calibri"/>
              </a:rPr>
              <a:t>DB, </a:t>
            </a:r>
            <a:r>
              <a:rPr sz="706" spc="-4" dirty="0">
                <a:solidFill>
                  <a:srgbClr val="FDFFFF"/>
                </a:solidFill>
                <a:latin typeface="Calibri"/>
                <a:cs typeface="Calibri"/>
              </a:rPr>
              <a:t>Report  </a:t>
            </a:r>
            <a:r>
              <a:rPr sz="706" spc="9" dirty="0">
                <a:solidFill>
                  <a:srgbClr val="FDFFFF"/>
                </a:solidFill>
                <a:latin typeface="Calibri"/>
                <a:cs typeface="Calibri"/>
              </a:rPr>
              <a:t>Card </a:t>
            </a:r>
            <a:r>
              <a:rPr sz="706" spc="-9" dirty="0">
                <a:solidFill>
                  <a:srgbClr val="FDFFFF"/>
                </a:solidFill>
                <a:latin typeface="Calibri"/>
                <a:cs typeface="Calibri"/>
              </a:rPr>
              <a:t>public </a:t>
            </a:r>
            <a:r>
              <a:rPr sz="706" spc="9" dirty="0">
                <a:solidFill>
                  <a:srgbClr val="FDFFFF"/>
                </a:solidFill>
                <a:latin typeface="Calibri"/>
                <a:cs typeface="Calibri"/>
              </a:rPr>
              <a:t>and  </a:t>
            </a:r>
            <a:r>
              <a:rPr sz="706" spc="-4" dirty="0">
                <a:solidFill>
                  <a:srgbClr val="FDFFFF"/>
                </a:solidFill>
                <a:latin typeface="Calibri"/>
                <a:cs typeface="Calibri"/>
              </a:rPr>
              <a:t>private,</a:t>
            </a:r>
            <a:r>
              <a:rPr sz="706" spc="-66" dirty="0">
                <a:solidFill>
                  <a:srgbClr val="FDFFFF"/>
                </a:solidFill>
                <a:latin typeface="Calibri"/>
                <a:cs typeface="Calibri"/>
              </a:rPr>
              <a:t> </a:t>
            </a:r>
            <a:r>
              <a:rPr sz="706" spc="-4" dirty="0">
                <a:solidFill>
                  <a:srgbClr val="FDFFFF"/>
                </a:solidFill>
                <a:latin typeface="Calibri"/>
                <a:cs typeface="Calibri"/>
              </a:rPr>
              <a:t>other</a:t>
            </a:r>
            <a:endParaRPr sz="706">
              <a:latin typeface="Calibri"/>
              <a:cs typeface="Calibri"/>
            </a:endParaRPr>
          </a:p>
        </p:txBody>
      </p:sp>
      <p:sp>
        <p:nvSpPr>
          <p:cNvPr id="28" name="object 28"/>
          <p:cNvSpPr txBox="1"/>
          <p:nvPr/>
        </p:nvSpPr>
        <p:spPr>
          <a:xfrm>
            <a:off x="9177619" y="4918824"/>
            <a:ext cx="703169" cy="108619"/>
          </a:xfrm>
          <a:prstGeom prst="rect">
            <a:avLst/>
          </a:prstGeom>
        </p:spPr>
        <p:txBody>
          <a:bodyPr vert="horz" wrap="square" lIns="0" tIns="0" rIns="0" bIns="0" rtlCol="0">
            <a:spAutoFit/>
          </a:bodyPr>
          <a:lstStyle/>
          <a:p>
            <a:pPr marL="11206"/>
            <a:r>
              <a:rPr sz="706" i="1" dirty="0">
                <a:solidFill>
                  <a:srgbClr val="5B9BD4"/>
                </a:solidFill>
                <a:latin typeface="Calibri"/>
                <a:cs typeface="Calibri"/>
              </a:rPr>
              <a:t>Deadline </a:t>
            </a:r>
            <a:r>
              <a:rPr sz="706" i="1" spc="-13" dirty="0">
                <a:solidFill>
                  <a:srgbClr val="5B9BD4"/>
                </a:solidFill>
                <a:latin typeface="Calibri"/>
                <a:cs typeface="Calibri"/>
              </a:rPr>
              <a:t>is </a:t>
            </a:r>
            <a:r>
              <a:rPr sz="706" i="1" spc="-9" dirty="0">
                <a:solidFill>
                  <a:srgbClr val="5B9BD4"/>
                </a:solidFill>
                <a:latin typeface="Calibri"/>
                <a:cs typeface="Calibri"/>
              </a:rPr>
              <a:t>Sept</a:t>
            </a:r>
            <a:r>
              <a:rPr sz="706" i="1" spc="-31" dirty="0">
                <a:solidFill>
                  <a:srgbClr val="5B9BD4"/>
                </a:solidFill>
                <a:latin typeface="Calibri"/>
                <a:cs typeface="Calibri"/>
              </a:rPr>
              <a:t> 11</a:t>
            </a:r>
            <a:endParaRPr sz="706">
              <a:latin typeface="Calibri"/>
              <a:cs typeface="Calibri"/>
            </a:endParaRPr>
          </a:p>
        </p:txBody>
      </p:sp>
      <p:sp>
        <p:nvSpPr>
          <p:cNvPr id="29" name="object 29"/>
          <p:cNvSpPr txBox="1"/>
          <p:nvPr/>
        </p:nvSpPr>
        <p:spPr>
          <a:xfrm>
            <a:off x="9121588" y="5849470"/>
            <a:ext cx="806824" cy="414216"/>
          </a:xfrm>
          <a:prstGeom prst="rect">
            <a:avLst/>
          </a:prstGeom>
          <a:ln w="9525">
            <a:solidFill>
              <a:srgbClr val="EAEEF7"/>
            </a:solidFill>
          </a:ln>
        </p:spPr>
        <p:txBody>
          <a:bodyPr vert="horz" wrap="square" lIns="0" tIns="0" rIns="0" bIns="0" rtlCol="0">
            <a:spAutoFit/>
          </a:bodyPr>
          <a:lstStyle/>
          <a:p>
            <a:pPr>
              <a:lnSpc>
                <a:spcPct val="100000"/>
              </a:lnSpc>
            </a:pPr>
            <a:endParaRPr sz="706">
              <a:latin typeface="Times New Roman"/>
              <a:cs typeface="Times New Roman"/>
            </a:endParaRPr>
          </a:p>
          <a:p>
            <a:pPr>
              <a:spcBef>
                <a:spcPts val="18"/>
              </a:spcBef>
            </a:pPr>
            <a:endParaRPr sz="574">
              <a:latin typeface="Times New Roman"/>
              <a:cs typeface="Times New Roman"/>
            </a:endParaRPr>
          </a:p>
          <a:p>
            <a:pPr marL="11767" algn="ctr"/>
            <a:r>
              <a:rPr sz="706" spc="-4" dirty="0">
                <a:solidFill>
                  <a:srgbClr val="5B9BD4"/>
                </a:solidFill>
                <a:latin typeface="Calibri"/>
                <a:cs typeface="Calibri"/>
              </a:rPr>
              <a:t>Maintenance</a:t>
            </a:r>
            <a:r>
              <a:rPr sz="706" spc="-40" dirty="0">
                <a:solidFill>
                  <a:srgbClr val="5B9BD4"/>
                </a:solidFill>
                <a:latin typeface="Calibri"/>
                <a:cs typeface="Calibri"/>
              </a:rPr>
              <a:t> </a:t>
            </a:r>
            <a:r>
              <a:rPr sz="706" spc="-13" dirty="0">
                <a:solidFill>
                  <a:srgbClr val="5B9BD4"/>
                </a:solidFill>
                <a:latin typeface="Calibri"/>
                <a:cs typeface="Calibri"/>
              </a:rPr>
              <a:t>and</a:t>
            </a:r>
            <a:endParaRPr sz="706">
              <a:latin typeface="Calibri"/>
              <a:cs typeface="Calibri"/>
            </a:endParaRPr>
          </a:p>
          <a:p>
            <a:pPr marL="12887" algn="ctr"/>
            <a:r>
              <a:rPr sz="706" spc="-4" dirty="0">
                <a:solidFill>
                  <a:srgbClr val="5B9BD4"/>
                </a:solidFill>
                <a:latin typeface="Calibri"/>
                <a:cs typeface="Calibri"/>
              </a:rPr>
              <a:t>iterations</a:t>
            </a:r>
            <a:endParaRPr sz="706">
              <a:latin typeface="Calibri"/>
              <a:cs typeface="Calibri"/>
            </a:endParaRPr>
          </a:p>
        </p:txBody>
      </p:sp>
      <p:sp>
        <p:nvSpPr>
          <p:cNvPr id="30" name="object 30"/>
          <p:cNvSpPr/>
          <p:nvPr/>
        </p:nvSpPr>
        <p:spPr>
          <a:xfrm>
            <a:off x="8774206" y="5446059"/>
            <a:ext cx="278466" cy="0"/>
          </a:xfrm>
          <a:custGeom>
            <a:avLst/>
            <a:gdLst/>
            <a:ahLst/>
            <a:cxnLst/>
            <a:rect l="l" t="t" r="r" b="b"/>
            <a:pathLst>
              <a:path w="315595">
                <a:moveTo>
                  <a:pt x="0" y="0"/>
                </a:moveTo>
                <a:lnTo>
                  <a:pt x="315468" y="0"/>
                </a:lnTo>
              </a:path>
            </a:pathLst>
          </a:custGeom>
          <a:ln w="12700">
            <a:solidFill>
              <a:srgbClr val="5B9BD4"/>
            </a:solidFill>
          </a:ln>
        </p:spPr>
        <p:txBody>
          <a:bodyPr wrap="square" lIns="0" tIns="0" rIns="0" bIns="0" rtlCol="0"/>
          <a:lstStyle/>
          <a:p>
            <a:endParaRPr sz="1588"/>
          </a:p>
        </p:txBody>
      </p:sp>
      <p:sp>
        <p:nvSpPr>
          <p:cNvPr id="31" name="object 31"/>
          <p:cNvSpPr/>
          <p:nvPr/>
        </p:nvSpPr>
        <p:spPr>
          <a:xfrm>
            <a:off x="9042701" y="5406616"/>
            <a:ext cx="79001" cy="79001"/>
          </a:xfrm>
          <a:custGeom>
            <a:avLst/>
            <a:gdLst/>
            <a:ahLst/>
            <a:cxnLst/>
            <a:rect l="l" t="t" r="r" b="b"/>
            <a:pathLst>
              <a:path w="89534" h="89535">
                <a:moveTo>
                  <a:pt x="0" y="0"/>
                </a:moveTo>
                <a:lnTo>
                  <a:pt x="0" y="89407"/>
                </a:lnTo>
                <a:lnTo>
                  <a:pt x="89407" y="44703"/>
                </a:lnTo>
                <a:lnTo>
                  <a:pt x="0" y="0"/>
                </a:lnTo>
                <a:close/>
              </a:path>
            </a:pathLst>
          </a:custGeom>
          <a:solidFill>
            <a:srgbClr val="5B9BD4"/>
          </a:solidFill>
        </p:spPr>
        <p:txBody>
          <a:bodyPr wrap="square" lIns="0" tIns="0" rIns="0" bIns="0" rtlCol="0"/>
          <a:lstStyle/>
          <a:p>
            <a:endParaRPr sz="1588"/>
          </a:p>
        </p:txBody>
      </p:sp>
      <p:sp>
        <p:nvSpPr>
          <p:cNvPr id="32" name="object 32"/>
          <p:cNvSpPr/>
          <p:nvPr/>
        </p:nvSpPr>
        <p:spPr>
          <a:xfrm>
            <a:off x="3221691" y="596657"/>
            <a:ext cx="911878" cy="701768"/>
          </a:xfrm>
          <a:prstGeom prst="rect">
            <a:avLst/>
          </a:prstGeom>
          <a:blipFill>
            <a:blip r:embed="rId6" cstate="print"/>
            <a:stretch>
              <a:fillRect/>
            </a:stretch>
          </a:blipFill>
        </p:spPr>
        <p:txBody>
          <a:bodyPr wrap="square" lIns="0" tIns="0" rIns="0" bIns="0" rtlCol="0"/>
          <a:lstStyle/>
          <a:p>
            <a:endParaRPr sz="1588"/>
          </a:p>
        </p:txBody>
      </p:sp>
      <p:sp>
        <p:nvSpPr>
          <p:cNvPr id="33" name="object 33"/>
          <p:cNvSpPr/>
          <p:nvPr/>
        </p:nvSpPr>
        <p:spPr>
          <a:xfrm>
            <a:off x="3272117" y="627304"/>
            <a:ext cx="806824" cy="605118"/>
          </a:xfrm>
          <a:custGeom>
            <a:avLst/>
            <a:gdLst/>
            <a:ahLst/>
            <a:cxnLst/>
            <a:rect l="l" t="t" r="r" b="b"/>
            <a:pathLst>
              <a:path w="914400" h="685800">
                <a:moveTo>
                  <a:pt x="0" y="685800"/>
                </a:moveTo>
                <a:lnTo>
                  <a:pt x="914400" y="685800"/>
                </a:lnTo>
                <a:lnTo>
                  <a:pt x="914400" y="0"/>
                </a:lnTo>
                <a:lnTo>
                  <a:pt x="0" y="0"/>
                </a:lnTo>
                <a:lnTo>
                  <a:pt x="0" y="685800"/>
                </a:lnTo>
                <a:close/>
              </a:path>
            </a:pathLst>
          </a:custGeom>
          <a:ln w="3175">
            <a:solidFill>
              <a:srgbClr val="C7C7C7"/>
            </a:solidFill>
          </a:ln>
        </p:spPr>
        <p:txBody>
          <a:bodyPr wrap="square" lIns="0" tIns="0" rIns="0" bIns="0" rtlCol="0"/>
          <a:lstStyle/>
          <a:p>
            <a:endParaRPr sz="1588"/>
          </a:p>
        </p:txBody>
      </p:sp>
      <p:sp>
        <p:nvSpPr>
          <p:cNvPr id="34" name="object 34"/>
          <p:cNvSpPr txBox="1"/>
          <p:nvPr/>
        </p:nvSpPr>
        <p:spPr>
          <a:xfrm>
            <a:off x="3272117" y="627306"/>
            <a:ext cx="806824" cy="514817"/>
          </a:xfrm>
          <a:prstGeom prst="rect">
            <a:avLst/>
          </a:prstGeom>
          <a:solidFill>
            <a:srgbClr val="5B9BD4"/>
          </a:solidFill>
        </p:spPr>
        <p:txBody>
          <a:bodyPr vert="horz" wrap="square" lIns="0" tIns="79562" rIns="0" bIns="0" rtlCol="0">
            <a:spAutoFit/>
          </a:bodyPr>
          <a:lstStyle/>
          <a:p>
            <a:pPr marL="28576" marR="18491" indent="-1121" algn="ctr">
              <a:spcBef>
                <a:spcPts val="627"/>
              </a:spcBef>
            </a:pPr>
            <a:r>
              <a:rPr sz="706" spc="-9" dirty="0">
                <a:solidFill>
                  <a:srgbClr val="FDFFFF"/>
                </a:solidFill>
                <a:latin typeface="Calibri"/>
                <a:cs typeface="Calibri"/>
              </a:rPr>
              <a:t>OSPI </a:t>
            </a:r>
            <a:r>
              <a:rPr sz="706" spc="-13" dirty="0">
                <a:solidFill>
                  <a:srgbClr val="FDFFFF"/>
                </a:solidFill>
                <a:latin typeface="Calibri"/>
                <a:cs typeface="Calibri"/>
              </a:rPr>
              <a:t>sends  </a:t>
            </a:r>
            <a:r>
              <a:rPr sz="706" dirty="0">
                <a:solidFill>
                  <a:srgbClr val="FDFFFF"/>
                </a:solidFill>
                <a:latin typeface="Calibri"/>
                <a:cs typeface="Calibri"/>
              </a:rPr>
              <a:t>enrollment </a:t>
            </a:r>
            <a:r>
              <a:rPr sz="706" spc="-9" dirty="0">
                <a:solidFill>
                  <a:srgbClr val="FDFFFF"/>
                </a:solidFill>
                <a:latin typeface="Calibri"/>
                <a:cs typeface="Calibri"/>
              </a:rPr>
              <a:t>info </a:t>
            </a:r>
            <a:r>
              <a:rPr sz="706" spc="-18" dirty="0">
                <a:solidFill>
                  <a:srgbClr val="FDFFFF"/>
                </a:solidFill>
                <a:latin typeface="Calibri"/>
                <a:cs typeface="Calibri"/>
              </a:rPr>
              <a:t>to  </a:t>
            </a:r>
            <a:r>
              <a:rPr sz="706" spc="-4" dirty="0">
                <a:solidFill>
                  <a:srgbClr val="FDFFFF"/>
                </a:solidFill>
                <a:latin typeface="Calibri"/>
                <a:cs typeface="Calibri"/>
              </a:rPr>
              <a:t>Vendor</a:t>
            </a:r>
            <a:r>
              <a:rPr sz="706" spc="-44" dirty="0">
                <a:solidFill>
                  <a:srgbClr val="FDFFFF"/>
                </a:solidFill>
                <a:latin typeface="Calibri"/>
                <a:cs typeface="Calibri"/>
              </a:rPr>
              <a:t> </a:t>
            </a:r>
            <a:r>
              <a:rPr sz="706" spc="9" dirty="0">
                <a:solidFill>
                  <a:srgbClr val="FDFFFF"/>
                </a:solidFill>
                <a:latin typeface="Calibri"/>
                <a:cs typeface="Calibri"/>
              </a:rPr>
              <a:t>and</a:t>
            </a:r>
            <a:r>
              <a:rPr sz="706" spc="-44" dirty="0">
                <a:solidFill>
                  <a:srgbClr val="FDFFFF"/>
                </a:solidFill>
                <a:latin typeface="Calibri"/>
                <a:cs typeface="Calibri"/>
              </a:rPr>
              <a:t> </a:t>
            </a:r>
            <a:r>
              <a:rPr sz="706" spc="9" dirty="0">
                <a:solidFill>
                  <a:srgbClr val="FDFFFF"/>
                </a:solidFill>
                <a:latin typeface="Calibri"/>
                <a:cs typeface="Calibri"/>
              </a:rPr>
              <a:t>they</a:t>
            </a:r>
            <a:r>
              <a:rPr sz="706" spc="-49" dirty="0">
                <a:solidFill>
                  <a:srgbClr val="FDFFFF"/>
                </a:solidFill>
                <a:latin typeface="Calibri"/>
                <a:cs typeface="Calibri"/>
              </a:rPr>
              <a:t> </a:t>
            </a:r>
            <a:r>
              <a:rPr sz="706" spc="-4" dirty="0">
                <a:solidFill>
                  <a:srgbClr val="FDFFFF"/>
                </a:solidFill>
                <a:latin typeface="Calibri"/>
                <a:cs typeface="Calibri"/>
              </a:rPr>
              <a:t>put  </a:t>
            </a:r>
            <a:r>
              <a:rPr sz="706" spc="-13" dirty="0">
                <a:solidFill>
                  <a:srgbClr val="FDFFFF"/>
                </a:solidFill>
                <a:latin typeface="Calibri"/>
                <a:cs typeface="Calibri"/>
              </a:rPr>
              <a:t>it </a:t>
            </a:r>
            <a:r>
              <a:rPr sz="706" spc="22" dirty="0">
                <a:solidFill>
                  <a:srgbClr val="FDFFFF"/>
                </a:solidFill>
                <a:latin typeface="Calibri"/>
                <a:cs typeface="Calibri"/>
              </a:rPr>
              <a:t>in</a:t>
            </a:r>
            <a:r>
              <a:rPr sz="706" spc="-84" dirty="0">
                <a:solidFill>
                  <a:srgbClr val="FDFFFF"/>
                </a:solidFill>
                <a:latin typeface="Calibri"/>
                <a:cs typeface="Calibri"/>
              </a:rPr>
              <a:t> </a:t>
            </a:r>
            <a:r>
              <a:rPr sz="706" spc="-9" dirty="0">
                <a:solidFill>
                  <a:srgbClr val="FDFFFF"/>
                </a:solidFill>
                <a:latin typeface="Calibri"/>
                <a:cs typeface="Calibri"/>
              </a:rPr>
              <a:t>TIDE</a:t>
            </a:r>
            <a:endParaRPr sz="706">
              <a:latin typeface="Calibri"/>
              <a:cs typeface="Calibri"/>
            </a:endParaRPr>
          </a:p>
        </p:txBody>
      </p:sp>
      <p:sp>
        <p:nvSpPr>
          <p:cNvPr id="35" name="object 35"/>
          <p:cNvSpPr/>
          <p:nvPr/>
        </p:nvSpPr>
        <p:spPr>
          <a:xfrm>
            <a:off x="4532780" y="596657"/>
            <a:ext cx="911878" cy="701768"/>
          </a:xfrm>
          <a:prstGeom prst="rect">
            <a:avLst/>
          </a:prstGeom>
          <a:blipFill>
            <a:blip r:embed="rId6" cstate="print"/>
            <a:stretch>
              <a:fillRect/>
            </a:stretch>
          </a:blipFill>
        </p:spPr>
        <p:txBody>
          <a:bodyPr wrap="square" lIns="0" tIns="0" rIns="0" bIns="0" rtlCol="0"/>
          <a:lstStyle/>
          <a:p>
            <a:endParaRPr sz="1588"/>
          </a:p>
        </p:txBody>
      </p:sp>
      <p:sp>
        <p:nvSpPr>
          <p:cNvPr id="36" name="object 36"/>
          <p:cNvSpPr/>
          <p:nvPr/>
        </p:nvSpPr>
        <p:spPr>
          <a:xfrm>
            <a:off x="4583206" y="627304"/>
            <a:ext cx="806824" cy="605118"/>
          </a:xfrm>
          <a:custGeom>
            <a:avLst/>
            <a:gdLst/>
            <a:ahLst/>
            <a:cxnLst/>
            <a:rect l="l" t="t" r="r" b="b"/>
            <a:pathLst>
              <a:path w="914400" h="685800">
                <a:moveTo>
                  <a:pt x="0" y="685800"/>
                </a:moveTo>
                <a:lnTo>
                  <a:pt x="914400" y="685800"/>
                </a:lnTo>
                <a:lnTo>
                  <a:pt x="914400" y="0"/>
                </a:lnTo>
                <a:lnTo>
                  <a:pt x="0" y="0"/>
                </a:lnTo>
                <a:lnTo>
                  <a:pt x="0" y="685800"/>
                </a:lnTo>
                <a:close/>
              </a:path>
            </a:pathLst>
          </a:custGeom>
          <a:ln w="3175">
            <a:solidFill>
              <a:srgbClr val="C7C7C7"/>
            </a:solidFill>
          </a:ln>
        </p:spPr>
        <p:txBody>
          <a:bodyPr wrap="square" lIns="0" tIns="0" rIns="0" bIns="0" rtlCol="0"/>
          <a:lstStyle/>
          <a:p>
            <a:endParaRPr sz="1588"/>
          </a:p>
        </p:txBody>
      </p:sp>
      <p:sp>
        <p:nvSpPr>
          <p:cNvPr id="37" name="object 37"/>
          <p:cNvSpPr txBox="1"/>
          <p:nvPr/>
        </p:nvSpPr>
        <p:spPr>
          <a:xfrm>
            <a:off x="4583206" y="627304"/>
            <a:ext cx="806824" cy="414216"/>
          </a:xfrm>
          <a:prstGeom prst="rect">
            <a:avLst/>
          </a:prstGeom>
          <a:solidFill>
            <a:srgbClr val="5B9BD4"/>
          </a:solidFill>
        </p:spPr>
        <p:txBody>
          <a:bodyPr vert="horz" wrap="square" lIns="0" tIns="0" rIns="0" bIns="0" rtlCol="0">
            <a:spAutoFit/>
          </a:bodyPr>
          <a:lstStyle/>
          <a:p>
            <a:pPr>
              <a:lnSpc>
                <a:spcPct val="100000"/>
              </a:lnSpc>
            </a:pPr>
            <a:endParaRPr sz="706">
              <a:latin typeface="Times New Roman"/>
              <a:cs typeface="Times New Roman"/>
            </a:endParaRPr>
          </a:p>
          <a:p>
            <a:pPr>
              <a:lnSpc>
                <a:spcPct val="100000"/>
              </a:lnSpc>
            </a:pPr>
            <a:endParaRPr sz="574">
              <a:latin typeface="Times New Roman"/>
              <a:cs typeface="Times New Roman"/>
            </a:endParaRPr>
          </a:p>
          <a:p>
            <a:pPr marL="10086" algn="ctr"/>
            <a:r>
              <a:rPr sz="706" spc="-4" dirty="0">
                <a:solidFill>
                  <a:srgbClr val="FDFFFF"/>
                </a:solidFill>
                <a:latin typeface="Calibri"/>
                <a:cs typeface="Calibri"/>
              </a:rPr>
              <a:t>District</a:t>
            </a:r>
            <a:r>
              <a:rPr sz="706" spc="-35" dirty="0">
                <a:solidFill>
                  <a:srgbClr val="FDFFFF"/>
                </a:solidFill>
                <a:latin typeface="Calibri"/>
                <a:cs typeface="Calibri"/>
              </a:rPr>
              <a:t> </a:t>
            </a:r>
            <a:r>
              <a:rPr sz="706" spc="9" dirty="0">
                <a:solidFill>
                  <a:srgbClr val="FDFFFF"/>
                </a:solidFill>
                <a:latin typeface="Calibri"/>
                <a:cs typeface="Calibri"/>
              </a:rPr>
              <a:t>can</a:t>
            </a:r>
            <a:r>
              <a:rPr sz="706" spc="-44" dirty="0">
                <a:solidFill>
                  <a:srgbClr val="FDFFFF"/>
                </a:solidFill>
                <a:latin typeface="Calibri"/>
                <a:cs typeface="Calibri"/>
              </a:rPr>
              <a:t> </a:t>
            </a:r>
            <a:r>
              <a:rPr sz="706" spc="13" dirty="0">
                <a:solidFill>
                  <a:srgbClr val="FDFFFF"/>
                </a:solidFill>
                <a:latin typeface="Calibri"/>
                <a:cs typeface="Calibri"/>
              </a:rPr>
              <a:t>see</a:t>
            </a:r>
            <a:r>
              <a:rPr sz="706" spc="-79" dirty="0">
                <a:solidFill>
                  <a:srgbClr val="FDFFFF"/>
                </a:solidFill>
                <a:latin typeface="Calibri"/>
                <a:cs typeface="Calibri"/>
              </a:rPr>
              <a:t> </a:t>
            </a:r>
            <a:r>
              <a:rPr sz="706" spc="9" dirty="0">
                <a:solidFill>
                  <a:srgbClr val="FDFFFF"/>
                </a:solidFill>
                <a:latin typeface="Calibri"/>
                <a:cs typeface="Calibri"/>
              </a:rPr>
              <a:t>info</a:t>
            </a:r>
            <a:endParaRPr sz="706">
              <a:latin typeface="Calibri"/>
              <a:cs typeface="Calibri"/>
            </a:endParaRPr>
          </a:p>
          <a:p>
            <a:pPr marL="6724" algn="ctr"/>
            <a:r>
              <a:rPr sz="706" spc="-13" dirty="0">
                <a:solidFill>
                  <a:srgbClr val="FDFFFF"/>
                </a:solidFill>
                <a:latin typeface="Calibri"/>
                <a:cs typeface="Calibri"/>
              </a:rPr>
              <a:t>in</a:t>
            </a:r>
            <a:r>
              <a:rPr sz="706" spc="-88" dirty="0">
                <a:solidFill>
                  <a:srgbClr val="FDFFFF"/>
                </a:solidFill>
                <a:latin typeface="Calibri"/>
                <a:cs typeface="Calibri"/>
              </a:rPr>
              <a:t> </a:t>
            </a:r>
            <a:r>
              <a:rPr sz="706" spc="4" dirty="0">
                <a:solidFill>
                  <a:srgbClr val="FDFFFF"/>
                </a:solidFill>
                <a:latin typeface="Calibri"/>
                <a:cs typeface="Calibri"/>
              </a:rPr>
              <a:t>TIDES</a:t>
            </a:r>
            <a:endParaRPr sz="706">
              <a:latin typeface="Calibri"/>
              <a:cs typeface="Calibri"/>
            </a:endParaRPr>
          </a:p>
        </p:txBody>
      </p:sp>
      <p:sp>
        <p:nvSpPr>
          <p:cNvPr id="38" name="object 38"/>
          <p:cNvSpPr/>
          <p:nvPr/>
        </p:nvSpPr>
        <p:spPr>
          <a:xfrm>
            <a:off x="5843868" y="596657"/>
            <a:ext cx="911878" cy="710172"/>
          </a:xfrm>
          <a:prstGeom prst="rect">
            <a:avLst/>
          </a:prstGeom>
          <a:blipFill>
            <a:blip r:embed="rId8" cstate="print"/>
            <a:stretch>
              <a:fillRect/>
            </a:stretch>
          </a:blipFill>
        </p:spPr>
        <p:txBody>
          <a:bodyPr wrap="square" lIns="0" tIns="0" rIns="0" bIns="0" rtlCol="0"/>
          <a:lstStyle/>
          <a:p>
            <a:endParaRPr sz="1588"/>
          </a:p>
        </p:txBody>
      </p:sp>
      <p:sp>
        <p:nvSpPr>
          <p:cNvPr id="39" name="object 39"/>
          <p:cNvSpPr/>
          <p:nvPr/>
        </p:nvSpPr>
        <p:spPr>
          <a:xfrm>
            <a:off x="5894294" y="627304"/>
            <a:ext cx="806824" cy="605118"/>
          </a:xfrm>
          <a:custGeom>
            <a:avLst/>
            <a:gdLst/>
            <a:ahLst/>
            <a:cxnLst/>
            <a:rect l="l" t="t" r="r" b="b"/>
            <a:pathLst>
              <a:path w="914400" h="685800">
                <a:moveTo>
                  <a:pt x="457200" y="0"/>
                </a:moveTo>
                <a:lnTo>
                  <a:pt x="0" y="342900"/>
                </a:lnTo>
                <a:lnTo>
                  <a:pt x="457200" y="685800"/>
                </a:lnTo>
                <a:lnTo>
                  <a:pt x="914400" y="342900"/>
                </a:lnTo>
                <a:lnTo>
                  <a:pt x="457200" y="0"/>
                </a:lnTo>
                <a:close/>
              </a:path>
            </a:pathLst>
          </a:custGeom>
          <a:solidFill>
            <a:srgbClr val="4F87BA"/>
          </a:solidFill>
        </p:spPr>
        <p:txBody>
          <a:bodyPr wrap="square" lIns="0" tIns="0" rIns="0" bIns="0" rtlCol="0"/>
          <a:lstStyle/>
          <a:p>
            <a:endParaRPr sz="1588"/>
          </a:p>
        </p:txBody>
      </p:sp>
      <p:sp>
        <p:nvSpPr>
          <p:cNvPr id="40" name="object 40"/>
          <p:cNvSpPr/>
          <p:nvPr/>
        </p:nvSpPr>
        <p:spPr>
          <a:xfrm>
            <a:off x="5894294" y="627304"/>
            <a:ext cx="806824" cy="605118"/>
          </a:xfrm>
          <a:custGeom>
            <a:avLst/>
            <a:gdLst/>
            <a:ahLst/>
            <a:cxnLst/>
            <a:rect l="l" t="t" r="r" b="b"/>
            <a:pathLst>
              <a:path w="914400" h="685800">
                <a:moveTo>
                  <a:pt x="0" y="342900"/>
                </a:moveTo>
                <a:lnTo>
                  <a:pt x="457200" y="0"/>
                </a:lnTo>
                <a:lnTo>
                  <a:pt x="914400" y="342900"/>
                </a:lnTo>
                <a:lnTo>
                  <a:pt x="457200" y="685800"/>
                </a:lnTo>
                <a:lnTo>
                  <a:pt x="0" y="342900"/>
                </a:lnTo>
                <a:close/>
              </a:path>
            </a:pathLst>
          </a:custGeom>
          <a:ln w="9525">
            <a:solidFill>
              <a:srgbClr val="41709C"/>
            </a:solidFill>
          </a:ln>
        </p:spPr>
        <p:txBody>
          <a:bodyPr wrap="square" lIns="0" tIns="0" rIns="0" bIns="0" rtlCol="0"/>
          <a:lstStyle/>
          <a:p>
            <a:endParaRPr sz="1588"/>
          </a:p>
        </p:txBody>
      </p:sp>
      <p:sp>
        <p:nvSpPr>
          <p:cNvPr id="41" name="object 41"/>
          <p:cNvSpPr txBox="1"/>
          <p:nvPr/>
        </p:nvSpPr>
        <p:spPr>
          <a:xfrm>
            <a:off x="6057675" y="868120"/>
            <a:ext cx="490818" cy="108619"/>
          </a:xfrm>
          <a:prstGeom prst="rect">
            <a:avLst/>
          </a:prstGeom>
        </p:spPr>
        <p:txBody>
          <a:bodyPr vert="horz" wrap="square" lIns="0" tIns="0" rIns="0" bIns="0" rtlCol="0">
            <a:spAutoFit/>
          </a:bodyPr>
          <a:lstStyle/>
          <a:p>
            <a:pPr marL="11206"/>
            <a:r>
              <a:rPr sz="706" spc="9" dirty="0">
                <a:solidFill>
                  <a:srgbClr val="FDFFFF"/>
                </a:solidFill>
                <a:latin typeface="Calibri"/>
                <a:cs typeface="Calibri"/>
              </a:rPr>
              <a:t>Info</a:t>
            </a:r>
            <a:r>
              <a:rPr sz="706" spc="-97" dirty="0">
                <a:solidFill>
                  <a:srgbClr val="FDFFFF"/>
                </a:solidFill>
                <a:latin typeface="Calibri"/>
                <a:cs typeface="Calibri"/>
              </a:rPr>
              <a:t> </a:t>
            </a:r>
            <a:r>
              <a:rPr sz="706" spc="-4" dirty="0">
                <a:solidFill>
                  <a:srgbClr val="FDFFFF"/>
                </a:solidFill>
                <a:latin typeface="Calibri"/>
                <a:cs typeface="Calibri"/>
              </a:rPr>
              <a:t>correct?</a:t>
            </a:r>
            <a:endParaRPr sz="706">
              <a:latin typeface="Calibri"/>
              <a:cs typeface="Calibri"/>
            </a:endParaRPr>
          </a:p>
        </p:txBody>
      </p:sp>
      <p:sp>
        <p:nvSpPr>
          <p:cNvPr id="42" name="object 42"/>
          <p:cNvSpPr/>
          <p:nvPr/>
        </p:nvSpPr>
        <p:spPr>
          <a:xfrm>
            <a:off x="7760073" y="495804"/>
            <a:ext cx="1222786" cy="903474"/>
          </a:xfrm>
          <a:prstGeom prst="rect">
            <a:avLst/>
          </a:prstGeom>
          <a:blipFill>
            <a:blip r:embed="rId9" cstate="print"/>
            <a:stretch>
              <a:fillRect/>
            </a:stretch>
          </a:blipFill>
        </p:spPr>
        <p:txBody>
          <a:bodyPr wrap="square" lIns="0" tIns="0" rIns="0" bIns="0" rtlCol="0"/>
          <a:lstStyle/>
          <a:p>
            <a:endParaRPr sz="1588"/>
          </a:p>
        </p:txBody>
      </p:sp>
      <p:sp>
        <p:nvSpPr>
          <p:cNvPr id="43" name="object 43"/>
          <p:cNvSpPr/>
          <p:nvPr/>
        </p:nvSpPr>
        <p:spPr>
          <a:xfrm>
            <a:off x="7810500" y="526451"/>
            <a:ext cx="1120588" cy="806824"/>
          </a:xfrm>
          <a:custGeom>
            <a:avLst/>
            <a:gdLst/>
            <a:ahLst/>
            <a:cxnLst/>
            <a:rect l="l" t="t" r="r" b="b"/>
            <a:pathLst>
              <a:path w="1270000" h="914400">
                <a:moveTo>
                  <a:pt x="0" y="914400"/>
                </a:moveTo>
                <a:lnTo>
                  <a:pt x="1270000" y="914400"/>
                </a:lnTo>
                <a:lnTo>
                  <a:pt x="1270000" y="0"/>
                </a:lnTo>
                <a:lnTo>
                  <a:pt x="0" y="0"/>
                </a:lnTo>
                <a:lnTo>
                  <a:pt x="0" y="914400"/>
                </a:lnTo>
                <a:close/>
              </a:path>
            </a:pathLst>
          </a:custGeom>
          <a:solidFill>
            <a:srgbClr val="5B9BD4"/>
          </a:solidFill>
        </p:spPr>
        <p:txBody>
          <a:bodyPr wrap="square" lIns="0" tIns="0" rIns="0" bIns="0" rtlCol="0"/>
          <a:lstStyle/>
          <a:p>
            <a:endParaRPr sz="1588"/>
          </a:p>
        </p:txBody>
      </p:sp>
      <p:sp>
        <p:nvSpPr>
          <p:cNvPr id="44" name="object 44"/>
          <p:cNvSpPr/>
          <p:nvPr/>
        </p:nvSpPr>
        <p:spPr>
          <a:xfrm>
            <a:off x="7810500" y="526451"/>
            <a:ext cx="1120588" cy="806824"/>
          </a:xfrm>
          <a:custGeom>
            <a:avLst/>
            <a:gdLst/>
            <a:ahLst/>
            <a:cxnLst/>
            <a:rect l="l" t="t" r="r" b="b"/>
            <a:pathLst>
              <a:path w="1270000" h="914400">
                <a:moveTo>
                  <a:pt x="0" y="914400"/>
                </a:moveTo>
                <a:lnTo>
                  <a:pt x="1270000" y="914400"/>
                </a:lnTo>
                <a:lnTo>
                  <a:pt x="1270000" y="0"/>
                </a:lnTo>
                <a:lnTo>
                  <a:pt x="0" y="0"/>
                </a:lnTo>
                <a:lnTo>
                  <a:pt x="0" y="914400"/>
                </a:lnTo>
                <a:close/>
              </a:path>
            </a:pathLst>
          </a:custGeom>
          <a:ln w="3175">
            <a:solidFill>
              <a:srgbClr val="C7C7C7"/>
            </a:solidFill>
          </a:ln>
        </p:spPr>
        <p:txBody>
          <a:bodyPr wrap="square" lIns="0" tIns="0" rIns="0" bIns="0" rtlCol="0"/>
          <a:lstStyle/>
          <a:p>
            <a:endParaRPr sz="1588"/>
          </a:p>
        </p:txBody>
      </p:sp>
      <p:sp>
        <p:nvSpPr>
          <p:cNvPr id="45" name="object 45"/>
          <p:cNvSpPr txBox="1"/>
          <p:nvPr/>
        </p:nvSpPr>
        <p:spPr>
          <a:xfrm>
            <a:off x="7837956" y="598955"/>
            <a:ext cx="1080807" cy="645690"/>
          </a:xfrm>
          <a:prstGeom prst="rect">
            <a:avLst/>
          </a:prstGeom>
        </p:spPr>
        <p:txBody>
          <a:bodyPr vert="horz" wrap="square" lIns="0" tIns="0" rIns="0" bIns="0" rtlCol="0">
            <a:spAutoFit/>
          </a:bodyPr>
          <a:lstStyle/>
          <a:p>
            <a:pPr algn="ctr">
              <a:lnSpc>
                <a:spcPct val="100000"/>
              </a:lnSpc>
            </a:pPr>
            <a:r>
              <a:rPr sz="706" spc="-4" dirty="0">
                <a:solidFill>
                  <a:srgbClr val="FDFFFF"/>
                </a:solidFill>
                <a:latin typeface="Calibri"/>
                <a:cs typeface="Calibri"/>
              </a:rPr>
              <a:t>(Pre</a:t>
            </a:r>
            <a:r>
              <a:rPr sz="706" spc="-9" dirty="0">
                <a:solidFill>
                  <a:srgbClr val="FDFFFF"/>
                </a:solidFill>
                <a:latin typeface="Calibri"/>
                <a:cs typeface="Calibri"/>
              </a:rPr>
              <a:t> </a:t>
            </a:r>
            <a:r>
              <a:rPr sz="706" spc="13" dirty="0">
                <a:solidFill>
                  <a:srgbClr val="FDFFFF"/>
                </a:solidFill>
                <a:latin typeface="Calibri"/>
                <a:cs typeface="Calibri"/>
              </a:rPr>
              <a:t>ID</a:t>
            </a:r>
            <a:r>
              <a:rPr sz="706" spc="-26" dirty="0">
                <a:solidFill>
                  <a:srgbClr val="FDFFFF"/>
                </a:solidFill>
                <a:latin typeface="Calibri"/>
                <a:cs typeface="Calibri"/>
              </a:rPr>
              <a:t> </a:t>
            </a:r>
            <a:r>
              <a:rPr sz="706" spc="-4" dirty="0">
                <a:solidFill>
                  <a:srgbClr val="FDFFFF"/>
                </a:solidFill>
                <a:latin typeface="Calibri"/>
                <a:cs typeface="Calibri"/>
              </a:rPr>
              <a:t>file</a:t>
            </a:r>
            <a:r>
              <a:rPr sz="706" spc="-71" dirty="0">
                <a:solidFill>
                  <a:srgbClr val="FDFFFF"/>
                </a:solidFill>
                <a:latin typeface="Calibri"/>
                <a:cs typeface="Calibri"/>
              </a:rPr>
              <a:t> </a:t>
            </a:r>
            <a:r>
              <a:rPr sz="706" dirty="0">
                <a:solidFill>
                  <a:srgbClr val="FDFFFF"/>
                </a:solidFill>
                <a:latin typeface="Calibri"/>
                <a:cs typeface="Calibri"/>
              </a:rPr>
              <a:t>goes </a:t>
            </a:r>
            <a:r>
              <a:rPr sz="706" spc="9" dirty="0">
                <a:solidFill>
                  <a:srgbClr val="FDFFFF"/>
                </a:solidFill>
                <a:latin typeface="Calibri"/>
                <a:cs typeface="Calibri"/>
              </a:rPr>
              <a:t>from</a:t>
            </a:r>
            <a:r>
              <a:rPr sz="706" spc="-26" dirty="0">
                <a:solidFill>
                  <a:srgbClr val="FDFFFF"/>
                </a:solidFill>
                <a:latin typeface="Calibri"/>
                <a:cs typeface="Calibri"/>
              </a:rPr>
              <a:t> </a:t>
            </a:r>
            <a:r>
              <a:rPr sz="706" spc="-9" dirty="0">
                <a:solidFill>
                  <a:srgbClr val="FDFFFF"/>
                </a:solidFill>
                <a:latin typeface="Calibri"/>
                <a:cs typeface="Calibri"/>
              </a:rPr>
              <a:t>OSPI</a:t>
            </a:r>
            <a:r>
              <a:rPr sz="706" spc="-26" dirty="0">
                <a:solidFill>
                  <a:srgbClr val="FDFFFF"/>
                </a:solidFill>
                <a:latin typeface="Calibri"/>
                <a:cs typeface="Calibri"/>
              </a:rPr>
              <a:t> </a:t>
            </a:r>
            <a:r>
              <a:rPr sz="706" spc="18" dirty="0">
                <a:solidFill>
                  <a:srgbClr val="FDFFFF"/>
                </a:solidFill>
                <a:latin typeface="Calibri"/>
                <a:cs typeface="Calibri"/>
              </a:rPr>
              <a:t>to</a:t>
            </a:r>
            <a:endParaRPr sz="706">
              <a:latin typeface="Calibri"/>
              <a:cs typeface="Calibri"/>
            </a:endParaRPr>
          </a:p>
          <a:p>
            <a:pPr algn="ctr">
              <a:lnSpc>
                <a:spcPts val="847"/>
              </a:lnSpc>
            </a:pPr>
            <a:r>
              <a:rPr sz="706" spc="-4" dirty="0">
                <a:solidFill>
                  <a:srgbClr val="FDFFFF"/>
                </a:solidFill>
                <a:latin typeface="Calibri"/>
                <a:cs typeface="Calibri"/>
              </a:rPr>
              <a:t>districts </a:t>
            </a:r>
            <a:r>
              <a:rPr sz="706" spc="-13" dirty="0">
                <a:solidFill>
                  <a:srgbClr val="FDFFFF"/>
                </a:solidFill>
                <a:latin typeface="Calibri"/>
                <a:cs typeface="Calibri"/>
              </a:rPr>
              <a:t>and</a:t>
            </a:r>
            <a:r>
              <a:rPr sz="706" spc="-26" dirty="0">
                <a:solidFill>
                  <a:srgbClr val="FDFFFF"/>
                </a:solidFill>
                <a:latin typeface="Calibri"/>
                <a:cs typeface="Calibri"/>
              </a:rPr>
              <a:t> </a:t>
            </a:r>
            <a:r>
              <a:rPr sz="706" dirty="0">
                <a:solidFill>
                  <a:srgbClr val="FDFFFF"/>
                </a:solidFill>
                <a:latin typeface="Calibri"/>
                <a:cs typeface="Calibri"/>
              </a:rPr>
              <a:t>Vendor.</a:t>
            </a:r>
            <a:endParaRPr sz="706">
              <a:latin typeface="Calibri"/>
              <a:cs typeface="Calibri"/>
            </a:endParaRPr>
          </a:p>
          <a:p>
            <a:pPr marL="22413" marR="15129" indent="-2241" algn="ctr"/>
            <a:r>
              <a:rPr sz="706" dirty="0">
                <a:solidFill>
                  <a:srgbClr val="FDFFFF"/>
                </a:solidFill>
                <a:latin typeface="Calibri"/>
                <a:cs typeface="Calibri"/>
              </a:rPr>
              <a:t>Contains demographic </a:t>
            </a:r>
            <a:r>
              <a:rPr sz="706" spc="-4" dirty="0">
                <a:solidFill>
                  <a:srgbClr val="FDFFFF"/>
                </a:solidFill>
                <a:latin typeface="Calibri"/>
                <a:cs typeface="Calibri"/>
              </a:rPr>
              <a:t>info.  </a:t>
            </a:r>
            <a:r>
              <a:rPr sz="706" spc="4" dirty="0">
                <a:solidFill>
                  <a:srgbClr val="FDFFFF"/>
                </a:solidFill>
                <a:latin typeface="Calibri"/>
                <a:cs typeface="Calibri"/>
              </a:rPr>
              <a:t>Paper </a:t>
            </a:r>
            <a:r>
              <a:rPr sz="706" spc="-4" dirty="0">
                <a:solidFill>
                  <a:srgbClr val="FDFFFF"/>
                </a:solidFill>
                <a:latin typeface="Calibri"/>
                <a:cs typeface="Calibri"/>
              </a:rPr>
              <a:t>process.) Vendor</a:t>
            </a:r>
            <a:r>
              <a:rPr sz="706" spc="-88" dirty="0">
                <a:solidFill>
                  <a:srgbClr val="FDFFFF"/>
                </a:solidFill>
                <a:latin typeface="Calibri"/>
                <a:cs typeface="Calibri"/>
              </a:rPr>
              <a:t> </a:t>
            </a:r>
            <a:r>
              <a:rPr sz="706" spc="-4" dirty="0">
                <a:solidFill>
                  <a:srgbClr val="FDFFFF"/>
                </a:solidFill>
                <a:latin typeface="Calibri"/>
                <a:cs typeface="Calibri"/>
              </a:rPr>
              <a:t>uses  </a:t>
            </a:r>
            <a:r>
              <a:rPr sz="706" spc="-13" dirty="0">
                <a:solidFill>
                  <a:srgbClr val="FDFFFF"/>
                </a:solidFill>
                <a:latin typeface="Calibri"/>
                <a:cs typeface="Calibri"/>
              </a:rPr>
              <a:t>it </a:t>
            </a:r>
            <a:r>
              <a:rPr sz="706" spc="18" dirty="0">
                <a:solidFill>
                  <a:srgbClr val="FDFFFF"/>
                </a:solidFill>
                <a:latin typeface="Calibri"/>
                <a:cs typeface="Calibri"/>
              </a:rPr>
              <a:t>to </a:t>
            </a:r>
            <a:r>
              <a:rPr sz="706" spc="-4" dirty="0">
                <a:solidFill>
                  <a:srgbClr val="FDFFFF"/>
                </a:solidFill>
                <a:latin typeface="Calibri"/>
                <a:cs typeface="Calibri"/>
              </a:rPr>
              <a:t>create customized</a:t>
            </a:r>
            <a:r>
              <a:rPr sz="706" spc="-49" dirty="0">
                <a:solidFill>
                  <a:srgbClr val="FDFFFF"/>
                </a:solidFill>
                <a:latin typeface="Calibri"/>
                <a:cs typeface="Calibri"/>
              </a:rPr>
              <a:t> </a:t>
            </a:r>
            <a:r>
              <a:rPr sz="706" dirty="0">
                <a:solidFill>
                  <a:srgbClr val="FDFFFF"/>
                </a:solidFill>
                <a:latin typeface="Calibri"/>
                <a:cs typeface="Calibri"/>
              </a:rPr>
              <a:t>tests  for</a:t>
            </a:r>
            <a:r>
              <a:rPr sz="706" spc="-66" dirty="0">
                <a:solidFill>
                  <a:srgbClr val="FDFFFF"/>
                </a:solidFill>
                <a:latin typeface="Calibri"/>
                <a:cs typeface="Calibri"/>
              </a:rPr>
              <a:t> </a:t>
            </a:r>
            <a:r>
              <a:rPr sz="706" spc="-9" dirty="0">
                <a:solidFill>
                  <a:srgbClr val="FDFFFF"/>
                </a:solidFill>
                <a:latin typeface="Calibri"/>
                <a:cs typeface="Calibri"/>
              </a:rPr>
              <a:t>students</a:t>
            </a:r>
            <a:endParaRPr sz="706">
              <a:latin typeface="Calibri"/>
              <a:cs typeface="Calibri"/>
            </a:endParaRPr>
          </a:p>
        </p:txBody>
      </p:sp>
      <p:sp>
        <p:nvSpPr>
          <p:cNvPr id="46" name="object 46"/>
          <p:cNvSpPr/>
          <p:nvPr/>
        </p:nvSpPr>
        <p:spPr>
          <a:xfrm>
            <a:off x="7315871" y="929864"/>
            <a:ext cx="425824" cy="0"/>
          </a:xfrm>
          <a:custGeom>
            <a:avLst/>
            <a:gdLst/>
            <a:ahLst/>
            <a:cxnLst/>
            <a:rect l="l" t="t" r="r" b="b"/>
            <a:pathLst>
              <a:path w="482600">
                <a:moveTo>
                  <a:pt x="0" y="0"/>
                </a:moveTo>
                <a:lnTo>
                  <a:pt x="482346" y="0"/>
                </a:lnTo>
              </a:path>
            </a:pathLst>
          </a:custGeom>
          <a:ln w="12700">
            <a:solidFill>
              <a:srgbClr val="5B9BD4"/>
            </a:solidFill>
          </a:ln>
        </p:spPr>
        <p:txBody>
          <a:bodyPr wrap="square" lIns="0" tIns="0" rIns="0" bIns="0" rtlCol="0"/>
          <a:lstStyle/>
          <a:p>
            <a:endParaRPr sz="1588"/>
          </a:p>
        </p:txBody>
      </p:sp>
      <p:sp>
        <p:nvSpPr>
          <p:cNvPr id="47" name="object 47"/>
          <p:cNvSpPr/>
          <p:nvPr/>
        </p:nvSpPr>
        <p:spPr>
          <a:xfrm>
            <a:off x="6701118" y="929864"/>
            <a:ext cx="494740" cy="0"/>
          </a:xfrm>
          <a:custGeom>
            <a:avLst/>
            <a:gdLst/>
            <a:ahLst/>
            <a:cxnLst/>
            <a:rect l="l" t="t" r="r" b="b"/>
            <a:pathLst>
              <a:path w="560704">
                <a:moveTo>
                  <a:pt x="0" y="0"/>
                </a:moveTo>
                <a:lnTo>
                  <a:pt x="560451" y="0"/>
                </a:lnTo>
              </a:path>
            </a:pathLst>
          </a:custGeom>
          <a:ln w="12700">
            <a:solidFill>
              <a:srgbClr val="5B9BD4"/>
            </a:solidFill>
          </a:ln>
        </p:spPr>
        <p:txBody>
          <a:bodyPr wrap="square" lIns="0" tIns="0" rIns="0" bIns="0" rtlCol="0"/>
          <a:lstStyle/>
          <a:p>
            <a:endParaRPr sz="1588"/>
          </a:p>
        </p:txBody>
      </p:sp>
      <p:sp>
        <p:nvSpPr>
          <p:cNvPr id="48" name="object 48"/>
          <p:cNvSpPr/>
          <p:nvPr/>
        </p:nvSpPr>
        <p:spPr>
          <a:xfrm>
            <a:off x="7731612" y="890420"/>
            <a:ext cx="79001" cy="79001"/>
          </a:xfrm>
          <a:custGeom>
            <a:avLst/>
            <a:gdLst/>
            <a:ahLst/>
            <a:cxnLst/>
            <a:rect l="l" t="t" r="r" b="b"/>
            <a:pathLst>
              <a:path w="89534" h="89534">
                <a:moveTo>
                  <a:pt x="0" y="0"/>
                </a:moveTo>
                <a:lnTo>
                  <a:pt x="0" y="89407"/>
                </a:lnTo>
                <a:lnTo>
                  <a:pt x="89407" y="44703"/>
                </a:lnTo>
                <a:lnTo>
                  <a:pt x="0" y="0"/>
                </a:lnTo>
                <a:close/>
              </a:path>
            </a:pathLst>
          </a:custGeom>
          <a:solidFill>
            <a:srgbClr val="5B9BD4"/>
          </a:solidFill>
        </p:spPr>
        <p:txBody>
          <a:bodyPr wrap="square" lIns="0" tIns="0" rIns="0" bIns="0" rtlCol="0"/>
          <a:lstStyle/>
          <a:p>
            <a:endParaRPr sz="1588"/>
          </a:p>
        </p:txBody>
      </p:sp>
      <p:sp>
        <p:nvSpPr>
          <p:cNvPr id="49" name="object 49"/>
          <p:cNvSpPr txBox="1"/>
          <p:nvPr/>
        </p:nvSpPr>
        <p:spPr>
          <a:xfrm>
            <a:off x="7189696" y="868120"/>
            <a:ext cx="142875" cy="108619"/>
          </a:xfrm>
          <a:prstGeom prst="rect">
            <a:avLst/>
          </a:prstGeom>
        </p:spPr>
        <p:txBody>
          <a:bodyPr vert="horz" wrap="square" lIns="0" tIns="0" rIns="0" bIns="0" rtlCol="0">
            <a:spAutoFit/>
          </a:bodyPr>
          <a:lstStyle/>
          <a:p>
            <a:pPr marL="11206"/>
            <a:r>
              <a:rPr sz="706" spc="9" dirty="0">
                <a:solidFill>
                  <a:srgbClr val="4F87BA"/>
                </a:solidFill>
                <a:latin typeface="Calibri"/>
                <a:cs typeface="Calibri"/>
              </a:rPr>
              <a:t>y</a:t>
            </a:r>
            <a:r>
              <a:rPr sz="706" spc="-26" dirty="0">
                <a:solidFill>
                  <a:srgbClr val="4F87BA"/>
                </a:solidFill>
                <a:latin typeface="Calibri"/>
                <a:cs typeface="Calibri"/>
              </a:rPr>
              <a:t>e</a:t>
            </a:r>
            <a:r>
              <a:rPr sz="706" spc="9" dirty="0">
                <a:solidFill>
                  <a:srgbClr val="4F87BA"/>
                </a:solidFill>
                <a:latin typeface="Calibri"/>
                <a:cs typeface="Calibri"/>
              </a:rPr>
              <a:t>s</a:t>
            </a:r>
            <a:endParaRPr sz="706">
              <a:latin typeface="Calibri"/>
              <a:cs typeface="Calibri"/>
            </a:endParaRPr>
          </a:p>
        </p:txBody>
      </p:sp>
      <p:sp>
        <p:nvSpPr>
          <p:cNvPr id="50" name="object 50"/>
          <p:cNvSpPr/>
          <p:nvPr/>
        </p:nvSpPr>
        <p:spPr>
          <a:xfrm>
            <a:off x="2969560" y="929864"/>
            <a:ext cx="233643" cy="0"/>
          </a:xfrm>
          <a:custGeom>
            <a:avLst/>
            <a:gdLst/>
            <a:ahLst/>
            <a:cxnLst/>
            <a:rect l="l" t="t" r="r" b="b"/>
            <a:pathLst>
              <a:path w="264794">
                <a:moveTo>
                  <a:pt x="0" y="0"/>
                </a:moveTo>
                <a:lnTo>
                  <a:pt x="264668" y="0"/>
                </a:lnTo>
              </a:path>
            </a:pathLst>
          </a:custGeom>
          <a:ln w="12700">
            <a:solidFill>
              <a:srgbClr val="5B9BD4"/>
            </a:solidFill>
          </a:ln>
        </p:spPr>
        <p:txBody>
          <a:bodyPr wrap="square" lIns="0" tIns="0" rIns="0" bIns="0" rtlCol="0"/>
          <a:lstStyle/>
          <a:p>
            <a:endParaRPr sz="1588"/>
          </a:p>
        </p:txBody>
      </p:sp>
      <p:sp>
        <p:nvSpPr>
          <p:cNvPr id="51" name="object 51"/>
          <p:cNvSpPr/>
          <p:nvPr/>
        </p:nvSpPr>
        <p:spPr>
          <a:xfrm>
            <a:off x="3193230" y="890420"/>
            <a:ext cx="79001" cy="79001"/>
          </a:xfrm>
          <a:custGeom>
            <a:avLst/>
            <a:gdLst/>
            <a:ahLst/>
            <a:cxnLst/>
            <a:rect l="l" t="t" r="r" b="b"/>
            <a:pathLst>
              <a:path w="89535" h="89534">
                <a:moveTo>
                  <a:pt x="0" y="0"/>
                </a:moveTo>
                <a:lnTo>
                  <a:pt x="0" y="89407"/>
                </a:lnTo>
                <a:lnTo>
                  <a:pt x="89407" y="44703"/>
                </a:lnTo>
                <a:lnTo>
                  <a:pt x="0" y="0"/>
                </a:lnTo>
                <a:close/>
              </a:path>
            </a:pathLst>
          </a:custGeom>
          <a:solidFill>
            <a:srgbClr val="5B9BD4"/>
          </a:solidFill>
        </p:spPr>
        <p:txBody>
          <a:bodyPr wrap="square" lIns="0" tIns="0" rIns="0" bIns="0" rtlCol="0"/>
          <a:lstStyle/>
          <a:p>
            <a:endParaRPr sz="1588"/>
          </a:p>
        </p:txBody>
      </p:sp>
      <p:sp>
        <p:nvSpPr>
          <p:cNvPr id="52" name="object 52"/>
          <p:cNvSpPr/>
          <p:nvPr/>
        </p:nvSpPr>
        <p:spPr>
          <a:xfrm>
            <a:off x="4078942" y="929864"/>
            <a:ext cx="435349" cy="0"/>
          </a:xfrm>
          <a:custGeom>
            <a:avLst/>
            <a:gdLst/>
            <a:ahLst/>
            <a:cxnLst/>
            <a:rect l="l" t="t" r="r" b="b"/>
            <a:pathLst>
              <a:path w="493394">
                <a:moveTo>
                  <a:pt x="0" y="0"/>
                </a:moveTo>
                <a:lnTo>
                  <a:pt x="493268" y="0"/>
                </a:lnTo>
              </a:path>
            </a:pathLst>
          </a:custGeom>
          <a:ln w="12700">
            <a:solidFill>
              <a:srgbClr val="5B9BD4"/>
            </a:solidFill>
          </a:ln>
        </p:spPr>
        <p:txBody>
          <a:bodyPr wrap="square" lIns="0" tIns="0" rIns="0" bIns="0" rtlCol="0"/>
          <a:lstStyle/>
          <a:p>
            <a:endParaRPr sz="1588"/>
          </a:p>
        </p:txBody>
      </p:sp>
      <p:sp>
        <p:nvSpPr>
          <p:cNvPr id="53" name="object 53"/>
          <p:cNvSpPr/>
          <p:nvPr/>
        </p:nvSpPr>
        <p:spPr>
          <a:xfrm>
            <a:off x="4504318" y="890420"/>
            <a:ext cx="79001" cy="79001"/>
          </a:xfrm>
          <a:custGeom>
            <a:avLst/>
            <a:gdLst/>
            <a:ahLst/>
            <a:cxnLst/>
            <a:rect l="l" t="t" r="r" b="b"/>
            <a:pathLst>
              <a:path w="89535" h="89534">
                <a:moveTo>
                  <a:pt x="0" y="0"/>
                </a:moveTo>
                <a:lnTo>
                  <a:pt x="0" y="89407"/>
                </a:lnTo>
                <a:lnTo>
                  <a:pt x="89407" y="44703"/>
                </a:lnTo>
                <a:lnTo>
                  <a:pt x="0" y="0"/>
                </a:lnTo>
                <a:close/>
              </a:path>
            </a:pathLst>
          </a:custGeom>
          <a:solidFill>
            <a:srgbClr val="5B9BD4"/>
          </a:solidFill>
        </p:spPr>
        <p:txBody>
          <a:bodyPr wrap="square" lIns="0" tIns="0" rIns="0" bIns="0" rtlCol="0"/>
          <a:lstStyle/>
          <a:p>
            <a:endParaRPr sz="1588"/>
          </a:p>
        </p:txBody>
      </p:sp>
      <p:sp>
        <p:nvSpPr>
          <p:cNvPr id="54" name="object 54"/>
          <p:cNvSpPr/>
          <p:nvPr/>
        </p:nvSpPr>
        <p:spPr>
          <a:xfrm>
            <a:off x="5390031" y="929864"/>
            <a:ext cx="435349" cy="0"/>
          </a:xfrm>
          <a:custGeom>
            <a:avLst/>
            <a:gdLst/>
            <a:ahLst/>
            <a:cxnLst/>
            <a:rect l="l" t="t" r="r" b="b"/>
            <a:pathLst>
              <a:path w="493395">
                <a:moveTo>
                  <a:pt x="0" y="0"/>
                </a:moveTo>
                <a:lnTo>
                  <a:pt x="493267" y="0"/>
                </a:lnTo>
              </a:path>
            </a:pathLst>
          </a:custGeom>
          <a:ln w="12700">
            <a:solidFill>
              <a:srgbClr val="5B9BD4"/>
            </a:solidFill>
          </a:ln>
        </p:spPr>
        <p:txBody>
          <a:bodyPr wrap="square" lIns="0" tIns="0" rIns="0" bIns="0" rtlCol="0"/>
          <a:lstStyle/>
          <a:p>
            <a:endParaRPr sz="1588"/>
          </a:p>
        </p:txBody>
      </p:sp>
      <p:sp>
        <p:nvSpPr>
          <p:cNvPr id="55" name="object 55"/>
          <p:cNvSpPr/>
          <p:nvPr/>
        </p:nvSpPr>
        <p:spPr>
          <a:xfrm>
            <a:off x="5815406" y="890420"/>
            <a:ext cx="79001" cy="79001"/>
          </a:xfrm>
          <a:custGeom>
            <a:avLst/>
            <a:gdLst/>
            <a:ahLst/>
            <a:cxnLst/>
            <a:rect l="l" t="t" r="r" b="b"/>
            <a:pathLst>
              <a:path w="89535" h="89534">
                <a:moveTo>
                  <a:pt x="0" y="0"/>
                </a:moveTo>
                <a:lnTo>
                  <a:pt x="0" y="89407"/>
                </a:lnTo>
                <a:lnTo>
                  <a:pt x="89408" y="44703"/>
                </a:lnTo>
                <a:lnTo>
                  <a:pt x="0" y="0"/>
                </a:lnTo>
                <a:close/>
              </a:path>
            </a:pathLst>
          </a:custGeom>
          <a:solidFill>
            <a:srgbClr val="5B9BD4"/>
          </a:solidFill>
        </p:spPr>
        <p:txBody>
          <a:bodyPr wrap="square" lIns="0" tIns="0" rIns="0" bIns="0" rtlCol="0"/>
          <a:lstStyle/>
          <a:p>
            <a:endParaRPr sz="1588"/>
          </a:p>
        </p:txBody>
      </p:sp>
      <p:sp>
        <p:nvSpPr>
          <p:cNvPr id="56" name="object 56"/>
          <p:cNvSpPr/>
          <p:nvPr/>
        </p:nvSpPr>
        <p:spPr>
          <a:xfrm>
            <a:off x="8370794" y="1333276"/>
            <a:ext cx="0" cy="121584"/>
          </a:xfrm>
          <a:custGeom>
            <a:avLst/>
            <a:gdLst/>
            <a:ahLst/>
            <a:cxnLst/>
            <a:rect l="l" t="t" r="r" b="b"/>
            <a:pathLst>
              <a:path h="137794">
                <a:moveTo>
                  <a:pt x="0" y="0"/>
                </a:moveTo>
                <a:lnTo>
                  <a:pt x="0" y="137794"/>
                </a:lnTo>
              </a:path>
            </a:pathLst>
          </a:custGeom>
          <a:ln w="12700">
            <a:solidFill>
              <a:srgbClr val="5B9BD4"/>
            </a:solidFill>
          </a:ln>
        </p:spPr>
        <p:txBody>
          <a:bodyPr wrap="square" lIns="0" tIns="0" rIns="0" bIns="0" rtlCol="0"/>
          <a:lstStyle/>
          <a:p>
            <a:endParaRPr sz="1588"/>
          </a:p>
        </p:txBody>
      </p:sp>
      <p:sp>
        <p:nvSpPr>
          <p:cNvPr id="57" name="object 57"/>
          <p:cNvSpPr/>
          <p:nvPr/>
        </p:nvSpPr>
        <p:spPr>
          <a:xfrm>
            <a:off x="8331350" y="1444999"/>
            <a:ext cx="79001" cy="79001"/>
          </a:xfrm>
          <a:custGeom>
            <a:avLst/>
            <a:gdLst/>
            <a:ahLst/>
            <a:cxnLst/>
            <a:rect l="l" t="t" r="r" b="b"/>
            <a:pathLst>
              <a:path w="89534" h="89535">
                <a:moveTo>
                  <a:pt x="89407" y="0"/>
                </a:moveTo>
                <a:lnTo>
                  <a:pt x="0" y="0"/>
                </a:lnTo>
                <a:lnTo>
                  <a:pt x="44703" y="89408"/>
                </a:lnTo>
                <a:lnTo>
                  <a:pt x="89407" y="0"/>
                </a:lnTo>
                <a:close/>
              </a:path>
            </a:pathLst>
          </a:custGeom>
          <a:solidFill>
            <a:srgbClr val="5B9BD4"/>
          </a:solidFill>
        </p:spPr>
        <p:txBody>
          <a:bodyPr wrap="square" lIns="0" tIns="0" rIns="0" bIns="0" rtlCol="0"/>
          <a:lstStyle/>
          <a:p>
            <a:endParaRPr sz="1588"/>
          </a:p>
        </p:txBody>
      </p:sp>
      <p:sp>
        <p:nvSpPr>
          <p:cNvPr id="58" name="object 58"/>
          <p:cNvSpPr/>
          <p:nvPr/>
        </p:nvSpPr>
        <p:spPr>
          <a:xfrm>
            <a:off x="9071162" y="5202388"/>
            <a:ext cx="911878" cy="525275"/>
          </a:xfrm>
          <a:prstGeom prst="rect">
            <a:avLst/>
          </a:prstGeom>
          <a:blipFill>
            <a:blip r:embed="rId10" cstate="print"/>
            <a:stretch>
              <a:fillRect/>
            </a:stretch>
          </a:blipFill>
        </p:spPr>
        <p:txBody>
          <a:bodyPr wrap="square" lIns="0" tIns="0" rIns="0" bIns="0" rtlCol="0"/>
          <a:lstStyle/>
          <a:p>
            <a:endParaRPr sz="1588"/>
          </a:p>
        </p:txBody>
      </p:sp>
      <p:sp>
        <p:nvSpPr>
          <p:cNvPr id="59" name="object 59"/>
          <p:cNvSpPr/>
          <p:nvPr/>
        </p:nvSpPr>
        <p:spPr>
          <a:xfrm>
            <a:off x="9121588" y="5234269"/>
            <a:ext cx="806824" cy="423581"/>
          </a:xfrm>
          <a:custGeom>
            <a:avLst/>
            <a:gdLst/>
            <a:ahLst/>
            <a:cxnLst/>
            <a:rect l="l" t="t" r="r" b="b"/>
            <a:pathLst>
              <a:path w="914400" h="480060">
                <a:moveTo>
                  <a:pt x="685800" y="0"/>
                </a:moveTo>
                <a:lnTo>
                  <a:pt x="228600" y="0"/>
                </a:lnTo>
                <a:lnTo>
                  <a:pt x="182533" y="4875"/>
                </a:lnTo>
                <a:lnTo>
                  <a:pt x="139624" y="18859"/>
                </a:lnTo>
                <a:lnTo>
                  <a:pt x="100793" y="40987"/>
                </a:lnTo>
                <a:lnTo>
                  <a:pt x="66960" y="70294"/>
                </a:lnTo>
                <a:lnTo>
                  <a:pt x="39045" y="105816"/>
                </a:lnTo>
                <a:lnTo>
                  <a:pt x="17966" y="146589"/>
                </a:lnTo>
                <a:lnTo>
                  <a:pt x="4644" y="191648"/>
                </a:lnTo>
                <a:lnTo>
                  <a:pt x="0" y="240029"/>
                </a:lnTo>
                <a:lnTo>
                  <a:pt x="4644" y="288411"/>
                </a:lnTo>
                <a:lnTo>
                  <a:pt x="17966" y="333470"/>
                </a:lnTo>
                <a:lnTo>
                  <a:pt x="39045" y="374243"/>
                </a:lnTo>
                <a:lnTo>
                  <a:pt x="66960" y="409765"/>
                </a:lnTo>
                <a:lnTo>
                  <a:pt x="100793" y="439072"/>
                </a:lnTo>
                <a:lnTo>
                  <a:pt x="139624" y="461200"/>
                </a:lnTo>
                <a:lnTo>
                  <a:pt x="182533" y="475184"/>
                </a:lnTo>
                <a:lnTo>
                  <a:pt x="228600" y="480059"/>
                </a:lnTo>
                <a:lnTo>
                  <a:pt x="685800" y="480059"/>
                </a:lnTo>
                <a:lnTo>
                  <a:pt x="731866" y="475184"/>
                </a:lnTo>
                <a:lnTo>
                  <a:pt x="774775" y="461200"/>
                </a:lnTo>
                <a:lnTo>
                  <a:pt x="813606" y="439072"/>
                </a:lnTo>
                <a:lnTo>
                  <a:pt x="847439" y="409765"/>
                </a:lnTo>
                <a:lnTo>
                  <a:pt x="875354" y="374243"/>
                </a:lnTo>
                <a:lnTo>
                  <a:pt x="896433" y="333470"/>
                </a:lnTo>
                <a:lnTo>
                  <a:pt x="909755" y="288411"/>
                </a:lnTo>
                <a:lnTo>
                  <a:pt x="914400" y="240029"/>
                </a:lnTo>
                <a:lnTo>
                  <a:pt x="909755" y="191648"/>
                </a:lnTo>
                <a:lnTo>
                  <a:pt x="896433" y="146589"/>
                </a:lnTo>
                <a:lnTo>
                  <a:pt x="875354" y="105816"/>
                </a:lnTo>
                <a:lnTo>
                  <a:pt x="847439" y="70294"/>
                </a:lnTo>
                <a:lnTo>
                  <a:pt x="813606" y="40987"/>
                </a:lnTo>
                <a:lnTo>
                  <a:pt x="774775" y="18859"/>
                </a:lnTo>
                <a:lnTo>
                  <a:pt x="731866" y="4875"/>
                </a:lnTo>
                <a:lnTo>
                  <a:pt x="685800" y="0"/>
                </a:lnTo>
                <a:close/>
              </a:path>
            </a:pathLst>
          </a:custGeom>
          <a:solidFill>
            <a:srgbClr val="4F87BA"/>
          </a:solidFill>
        </p:spPr>
        <p:txBody>
          <a:bodyPr wrap="square" lIns="0" tIns="0" rIns="0" bIns="0" rtlCol="0"/>
          <a:lstStyle/>
          <a:p>
            <a:endParaRPr sz="1588"/>
          </a:p>
        </p:txBody>
      </p:sp>
      <p:sp>
        <p:nvSpPr>
          <p:cNvPr id="60" name="object 60"/>
          <p:cNvSpPr/>
          <p:nvPr/>
        </p:nvSpPr>
        <p:spPr>
          <a:xfrm>
            <a:off x="9121588" y="5234269"/>
            <a:ext cx="806824" cy="423581"/>
          </a:xfrm>
          <a:custGeom>
            <a:avLst/>
            <a:gdLst/>
            <a:ahLst/>
            <a:cxnLst/>
            <a:rect l="l" t="t" r="r" b="b"/>
            <a:pathLst>
              <a:path w="914400" h="480060">
                <a:moveTo>
                  <a:pt x="228600" y="480059"/>
                </a:moveTo>
                <a:lnTo>
                  <a:pt x="685800" y="480059"/>
                </a:lnTo>
                <a:lnTo>
                  <a:pt x="731866" y="475184"/>
                </a:lnTo>
                <a:lnTo>
                  <a:pt x="774775" y="461200"/>
                </a:lnTo>
                <a:lnTo>
                  <a:pt x="813606" y="439072"/>
                </a:lnTo>
                <a:lnTo>
                  <a:pt x="847439" y="409765"/>
                </a:lnTo>
                <a:lnTo>
                  <a:pt x="875354" y="374243"/>
                </a:lnTo>
                <a:lnTo>
                  <a:pt x="896433" y="333470"/>
                </a:lnTo>
                <a:lnTo>
                  <a:pt x="909755" y="288411"/>
                </a:lnTo>
                <a:lnTo>
                  <a:pt x="914400" y="240029"/>
                </a:lnTo>
                <a:lnTo>
                  <a:pt x="909755" y="191648"/>
                </a:lnTo>
                <a:lnTo>
                  <a:pt x="896433" y="146589"/>
                </a:lnTo>
                <a:lnTo>
                  <a:pt x="875354" y="105816"/>
                </a:lnTo>
                <a:lnTo>
                  <a:pt x="847439" y="70294"/>
                </a:lnTo>
                <a:lnTo>
                  <a:pt x="813606" y="40987"/>
                </a:lnTo>
                <a:lnTo>
                  <a:pt x="774775" y="18859"/>
                </a:lnTo>
                <a:lnTo>
                  <a:pt x="731866" y="4875"/>
                </a:lnTo>
                <a:lnTo>
                  <a:pt x="685800" y="0"/>
                </a:lnTo>
                <a:lnTo>
                  <a:pt x="228600" y="0"/>
                </a:lnTo>
                <a:lnTo>
                  <a:pt x="182533" y="4875"/>
                </a:lnTo>
                <a:lnTo>
                  <a:pt x="139624" y="18859"/>
                </a:lnTo>
                <a:lnTo>
                  <a:pt x="100793" y="40987"/>
                </a:lnTo>
                <a:lnTo>
                  <a:pt x="66960" y="70294"/>
                </a:lnTo>
                <a:lnTo>
                  <a:pt x="39045" y="105816"/>
                </a:lnTo>
                <a:lnTo>
                  <a:pt x="17966" y="146589"/>
                </a:lnTo>
                <a:lnTo>
                  <a:pt x="4644" y="191648"/>
                </a:lnTo>
                <a:lnTo>
                  <a:pt x="0" y="240029"/>
                </a:lnTo>
                <a:lnTo>
                  <a:pt x="4644" y="288411"/>
                </a:lnTo>
                <a:lnTo>
                  <a:pt x="17966" y="333470"/>
                </a:lnTo>
                <a:lnTo>
                  <a:pt x="39045" y="374243"/>
                </a:lnTo>
                <a:lnTo>
                  <a:pt x="66960" y="409765"/>
                </a:lnTo>
                <a:lnTo>
                  <a:pt x="100793" y="439072"/>
                </a:lnTo>
                <a:lnTo>
                  <a:pt x="139624" y="461200"/>
                </a:lnTo>
                <a:lnTo>
                  <a:pt x="182533" y="475184"/>
                </a:lnTo>
                <a:lnTo>
                  <a:pt x="228600" y="480059"/>
                </a:lnTo>
                <a:close/>
              </a:path>
            </a:pathLst>
          </a:custGeom>
          <a:ln w="9525">
            <a:solidFill>
              <a:srgbClr val="41709C"/>
            </a:solidFill>
          </a:ln>
        </p:spPr>
        <p:txBody>
          <a:bodyPr wrap="square" lIns="0" tIns="0" rIns="0" bIns="0" rtlCol="0"/>
          <a:lstStyle/>
          <a:p>
            <a:endParaRPr sz="1588"/>
          </a:p>
        </p:txBody>
      </p:sp>
      <p:sp>
        <p:nvSpPr>
          <p:cNvPr id="61" name="object 61"/>
          <p:cNvSpPr txBox="1"/>
          <p:nvPr/>
        </p:nvSpPr>
        <p:spPr>
          <a:xfrm>
            <a:off x="9204288" y="5282452"/>
            <a:ext cx="658906" cy="325858"/>
          </a:xfrm>
          <a:prstGeom prst="rect">
            <a:avLst/>
          </a:prstGeom>
        </p:spPr>
        <p:txBody>
          <a:bodyPr vert="horz" wrap="square" lIns="0" tIns="0" rIns="0" bIns="0" rtlCol="0">
            <a:spAutoFit/>
          </a:bodyPr>
          <a:lstStyle/>
          <a:p>
            <a:pPr marL="10646" marR="4483" algn="ctr"/>
            <a:r>
              <a:rPr sz="706" spc="-4" dirty="0">
                <a:solidFill>
                  <a:srgbClr val="FDFFFF"/>
                </a:solidFill>
                <a:latin typeface="Calibri"/>
                <a:cs typeface="Calibri"/>
              </a:rPr>
              <a:t>New Report</a:t>
            </a:r>
            <a:r>
              <a:rPr sz="706" spc="-75" dirty="0">
                <a:solidFill>
                  <a:srgbClr val="FDFFFF"/>
                </a:solidFill>
                <a:latin typeface="Calibri"/>
                <a:cs typeface="Calibri"/>
              </a:rPr>
              <a:t> </a:t>
            </a:r>
            <a:r>
              <a:rPr sz="706" spc="9" dirty="0">
                <a:solidFill>
                  <a:srgbClr val="FDFFFF"/>
                </a:solidFill>
                <a:latin typeface="Calibri"/>
                <a:cs typeface="Calibri"/>
              </a:rPr>
              <a:t>Card  </a:t>
            </a:r>
            <a:r>
              <a:rPr sz="706" spc="-4" dirty="0">
                <a:solidFill>
                  <a:srgbClr val="FDFFFF"/>
                </a:solidFill>
                <a:latin typeface="Calibri"/>
                <a:cs typeface="Calibri"/>
              </a:rPr>
              <a:t>info </a:t>
            </a:r>
            <a:r>
              <a:rPr sz="706" dirty="0">
                <a:solidFill>
                  <a:srgbClr val="FDFFFF"/>
                </a:solidFill>
                <a:latin typeface="Calibri"/>
                <a:cs typeface="Calibri"/>
              </a:rPr>
              <a:t>published</a:t>
            </a:r>
            <a:r>
              <a:rPr sz="706" spc="-93" dirty="0">
                <a:solidFill>
                  <a:srgbClr val="FDFFFF"/>
                </a:solidFill>
                <a:latin typeface="Calibri"/>
                <a:cs typeface="Calibri"/>
              </a:rPr>
              <a:t> </a:t>
            </a:r>
            <a:r>
              <a:rPr sz="706" spc="13" dirty="0">
                <a:solidFill>
                  <a:srgbClr val="FDFFFF"/>
                </a:solidFill>
                <a:latin typeface="Calibri"/>
                <a:cs typeface="Calibri"/>
              </a:rPr>
              <a:t>on  </a:t>
            </a:r>
            <a:r>
              <a:rPr sz="706" spc="4" dirty="0">
                <a:solidFill>
                  <a:srgbClr val="FDFFFF"/>
                </a:solidFill>
                <a:latin typeface="Calibri"/>
                <a:cs typeface="Calibri"/>
              </a:rPr>
              <a:t>web</a:t>
            </a:r>
            <a:endParaRPr sz="706">
              <a:latin typeface="Calibri"/>
              <a:cs typeface="Calibri"/>
            </a:endParaRPr>
          </a:p>
        </p:txBody>
      </p:sp>
      <p:sp>
        <p:nvSpPr>
          <p:cNvPr id="62" name="object 62"/>
          <p:cNvSpPr/>
          <p:nvPr/>
        </p:nvSpPr>
        <p:spPr>
          <a:xfrm>
            <a:off x="8370794" y="2129006"/>
            <a:ext cx="0" cy="121584"/>
          </a:xfrm>
          <a:custGeom>
            <a:avLst/>
            <a:gdLst/>
            <a:ahLst/>
            <a:cxnLst/>
            <a:rect l="l" t="t" r="r" b="b"/>
            <a:pathLst>
              <a:path h="137794">
                <a:moveTo>
                  <a:pt x="0" y="0"/>
                </a:moveTo>
                <a:lnTo>
                  <a:pt x="0" y="137794"/>
                </a:lnTo>
              </a:path>
            </a:pathLst>
          </a:custGeom>
          <a:ln w="12700">
            <a:solidFill>
              <a:srgbClr val="5B9BD4"/>
            </a:solidFill>
          </a:ln>
        </p:spPr>
        <p:txBody>
          <a:bodyPr wrap="square" lIns="0" tIns="0" rIns="0" bIns="0" rtlCol="0"/>
          <a:lstStyle/>
          <a:p>
            <a:endParaRPr sz="1588"/>
          </a:p>
        </p:txBody>
      </p:sp>
      <p:sp>
        <p:nvSpPr>
          <p:cNvPr id="63" name="object 63"/>
          <p:cNvSpPr/>
          <p:nvPr/>
        </p:nvSpPr>
        <p:spPr>
          <a:xfrm>
            <a:off x="8331350" y="2240730"/>
            <a:ext cx="79001" cy="79001"/>
          </a:xfrm>
          <a:custGeom>
            <a:avLst/>
            <a:gdLst/>
            <a:ahLst/>
            <a:cxnLst/>
            <a:rect l="l" t="t" r="r" b="b"/>
            <a:pathLst>
              <a:path w="89534" h="89535">
                <a:moveTo>
                  <a:pt x="89407" y="0"/>
                </a:moveTo>
                <a:lnTo>
                  <a:pt x="0" y="0"/>
                </a:lnTo>
                <a:lnTo>
                  <a:pt x="44703" y="89408"/>
                </a:lnTo>
                <a:lnTo>
                  <a:pt x="89407" y="0"/>
                </a:lnTo>
                <a:close/>
              </a:path>
            </a:pathLst>
          </a:custGeom>
          <a:solidFill>
            <a:srgbClr val="5B9BD4"/>
          </a:solidFill>
        </p:spPr>
        <p:txBody>
          <a:bodyPr wrap="square" lIns="0" tIns="0" rIns="0" bIns="0" rtlCol="0"/>
          <a:lstStyle/>
          <a:p>
            <a:endParaRPr sz="1588"/>
          </a:p>
        </p:txBody>
      </p:sp>
      <p:sp>
        <p:nvSpPr>
          <p:cNvPr id="64" name="object 64"/>
          <p:cNvSpPr/>
          <p:nvPr/>
        </p:nvSpPr>
        <p:spPr>
          <a:xfrm>
            <a:off x="8370794" y="2924735"/>
            <a:ext cx="0" cy="411256"/>
          </a:xfrm>
          <a:custGeom>
            <a:avLst/>
            <a:gdLst/>
            <a:ahLst/>
            <a:cxnLst/>
            <a:rect l="l" t="t" r="r" b="b"/>
            <a:pathLst>
              <a:path h="466089">
                <a:moveTo>
                  <a:pt x="0" y="0"/>
                </a:moveTo>
                <a:lnTo>
                  <a:pt x="0" y="465836"/>
                </a:lnTo>
              </a:path>
            </a:pathLst>
          </a:custGeom>
          <a:ln w="12700">
            <a:solidFill>
              <a:srgbClr val="5B9BD4"/>
            </a:solidFill>
          </a:ln>
        </p:spPr>
        <p:txBody>
          <a:bodyPr wrap="square" lIns="0" tIns="0" rIns="0" bIns="0" rtlCol="0"/>
          <a:lstStyle/>
          <a:p>
            <a:endParaRPr sz="1588"/>
          </a:p>
        </p:txBody>
      </p:sp>
      <p:sp>
        <p:nvSpPr>
          <p:cNvPr id="65" name="object 65"/>
          <p:cNvSpPr/>
          <p:nvPr/>
        </p:nvSpPr>
        <p:spPr>
          <a:xfrm>
            <a:off x="8331350" y="3325907"/>
            <a:ext cx="79001" cy="79001"/>
          </a:xfrm>
          <a:custGeom>
            <a:avLst/>
            <a:gdLst/>
            <a:ahLst/>
            <a:cxnLst/>
            <a:rect l="l" t="t" r="r" b="b"/>
            <a:pathLst>
              <a:path w="89534" h="89535">
                <a:moveTo>
                  <a:pt x="89407" y="0"/>
                </a:moveTo>
                <a:lnTo>
                  <a:pt x="0" y="0"/>
                </a:lnTo>
                <a:lnTo>
                  <a:pt x="44703" y="89407"/>
                </a:lnTo>
                <a:lnTo>
                  <a:pt x="89407" y="0"/>
                </a:lnTo>
                <a:close/>
              </a:path>
            </a:pathLst>
          </a:custGeom>
          <a:solidFill>
            <a:srgbClr val="5B9BD4"/>
          </a:solidFill>
        </p:spPr>
        <p:txBody>
          <a:bodyPr wrap="square" lIns="0" tIns="0" rIns="0" bIns="0" rtlCol="0"/>
          <a:lstStyle/>
          <a:p>
            <a:endParaRPr sz="1588"/>
          </a:p>
        </p:txBody>
      </p:sp>
      <p:sp>
        <p:nvSpPr>
          <p:cNvPr id="66" name="object 66"/>
          <p:cNvSpPr/>
          <p:nvPr/>
        </p:nvSpPr>
        <p:spPr>
          <a:xfrm>
            <a:off x="9525000" y="5657850"/>
            <a:ext cx="0" cy="122704"/>
          </a:xfrm>
          <a:custGeom>
            <a:avLst/>
            <a:gdLst/>
            <a:ahLst/>
            <a:cxnLst/>
            <a:rect l="l" t="t" r="r" b="b"/>
            <a:pathLst>
              <a:path h="139065">
                <a:moveTo>
                  <a:pt x="0" y="0"/>
                </a:moveTo>
                <a:lnTo>
                  <a:pt x="0" y="138938"/>
                </a:lnTo>
              </a:path>
            </a:pathLst>
          </a:custGeom>
          <a:ln w="12700">
            <a:solidFill>
              <a:srgbClr val="5B9BD4"/>
            </a:solidFill>
          </a:ln>
        </p:spPr>
        <p:txBody>
          <a:bodyPr wrap="square" lIns="0" tIns="0" rIns="0" bIns="0" rtlCol="0"/>
          <a:lstStyle/>
          <a:p>
            <a:endParaRPr sz="1588"/>
          </a:p>
        </p:txBody>
      </p:sp>
      <p:sp>
        <p:nvSpPr>
          <p:cNvPr id="67" name="object 67"/>
          <p:cNvSpPr/>
          <p:nvPr/>
        </p:nvSpPr>
        <p:spPr>
          <a:xfrm>
            <a:off x="9485556" y="5770583"/>
            <a:ext cx="79001" cy="79001"/>
          </a:xfrm>
          <a:custGeom>
            <a:avLst/>
            <a:gdLst/>
            <a:ahLst/>
            <a:cxnLst/>
            <a:rect l="l" t="t" r="r" b="b"/>
            <a:pathLst>
              <a:path w="89534" h="89534">
                <a:moveTo>
                  <a:pt x="89407" y="0"/>
                </a:moveTo>
                <a:lnTo>
                  <a:pt x="0" y="0"/>
                </a:lnTo>
                <a:lnTo>
                  <a:pt x="44703" y="89407"/>
                </a:lnTo>
                <a:lnTo>
                  <a:pt x="89407" y="0"/>
                </a:lnTo>
                <a:close/>
              </a:path>
            </a:pathLst>
          </a:custGeom>
          <a:solidFill>
            <a:srgbClr val="5B9BD4"/>
          </a:solidFill>
        </p:spPr>
        <p:txBody>
          <a:bodyPr wrap="square" lIns="0" tIns="0" rIns="0" bIns="0" rtlCol="0"/>
          <a:lstStyle/>
          <a:p>
            <a:endParaRPr sz="1588"/>
          </a:p>
        </p:txBody>
      </p:sp>
      <p:sp>
        <p:nvSpPr>
          <p:cNvPr id="68" name="object 68"/>
          <p:cNvSpPr/>
          <p:nvPr/>
        </p:nvSpPr>
        <p:spPr>
          <a:xfrm>
            <a:off x="3221691" y="1479120"/>
            <a:ext cx="911878" cy="710172"/>
          </a:xfrm>
          <a:prstGeom prst="rect">
            <a:avLst/>
          </a:prstGeom>
          <a:blipFill>
            <a:blip r:embed="rId11" cstate="print"/>
            <a:stretch>
              <a:fillRect/>
            </a:stretch>
          </a:blipFill>
        </p:spPr>
        <p:txBody>
          <a:bodyPr wrap="square" lIns="0" tIns="0" rIns="0" bIns="0" rtlCol="0"/>
          <a:lstStyle/>
          <a:p>
            <a:endParaRPr sz="1588"/>
          </a:p>
        </p:txBody>
      </p:sp>
      <p:sp>
        <p:nvSpPr>
          <p:cNvPr id="69" name="object 69"/>
          <p:cNvSpPr/>
          <p:nvPr/>
        </p:nvSpPr>
        <p:spPr>
          <a:xfrm>
            <a:off x="3272117" y="1512794"/>
            <a:ext cx="806824" cy="605118"/>
          </a:xfrm>
          <a:custGeom>
            <a:avLst/>
            <a:gdLst/>
            <a:ahLst/>
            <a:cxnLst/>
            <a:rect l="l" t="t" r="r" b="b"/>
            <a:pathLst>
              <a:path w="914400" h="685800">
                <a:moveTo>
                  <a:pt x="0" y="685800"/>
                </a:moveTo>
                <a:lnTo>
                  <a:pt x="914400" y="685800"/>
                </a:lnTo>
                <a:lnTo>
                  <a:pt x="914400" y="0"/>
                </a:lnTo>
                <a:lnTo>
                  <a:pt x="0" y="0"/>
                </a:lnTo>
                <a:lnTo>
                  <a:pt x="0" y="685800"/>
                </a:lnTo>
                <a:close/>
              </a:path>
            </a:pathLst>
          </a:custGeom>
          <a:solidFill>
            <a:srgbClr val="5B9BD4"/>
          </a:solidFill>
        </p:spPr>
        <p:txBody>
          <a:bodyPr wrap="square" lIns="0" tIns="0" rIns="0" bIns="0" rtlCol="0"/>
          <a:lstStyle/>
          <a:p>
            <a:endParaRPr sz="1588"/>
          </a:p>
        </p:txBody>
      </p:sp>
      <p:sp>
        <p:nvSpPr>
          <p:cNvPr id="70" name="object 70"/>
          <p:cNvSpPr/>
          <p:nvPr/>
        </p:nvSpPr>
        <p:spPr>
          <a:xfrm>
            <a:off x="3272117" y="1512794"/>
            <a:ext cx="806824" cy="605118"/>
          </a:xfrm>
          <a:custGeom>
            <a:avLst/>
            <a:gdLst/>
            <a:ahLst/>
            <a:cxnLst/>
            <a:rect l="l" t="t" r="r" b="b"/>
            <a:pathLst>
              <a:path w="914400" h="685800">
                <a:moveTo>
                  <a:pt x="0" y="685800"/>
                </a:moveTo>
                <a:lnTo>
                  <a:pt x="914400" y="685800"/>
                </a:lnTo>
                <a:lnTo>
                  <a:pt x="914400" y="0"/>
                </a:lnTo>
                <a:lnTo>
                  <a:pt x="0" y="0"/>
                </a:lnTo>
                <a:lnTo>
                  <a:pt x="0" y="685800"/>
                </a:lnTo>
                <a:close/>
              </a:path>
            </a:pathLst>
          </a:custGeom>
          <a:ln w="3175">
            <a:solidFill>
              <a:srgbClr val="C7C7C7"/>
            </a:solidFill>
          </a:ln>
        </p:spPr>
        <p:txBody>
          <a:bodyPr wrap="square" lIns="0" tIns="0" rIns="0" bIns="0" rtlCol="0"/>
          <a:lstStyle/>
          <a:p>
            <a:endParaRPr sz="1588"/>
          </a:p>
        </p:txBody>
      </p:sp>
      <p:sp>
        <p:nvSpPr>
          <p:cNvPr id="71" name="object 71"/>
          <p:cNvSpPr txBox="1"/>
          <p:nvPr/>
        </p:nvSpPr>
        <p:spPr>
          <a:xfrm>
            <a:off x="3360645" y="1647265"/>
            <a:ext cx="634813" cy="325858"/>
          </a:xfrm>
          <a:prstGeom prst="rect">
            <a:avLst/>
          </a:prstGeom>
        </p:spPr>
        <p:txBody>
          <a:bodyPr vert="horz" wrap="square" lIns="0" tIns="0" rIns="0" bIns="0" rtlCol="0">
            <a:spAutoFit/>
          </a:bodyPr>
          <a:lstStyle/>
          <a:p>
            <a:pPr marL="11206" marR="4483" algn="ctr"/>
            <a:r>
              <a:rPr sz="706" spc="-4" dirty="0">
                <a:solidFill>
                  <a:srgbClr val="FDFFFF"/>
                </a:solidFill>
                <a:latin typeface="Calibri"/>
                <a:cs typeface="Calibri"/>
              </a:rPr>
              <a:t>District</a:t>
            </a:r>
            <a:r>
              <a:rPr sz="706" spc="-66" dirty="0">
                <a:solidFill>
                  <a:srgbClr val="FDFFFF"/>
                </a:solidFill>
                <a:latin typeface="Calibri"/>
                <a:cs typeface="Calibri"/>
              </a:rPr>
              <a:t> </a:t>
            </a:r>
            <a:r>
              <a:rPr sz="706" dirty="0">
                <a:solidFill>
                  <a:srgbClr val="FDFFFF"/>
                </a:solidFill>
                <a:latin typeface="Calibri"/>
                <a:cs typeface="Calibri"/>
              </a:rPr>
              <a:t>corrects/  updates </a:t>
            </a:r>
            <a:r>
              <a:rPr sz="706" spc="13" dirty="0">
                <a:solidFill>
                  <a:srgbClr val="FDFFFF"/>
                </a:solidFill>
                <a:latin typeface="Calibri"/>
                <a:cs typeface="Calibri"/>
              </a:rPr>
              <a:t>info </a:t>
            </a:r>
            <a:r>
              <a:rPr sz="706" spc="-18" dirty="0">
                <a:solidFill>
                  <a:srgbClr val="FDFFFF"/>
                </a:solidFill>
                <a:latin typeface="Calibri"/>
                <a:cs typeface="Calibri"/>
              </a:rPr>
              <a:t>on  </a:t>
            </a:r>
            <a:r>
              <a:rPr sz="706" spc="-9" dirty="0">
                <a:solidFill>
                  <a:srgbClr val="FDFFFF"/>
                </a:solidFill>
                <a:latin typeface="Calibri"/>
                <a:cs typeface="Calibri"/>
              </a:rPr>
              <a:t>CEDARS</a:t>
            </a:r>
            <a:endParaRPr sz="706">
              <a:latin typeface="Calibri"/>
              <a:cs typeface="Calibri"/>
            </a:endParaRPr>
          </a:p>
        </p:txBody>
      </p:sp>
      <p:sp>
        <p:nvSpPr>
          <p:cNvPr id="72" name="object 72"/>
          <p:cNvSpPr/>
          <p:nvPr/>
        </p:nvSpPr>
        <p:spPr>
          <a:xfrm>
            <a:off x="4147971" y="1232423"/>
            <a:ext cx="2149849" cy="583266"/>
          </a:xfrm>
          <a:custGeom>
            <a:avLst/>
            <a:gdLst/>
            <a:ahLst/>
            <a:cxnLst/>
            <a:rect l="l" t="t" r="r" b="b"/>
            <a:pathLst>
              <a:path w="2436495" h="661035">
                <a:moveTo>
                  <a:pt x="2436368" y="0"/>
                </a:moveTo>
                <a:lnTo>
                  <a:pt x="2436368" y="660653"/>
                </a:lnTo>
                <a:lnTo>
                  <a:pt x="0" y="660653"/>
                </a:lnTo>
              </a:path>
            </a:pathLst>
          </a:custGeom>
          <a:ln w="12700">
            <a:solidFill>
              <a:srgbClr val="5B9BD4"/>
            </a:solidFill>
          </a:ln>
        </p:spPr>
        <p:txBody>
          <a:bodyPr wrap="square" lIns="0" tIns="0" rIns="0" bIns="0" rtlCol="0"/>
          <a:lstStyle/>
          <a:p>
            <a:endParaRPr sz="1588"/>
          </a:p>
        </p:txBody>
      </p:sp>
      <p:sp>
        <p:nvSpPr>
          <p:cNvPr id="73" name="object 73"/>
          <p:cNvSpPr/>
          <p:nvPr/>
        </p:nvSpPr>
        <p:spPr>
          <a:xfrm>
            <a:off x="4078943" y="1775909"/>
            <a:ext cx="79001" cy="79001"/>
          </a:xfrm>
          <a:custGeom>
            <a:avLst/>
            <a:gdLst/>
            <a:ahLst/>
            <a:cxnLst/>
            <a:rect l="l" t="t" r="r" b="b"/>
            <a:pathLst>
              <a:path w="89535" h="89535">
                <a:moveTo>
                  <a:pt x="89407" y="0"/>
                </a:moveTo>
                <a:lnTo>
                  <a:pt x="0" y="44703"/>
                </a:lnTo>
                <a:lnTo>
                  <a:pt x="89407" y="89407"/>
                </a:lnTo>
                <a:lnTo>
                  <a:pt x="89407" y="0"/>
                </a:lnTo>
                <a:close/>
              </a:path>
            </a:pathLst>
          </a:custGeom>
          <a:solidFill>
            <a:srgbClr val="5B9BD4"/>
          </a:solidFill>
        </p:spPr>
        <p:txBody>
          <a:bodyPr wrap="square" lIns="0" tIns="0" rIns="0" bIns="0" rtlCol="0"/>
          <a:lstStyle/>
          <a:p>
            <a:endParaRPr sz="1588"/>
          </a:p>
        </p:txBody>
      </p:sp>
      <p:sp>
        <p:nvSpPr>
          <p:cNvPr id="74" name="object 74"/>
          <p:cNvSpPr/>
          <p:nvPr/>
        </p:nvSpPr>
        <p:spPr>
          <a:xfrm>
            <a:off x="5432612" y="1761566"/>
            <a:ext cx="94689" cy="107576"/>
          </a:xfrm>
          <a:custGeom>
            <a:avLst/>
            <a:gdLst/>
            <a:ahLst/>
            <a:cxnLst/>
            <a:rect l="l" t="t" r="r" b="b"/>
            <a:pathLst>
              <a:path w="107314" h="121919">
                <a:moveTo>
                  <a:pt x="0" y="121918"/>
                </a:moveTo>
                <a:lnTo>
                  <a:pt x="106956" y="121918"/>
                </a:lnTo>
                <a:lnTo>
                  <a:pt x="106956" y="0"/>
                </a:lnTo>
                <a:lnTo>
                  <a:pt x="0" y="0"/>
                </a:lnTo>
                <a:lnTo>
                  <a:pt x="0" y="121918"/>
                </a:lnTo>
                <a:close/>
              </a:path>
            </a:pathLst>
          </a:custGeom>
          <a:solidFill>
            <a:srgbClr val="FFFFFF"/>
          </a:solidFill>
        </p:spPr>
        <p:txBody>
          <a:bodyPr wrap="square" lIns="0" tIns="0" rIns="0" bIns="0" rtlCol="0"/>
          <a:lstStyle/>
          <a:p>
            <a:endParaRPr sz="1588"/>
          </a:p>
        </p:txBody>
      </p:sp>
      <p:sp>
        <p:nvSpPr>
          <p:cNvPr id="75" name="object 75"/>
          <p:cNvSpPr txBox="1"/>
          <p:nvPr/>
        </p:nvSpPr>
        <p:spPr>
          <a:xfrm>
            <a:off x="5425105" y="1754843"/>
            <a:ext cx="123825" cy="108619"/>
          </a:xfrm>
          <a:prstGeom prst="rect">
            <a:avLst/>
          </a:prstGeom>
        </p:spPr>
        <p:txBody>
          <a:bodyPr vert="horz" wrap="square" lIns="0" tIns="0" rIns="0" bIns="0" rtlCol="0">
            <a:spAutoFit/>
          </a:bodyPr>
          <a:lstStyle/>
          <a:p>
            <a:pPr marL="11206"/>
            <a:r>
              <a:rPr sz="706" spc="22" dirty="0">
                <a:solidFill>
                  <a:srgbClr val="4F87BA"/>
                </a:solidFill>
                <a:latin typeface="Calibri"/>
                <a:cs typeface="Calibri"/>
              </a:rPr>
              <a:t>no</a:t>
            </a:r>
            <a:endParaRPr sz="706">
              <a:latin typeface="Calibri"/>
              <a:cs typeface="Calibri"/>
            </a:endParaRPr>
          </a:p>
        </p:txBody>
      </p:sp>
      <p:sp>
        <p:nvSpPr>
          <p:cNvPr id="76" name="object 76"/>
          <p:cNvSpPr/>
          <p:nvPr/>
        </p:nvSpPr>
        <p:spPr>
          <a:xfrm>
            <a:off x="3675529" y="1301451"/>
            <a:ext cx="0" cy="211790"/>
          </a:xfrm>
          <a:custGeom>
            <a:avLst/>
            <a:gdLst/>
            <a:ahLst/>
            <a:cxnLst/>
            <a:rect l="l" t="t" r="r" b="b"/>
            <a:pathLst>
              <a:path h="240030">
                <a:moveTo>
                  <a:pt x="0" y="239522"/>
                </a:moveTo>
                <a:lnTo>
                  <a:pt x="0" y="0"/>
                </a:lnTo>
              </a:path>
            </a:pathLst>
          </a:custGeom>
          <a:ln w="12700">
            <a:solidFill>
              <a:srgbClr val="5B9BD4"/>
            </a:solidFill>
          </a:ln>
        </p:spPr>
        <p:txBody>
          <a:bodyPr wrap="square" lIns="0" tIns="0" rIns="0" bIns="0" rtlCol="0"/>
          <a:lstStyle/>
          <a:p>
            <a:endParaRPr sz="1588"/>
          </a:p>
        </p:txBody>
      </p:sp>
      <p:sp>
        <p:nvSpPr>
          <p:cNvPr id="77" name="object 77"/>
          <p:cNvSpPr/>
          <p:nvPr/>
        </p:nvSpPr>
        <p:spPr>
          <a:xfrm>
            <a:off x="3636086" y="1232425"/>
            <a:ext cx="79001" cy="79001"/>
          </a:xfrm>
          <a:custGeom>
            <a:avLst/>
            <a:gdLst/>
            <a:ahLst/>
            <a:cxnLst/>
            <a:rect l="l" t="t" r="r" b="b"/>
            <a:pathLst>
              <a:path w="89535" h="89534">
                <a:moveTo>
                  <a:pt x="44704" y="0"/>
                </a:moveTo>
                <a:lnTo>
                  <a:pt x="0" y="89407"/>
                </a:lnTo>
                <a:lnTo>
                  <a:pt x="89408" y="89407"/>
                </a:lnTo>
                <a:lnTo>
                  <a:pt x="44704" y="0"/>
                </a:lnTo>
                <a:close/>
              </a:path>
            </a:pathLst>
          </a:custGeom>
          <a:solidFill>
            <a:srgbClr val="5B9BD4"/>
          </a:solidFill>
        </p:spPr>
        <p:txBody>
          <a:bodyPr wrap="square" lIns="0" tIns="0" rIns="0" bIns="0" rtlCol="0"/>
          <a:lstStyle/>
          <a:p>
            <a:endParaRPr sz="1588"/>
          </a:p>
        </p:txBody>
      </p:sp>
      <p:sp>
        <p:nvSpPr>
          <p:cNvPr id="78" name="object 78"/>
          <p:cNvSpPr txBox="1"/>
          <p:nvPr/>
        </p:nvSpPr>
        <p:spPr>
          <a:xfrm>
            <a:off x="4692239" y="244064"/>
            <a:ext cx="2014818" cy="128946"/>
          </a:xfrm>
          <a:prstGeom prst="rect">
            <a:avLst/>
          </a:prstGeom>
        </p:spPr>
        <p:txBody>
          <a:bodyPr vert="horz" wrap="square" lIns="0" tIns="0" rIns="0" bIns="0" rtlCol="0">
            <a:spAutoFit/>
          </a:bodyPr>
          <a:lstStyle/>
          <a:p>
            <a:pPr marL="11206"/>
            <a:r>
              <a:rPr sz="838" spc="22" dirty="0">
                <a:solidFill>
                  <a:srgbClr val="5B9BD4"/>
                </a:solidFill>
                <a:latin typeface="Calibri"/>
                <a:cs typeface="Calibri"/>
              </a:rPr>
              <a:t>Report </a:t>
            </a:r>
            <a:r>
              <a:rPr sz="838" spc="13" dirty="0">
                <a:solidFill>
                  <a:srgbClr val="5B9BD4"/>
                </a:solidFill>
                <a:latin typeface="Calibri"/>
                <a:cs typeface="Calibri"/>
              </a:rPr>
              <a:t>Card </a:t>
            </a:r>
            <a:r>
              <a:rPr sz="838" spc="18" dirty="0">
                <a:solidFill>
                  <a:srgbClr val="5B9BD4"/>
                </a:solidFill>
                <a:latin typeface="Calibri"/>
                <a:cs typeface="Calibri"/>
              </a:rPr>
              <a:t>Assessments Process</a:t>
            </a:r>
            <a:r>
              <a:rPr sz="838" spc="13" dirty="0">
                <a:solidFill>
                  <a:srgbClr val="5B9BD4"/>
                </a:solidFill>
                <a:latin typeface="Calibri"/>
                <a:cs typeface="Calibri"/>
              </a:rPr>
              <a:t> </a:t>
            </a:r>
            <a:r>
              <a:rPr sz="838" spc="18" dirty="0">
                <a:solidFill>
                  <a:srgbClr val="5B9BD4"/>
                </a:solidFill>
                <a:latin typeface="Calibri"/>
                <a:cs typeface="Calibri"/>
              </a:rPr>
              <a:t>Overview</a:t>
            </a:r>
            <a:endParaRPr sz="838">
              <a:latin typeface="Calibri"/>
              <a:cs typeface="Calibri"/>
            </a:endParaRPr>
          </a:p>
        </p:txBody>
      </p:sp>
      <p:sp>
        <p:nvSpPr>
          <p:cNvPr id="79" name="object 79"/>
          <p:cNvSpPr/>
          <p:nvPr/>
        </p:nvSpPr>
        <p:spPr>
          <a:xfrm>
            <a:off x="2112309" y="3378517"/>
            <a:ext cx="911878" cy="701768"/>
          </a:xfrm>
          <a:prstGeom prst="rect">
            <a:avLst/>
          </a:prstGeom>
          <a:blipFill>
            <a:blip r:embed="rId5" cstate="print"/>
            <a:stretch>
              <a:fillRect/>
            </a:stretch>
          </a:blipFill>
        </p:spPr>
        <p:txBody>
          <a:bodyPr wrap="square" lIns="0" tIns="0" rIns="0" bIns="0" rtlCol="0"/>
          <a:lstStyle/>
          <a:p>
            <a:endParaRPr sz="1588"/>
          </a:p>
        </p:txBody>
      </p:sp>
      <p:sp>
        <p:nvSpPr>
          <p:cNvPr id="80" name="object 80"/>
          <p:cNvSpPr/>
          <p:nvPr/>
        </p:nvSpPr>
        <p:spPr>
          <a:xfrm>
            <a:off x="2162735" y="3404794"/>
            <a:ext cx="806824" cy="605118"/>
          </a:xfrm>
          <a:custGeom>
            <a:avLst/>
            <a:gdLst/>
            <a:ahLst/>
            <a:cxnLst/>
            <a:rect l="l" t="t" r="r" b="b"/>
            <a:pathLst>
              <a:path w="914400" h="685800">
                <a:moveTo>
                  <a:pt x="0" y="685799"/>
                </a:moveTo>
                <a:lnTo>
                  <a:pt x="914400" y="685799"/>
                </a:lnTo>
                <a:lnTo>
                  <a:pt x="914400" y="0"/>
                </a:lnTo>
                <a:lnTo>
                  <a:pt x="0" y="0"/>
                </a:lnTo>
                <a:lnTo>
                  <a:pt x="0" y="685799"/>
                </a:lnTo>
                <a:close/>
              </a:path>
            </a:pathLst>
          </a:custGeom>
          <a:ln w="3175">
            <a:solidFill>
              <a:srgbClr val="C7C7C7"/>
            </a:solidFill>
          </a:ln>
        </p:spPr>
        <p:txBody>
          <a:bodyPr wrap="square" lIns="0" tIns="0" rIns="0" bIns="0" rtlCol="0"/>
          <a:lstStyle/>
          <a:p>
            <a:endParaRPr sz="1588"/>
          </a:p>
        </p:txBody>
      </p:sp>
      <p:sp>
        <p:nvSpPr>
          <p:cNvPr id="81" name="object 81"/>
          <p:cNvSpPr txBox="1"/>
          <p:nvPr/>
        </p:nvSpPr>
        <p:spPr>
          <a:xfrm>
            <a:off x="2162735" y="3404794"/>
            <a:ext cx="806824" cy="571950"/>
          </a:xfrm>
          <a:prstGeom prst="rect">
            <a:avLst/>
          </a:prstGeom>
          <a:solidFill>
            <a:srgbClr val="5B9BD4"/>
          </a:solidFill>
        </p:spPr>
        <p:txBody>
          <a:bodyPr vert="horz" wrap="square" lIns="0" tIns="28574" rIns="0" bIns="0" rtlCol="0">
            <a:spAutoFit/>
          </a:bodyPr>
          <a:lstStyle/>
          <a:p>
            <a:pPr marL="31378" marR="21853" indent="560" algn="ctr">
              <a:spcBef>
                <a:spcPts val="224"/>
              </a:spcBef>
            </a:pPr>
            <a:r>
              <a:rPr sz="706" spc="-9" dirty="0">
                <a:solidFill>
                  <a:srgbClr val="FDFFFF"/>
                </a:solidFill>
                <a:latin typeface="Calibri"/>
                <a:cs typeface="Calibri"/>
              </a:rPr>
              <a:t>OSPI </a:t>
            </a:r>
            <a:r>
              <a:rPr sz="706" spc="-18" dirty="0">
                <a:solidFill>
                  <a:srgbClr val="FDFFFF"/>
                </a:solidFill>
                <a:latin typeface="Calibri"/>
                <a:cs typeface="Calibri"/>
              </a:rPr>
              <a:t>gets </a:t>
            </a:r>
            <a:r>
              <a:rPr sz="706" dirty="0">
                <a:solidFill>
                  <a:srgbClr val="FDFFFF"/>
                </a:solidFill>
                <a:latin typeface="Calibri"/>
                <a:cs typeface="Calibri"/>
              </a:rPr>
              <a:t>remaining  </a:t>
            </a:r>
            <a:r>
              <a:rPr sz="706" spc="-4" dirty="0">
                <a:solidFill>
                  <a:srgbClr val="FDFFFF"/>
                </a:solidFill>
                <a:latin typeface="Calibri"/>
                <a:cs typeface="Calibri"/>
              </a:rPr>
              <a:t>“Non-Nightly” data  </a:t>
            </a:r>
            <a:r>
              <a:rPr sz="706" spc="-9" dirty="0">
                <a:solidFill>
                  <a:srgbClr val="FDFFFF"/>
                </a:solidFill>
                <a:latin typeface="Calibri"/>
                <a:cs typeface="Calibri"/>
              </a:rPr>
              <a:t>files </a:t>
            </a:r>
            <a:r>
              <a:rPr sz="706" spc="-4" dirty="0">
                <a:solidFill>
                  <a:srgbClr val="FDFFFF"/>
                </a:solidFill>
                <a:latin typeface="Calibri"/>
                <a:cs typeface="Calibri"/>
              </a:rPr>
              <a:t>(science, </a:t>
            </a:r>
            <a:r>
              <a:rPr sz="706" dirty="0">
                <a:solidFill>
                  <a:srgbClr val="FDFFFF"/>
                </a:solidFill>
                <a:latin typeface="Calibri"/>
                <a:cs typeface="Calibri"/>
              </a:rPr>
              <a:t>wa-  </a:t>
            </a:r>
            <a:r>
              <a:rPr sz="706" spc="-4" dirty="0">
                <a:solidFill>
                  <a:srgbClr val="FDFFFF"/>
                </a:solidFill>
                <a:latin typeface="Calibri"/>
                <a:cs typeface="Calibri"/>
              </a:rPr>
              <a:t>aim, </a:t>
            </a:r>
            <a:r>
              <a:rPr sz="706" spc="9" dirty="0">
                <a:solidFill>
                  <a:srgbClr val="FDFFFF"/>
                </a:solidFill>
                <a:latin typeface="Calibri"/>
                <a:cs typeface="Calibri"/>
              </a:rPr>
              <a:t>all </a:t>
            </a:r>
            <a:r>
              <a:rPr sz="706" dirty="0">
                <a:solidFill>
                  <a:srgbClr val="FDFFFF"/>
                </a:solidFill>
                <a:latin typeface="Calibri"/>
                <a:cs typeface="Calibri"/>
              </a:rPr>
              <a:t>paper  </a:t>
            </a:r>
            <a:r>
              <a:rPr sz="706" spc="-4" dirty="0">
                <a:solidFill>
                  <a:srgbClr val="FDFFFF"/>
                </a:solidFill>
                <a:latin typeface="Calibri"/>
                <a:cs typeface="Calibri"/>
              </a:rPr>
              <a:t>results, </a:t>
            </a:r>
            <a:r>
              <a:rPr sz="706" spc="9" dirty="0">
                <a:solidFill>
                  <a:srgbClr val="FDFFFF"/>
                </a:solidFill>
                <a:latin typeface="Calibri"/>
                <a:cs typeface="Calibri"/>
              </a:rPr>
              <a:t>BS</a:t>
            </a:r>
            <a:r>
              <a:rPr sz="706" spc="-88" dirty="0">
                <a:solidFill>
                  <a:srgbClr val="FDFFFF"/>
                </a:solidFill>
                <a:latin typeface="Calibri"/>
                <a:cs typeface="Calibri"/>
              </a:rPr>
              <a:t> </a:t>
            </a:r>
            <a:r>
              <a:rPr sz="706" dirty="0">
                <a:solidFill>
                  <a:srgbClr val="FDFFFF"/>
                </a:solidFill>
                <a:latin typeface="Calibri"/>
                <a:cs typeface="Calibri"/>
              </a:rPr>
              <a:t>leftovers)</a:t>
            </a:r>
            <a:endParaRPr sz="706">
              <a:latin typeface="Calibri"/>
              <a:cs typeface="Calibri"/>
            </a:endParaRPr>
          </a:p>
        </p:txBody>
      </p:sp>
      <p:sp>
        <p:nvSpPr>
          <p:cNvPr id="82" name="object 82"/>
          <p:cNvSpPr/>
          <p:nvPr/>
        </p:nvSpPr>
        <p:spPr>
          <a:xfrm>
            <a:off x="2061883" y="5109883"/>
            <a:ext cx="1012731" cy="710172"/>
          </a:xfrm>
          <a:prstGeom prst="rect">
            <a:avLst/>
          </a:prstGeom>
          <a:blipFill>
            <a:blip r:embed="rId12" cstate="print"/>
            <a:stretch>
              <a:fillRect/>
            </a:stretch>
          </a:blipFill>
        </p:spPr>
        <p:txBody>
          <a:bodyPr wrap="square" lIns="0" tIns="0" rIns="0" bIns="0" rtlCol="0"/>
          <a:lstStyle/>
          <a:p>
            <a:endParaRPr sz="1588"/>
          </a:p>
        </p:txBody>
      </p:sp>
      <p:sp>
        <p:nvSpPr>
          <p:cNvPr id="83" name="object 83"/>
          <p:cNvSpPr/>
          <p:nvPr/>
        </p:nvSpPr>
        <p:spPr>
          <a:xfrm>
            <a:off x="2112309" y="5143500"/>
            <a:ext cx="907676" cy="605118"/>
          </a:xfrm>
          <a:custGeom>
            <a:avLst/>
            <a:gdLst/>
            <a:ahLst/>
            <a:cxnLst/>
            <a:rect l="l" t="t" r="r" b="b"/>
            <a:pathLst>
              <a:path w="1028700" h="685800">
                <a:moveTo>
                  <a:pt x="0" y="685800"/>
                </a:moveTo>
                <a:lnTo>
                  <a:pt x="1028700" y="685800"/>
                </a:lnTo>
                <a:lnTo>
                  <a:pt x="1028700" y="0"/>
                </a:lnTo>
                <a:lnTo>
                  <a:pt x="0" y="0"/>
                </a:lnTo>
                <a:lnTo>
                  <a:pt x="0" y="685800"/>
                </a:lnTo>
                <a:close/>
              </a:path>
            </a:pathLst>
          </a:custGeom>
          <a:ln w="3175">
            <a:solidFill>
              <a:srgbClr val="00FDFD"/>
            </a:solidFill>
          </a:ln>
        </p:spPr>
        <p:txBody>
          <a:bodyPr wrap="square" lIns="0" tIns="0" rIns="0" bIns="0" rtlCol="0"/>
          <a:lstStyle/>
          <a:p>
            <a:endParaRPr sz="1588"/>
          </a:p>
        </p:txBody>
      </p:sp>
      <p:sp>
        <p:nvSpPr>
          <p:cNvPr id="84" name="object 84"/>
          <p:cNvSpPr txBox="1"/>
          <p:nvPr/>
        </p:nvSpPr>
        <p:spPr>
          <a:xfrm>
            <a:off x="2112309" y="5143501"/>
            <a:ext cx="907676" cy="574214"/>
          </a:xfrm>
          <a:prstGeom prst="rect">
            <a:avLst/>
          </a:prstGeom>
          <a:solidFill>
            <a:srgbClr val="5B9BD4"/>
          </a:solidFill>
        </p:spPr>
        <p:txBody>
          <a:bodyPr vert="horz" wrap="square" lIns="0" tIns="30816" rIns="0" bIns="0" rtlCol="0">
            <a:spAutoFit/>
          </a:bodyPr>
          <a:lstStyle/>
          <a:p>
            <a:pPr marL="39223" marR="29697" algn="ctr">
              <a:spcBef>
                <a:spcPts val="243"/>
              </a:spcBef>
            </a:pPr>
            <a:r>
              <a:rPr sz="706" spc="13" dirty="0">
                <a:solidFill>
                  <a:srgbClr val="FDFFFF"/>
                </a:solidFill>
                <a:latin typeface="Calibri"/>
                <a:cs typeface="Calibri"/>
              </a:rPr>
              <a:t>IT</a:t>
            </a:r>
            <a:r>
              <a:rPr sz="706" spc="-71" dirty="0">
                <a:solidFill>
                  <a:srgbClr val="FDFFFF"/>
                </a:solidFill>
                <a:latin typeface="Calibri"/>
                <a:cs typeface="Calibri"/>
              </a:rPr>
              <a:t> </a:t>
            </a:r>
            <a:r>
              <a:rPr sz="706" spc="4" dirty="0">
                <a:solidFill>
                  <a:srgbClr val="FDFFFF"/>
                </a:solidFill>
                <a:latin typeface="Calibri"/>
                <a:cs typeface="Calibri"/>
              </a:rPr>
              <a:t>unit</a:t>
            </a:r>
            <a:r>
              <a:rPr sz="706" spc="-35" dirty="0">
                <a:solidFill>
                  <a:srgbClr val="FDFFFF"/>
                </a:solidFill>
                <a:latin typeface="Calibri"/>
                <a:cs typeface="Calibri"/>
              </a:rPr>
              <a:t> </a:t>
            </a:r>
            <a:r>
              <a:rPr sz="706" dirty="0">
                <a:solidFill>
                  <a:srgbClr val="FDFFFF"/>
                </a:solidFill>
                <a:latin typeface="Calibri"/>
                <a:cs typeface="Calibri"/>
              </a:rPr>
              <a:t>merges</a:t>
            </a:r>
            <a:r>
              <a:rPr sz="706" spc="-71" dirty="0">
                <a:solidFill>
                  <a:srgbClr val="FDFFFF"/>
                </a:solidFill>
                <a:latin typeface="Calibri"/>
                <a:cs typeface="Calibri"/>
              </a:rPr>
              <a:t> </a:t>
            </a:r>
            <a:r>
              <a:rPr sz="706" spc="4" dirty="0">
                <a:solidFill>
                  <a:srgbClr val="FDFFFF"/>
                </a:solidFill>
                <a:latin typeface="Calibri"/>
                <a:cs typeface="Calibri"/>
              </a:rPr>
              <a:t>CEDARS  </a:t>
            </a:r>
            <a:r>
              <a:rPr sz="706" spc="9" dirty="0">
                <a:solidFill>
                  <a:srgbClr val="FDFFFF"/>
                </a:solidFill>
                <a:latin typeface="Calibri"/>
                <a:cs typeface="Calibri"/>
              </a:rPr>
              <a:t>and </a:t>
            </a:r>
            <a:r>
              <a:rPr sz="706" spc="4" dirty="0">
                <a:solidFill>
                  <a:srgbClr val="FDFFFF"/>
                </a:solidFill>
                <a:latin typeface="Calibri"/>
                <a:cs typeface="Calibri"/>
              </a:rPr>
              <a:t>ORS </a:t>
            </a:r>
            <a:r>
              <a:rPr sz="706" spc="-4" dirty="0">
                <a:solidFill>
                  <a:srgbClr val="FDFFFF"/>
                </a:solidFill>
                <a:latin typeface="Calibri"/>
                <a:cs typeface="Calibri"/>
              </a:rPr>
              <a:t>data </a:t>
            </a:r>
            <a:r>
              <a:rPr sz="706" spc="-9" dirty="0">
                <a:solidFill>
                  <a:srgbClr val="FDFFFF"/>
                </a:solidFill>
                <a:latin typeface="Calibri"/>
                <a:cs typeface="Calibri"/>
              </a:rPr>
              <a:t>into </a:t>
            </a:r>
            <a:r>
              <a:rPr sz="706" spc="18" dirty="0">
                <a:solidFill>
                  <a:srgbClr val="FDFFFF"/>
                </a:solidFill>
                <a:latin typeface="Calibri"/>
                <a:cs typeface="Calibri"/>
              </a:rPr>
              <a:t>X-  </a:t>
            </a:r>
            <a:r>
              <a:rPr sz="706" spc="-9" dirty="0">
                <a:solidFill>
                  <a:srgbClr val="FDFFFF"/>
                </a:solidFill>
                <a:latin typeface="Calibri"/>
                <a:cs typeface="Calibri"/>
              </a:rPr>
              <a:t>60 </a:t>
            </a:r>
            <a:r>
              <a:rPr sz="706" spc="-4" dirty="0">
                <a:solidFill>
                  <a:srgbClr val="FDFFFF"/>
                </a:solidFill>
                <a:latin typeface="Calibri"/>
                <a:cs typeface="Calibri"/>
              </a:rPr>
              <a:t>/Final </a:t>
            </a:r>
            <a:r>
              <a:rPr sz="706" dirty="0">
                <a:solidFill>
                  <a:srgbClr val="FDFFFF"/>
                </a:solidFill>
                <a:latin typeface="Calibri"/>
                <a:cs typeface="Calibri"/>
              </a:rPr>
              <a:t>Score </a:t>
            </a:r>
            <a:r>
              <a:rPr sz="706" spc="4" dirty="0">
                <a:solidFill>
                  <a:srgbClr val="FDFFFF"/>
                </a:solidFill>
                <a:latin typeface="Calibri"/>
                <a:cs typeface="Calibri"/>
              </a:rPr>
              <a:t>File  </a:t>
            </a:r>
            <a:r>
              <a:rPr sz="706" spc="-4" dirty="0">
                <a:solidFill>
                  <a:srgbClr val="FDFFFF"/>
                </a:solidFill>
                <a:latin typeface="Calibri"/>
                <a:cs typeface="Calibri"/>
              </a:rPr>
              <a:t>which </a:t>
            </a:r>
            <a:r>
              <a:rPr sz="706" dirty="0">
                <a:solidFill>
                  <a:srgbClr val="FDFFFF"/>
                </a:solidFill>
                <a:latin typeface="Calibri"/>
                <a:cs typeface="Calibri"/>
              </a:rPr>
              <a:t>resides </a:t>
            </a:r>
            <a:r>
              <a:rPr sz="706" spc="22" dirty="0">
                <a:solidFill>
                  <a:srgbClr val="FDFFFF"/>
                </a:solidFill>
                <a:latin typeface="Calibri"/>
                <a:cs typeface="Calibri"/>
              </a:rPr>
              <a:t>in </a:t>
            </a:r>
            <a:r>
              <a:rPr sz="706" dirty="0">
                <a:solidFill>
                  <a:srgbClr val="FDFFFF"/>
                </a:solidFill>
                <a:latin typeface="Calibri"/>
                <a:cs typeface="Calibri"/>
              </a:rPr>
              <a:t>SQL  </a:t>
            </a:r>
            <a:r>
              <a:rPr sz="706" spc="4" dirty="0">
                <a:solidFill>
                  <a:srgbClr val="FDFFFF"/>
                </a:solidFill>
                <a:latin typeface="Calibri"/>
                <a:cs typeface="Calibri"/>
              </a:rPr>
              <a:t>table </a:t>
            </a:r>
            <a:r>
              <a:rPr sz="706" dirty="0">
                <a:solidFill>
                  <a:srgbClr val="FDFFFF"/>
                </a:solidFill>
                <a:latin typeface="Calibri"/>
                <a:cs typeface="Calibri"/>
              </a:rPr>
              <a:t>(SQL</a:t>
            </a:r>
            <a:r>
              <a:rPr sz="706" spc="31" dirty="0">
                <a:solidFill>
                  <a:srgbClr val="FDFFFF"/>
                </a:solidFill>
                <a:latin typeface="Calibri"/>
                <a:cs typeface="Calibri"/>
              </a:rPr>
              <a:t> </a:t>
            </a:r>
            <a:r>
              <a:rPr sz="706" dirty="0">
                <a:solidFill>
                  <a:srgbClr val="FDFFFF"/>
                </a:solidFill>
                <a:latin typeface="Calibri"/>
                <a:cs typeface="Calibri"/>
              </a:rPr>
              <a:t>3)</a:t>
            </a:r>
            <a:endParaRPr sz="706">
              <a:latin typeface="Calibri"/>
              <a:cs typeface="Calibri"/>
            </a:endParaRPr>
          </a:p>
        </p:txBody>
      </p:sp>
      <p:sp>
        <p:nvSpPr>
          <p:cNvPr id="85" name="object 85"/>
          <p:cNvSpPr/>
          <p:nvPr/>
        </p:nvSpPr>
        <p:spPr>
          <a:xfrm>
            <a:off x="2566147" y="4009913"/>
            <a:ext cx="0" cy="1064559"/>
          </a:xfrm>
          <a:custGeom>
            <a:avLst/>
            <a:gdLst/>
            <a:ahLst/>
            <a:cxnLst/>
            <a:rect l="l" t="t" r="r" b="b"/>
            <a:pathLst>
              <a:path h="1206500">
                <a:moveTo>
                  <a:pt x="0" y="0"/>
                </a:moveTo>
                <a:lnTo>
                  <a:pt x="0" y="1206499"/>
                </a:lnTo>
              </a:path>
            </a:pathLst>
          </a:custGeom>
          <a:ln w="12700">
            <a:solidFill>
              <a:srgbClr val="5B9BD4"/>
            </a:solidFill>
          </a:ln>
        </p:spPr>
        <p:txBody>
          <a:bodyPr wrap="square" lIns="0" tIns="0" rIns="0" bIns="0" rtlCol="0"/>
          <a:lstStyle/>
          <a:p>
            <a:endParaRPr sz="1588"/>
          </a:p>
        </p:txBody>
      </p:sp>
      <p:sp>
        <p:nvSpPr>
          <p:cNvPr id="86" name="object 86"/>
          <p:cNvSpPr/>
          <p:nvPr/>
        </p:nvSpPr>
        <p:spPr>
          <a:xfrm>
            <a:off x="2526704" y="5064611"/>
            <a:ext cx="79001" cy="79001"/>
          </a:xfrm>
          <a:custGeom>
            <a:avLst/>
            <a:gdLst/>
            <a:ahLst/>
            <a:cxnLst/>
            <a:rect l="l" t="t" r="r" b="b"/>
            <a:pathLst>
              <a:path w="89534" h="89535">
                <a:moveTo>
                  <a:pt x="89407" y="0"/>
                </a:moveTo>
                <a:lnTo>
                  <a:pt x="0" y="0"/>
                </a:lnTo>
                <a:lnTo>
                  <a:pt x="44703" y="89407"/>
                </a:lnTo>
                <a:lnTo>
                  <a:pt x="89407" y="0"/>
                </a:lnTo>
                <a:close/>
              </a:path>
            </a:pathLst>
          </a:custGeom>
          <a:solidFill>
            <a:srgbClr val="5B9BD4"/>
          </a:solidFill>
        </p:spPr>
        <p:txBody>
          <a:bodyPr wrap="square" lIns="0" tIns="0" rIns="0" bIns="0" rtlCol="0"/>
          <a:lstStyle/>
          <a:p>
            <a:endParaRPr sz="1588"/>
          </a:p>
        </p:txBody>
      </p:sp>
      <p:sp>
        <p:nvSpPr>
          <p:cNvPr id="87" name="object 87"/>
          <p:cNvSpPr txBox="1"/>
          <p:nvPr/>
        </p:nvSpPr>
        <p:spPr>
          <a:xfrm>
            <a:off x="6275295" y="6096842"/>
            <a:ext cx="786653" cy="108619"/>
          </a:xfrm>
          <a:prstGeom prst="rect">
            <a:avLst/>
          </a:prstGeom>
        </p:spPr>
        <p:txBody>
          <a:bodyPr vert="horz" wrap="square" lIns="0" tIns="0" rIns="0" bIns="0" rtlCol="0">
            <a:spAutoFit/>
          </a:bodyPr>
          <a:lstStyle/>
          <a:p>
            <a:pPr marL="11206"/>
            <a:r>
              <a:rPr sz="706" dirty="0">
                <a:solidFill>
                  <a:srgbClr val="5B9BD4"/>
                </a:solidFill>
                <a:latin typeface="Calibri"/>
                <a:cs typeface="Calibri"/>
              </a:rPr>
              <a:t>Generally end </a:t>
            </a:r>
            <a:r>
              <a:rPr sz="706" spc="-18" dirty="0">
                <a:solidFill>
                  <a:srgbClr val="5B9BD4"/>
                </a:solidFill>
                <a:latin typeface="Calibri"/>
                <a:cs typeface="Calibri"/>
              </a:rPr>
              <a:t>of</a:t>
            </a:r>
            <a:r>
              <a:rPr sz="706" spc="-79" dirty="0">
                <a:solidFill>
                  <a:srgbClr val="5B9BD4"/>
                </a:solidFill>
                <a:latin typeface="Calibri"/>
                <a:cs typeface="Calibri"/>
              </a:rPr>
              <a:t> </a:t>
            </a:r>
            <a:r>
              <a:rPr sz="706" spc="9" dirty="0">
                <a:solidFill>
                  <a:srgbClr val="5B9BD4"/>
                </a:solidFill>
                <a:latin typeface="Calibri"/>
                <a:cs typeface="Calibri"/>
              </a:rPr>
              <a:t>July</a:t>
            </a:r>
            <a:endParaRPr sz="706">
              <a:latin typeface="Calibri"/>
              <a:cs typeface="Calibri"/>
            </a:endParaRPr>
          </a:p>
        </p:txBody>
      </p:sp>
      <p:sp>
        <p:nvSpPr>
          <p:cNvPr id="88" name="object 88"/>
          <p:cNvSpPr/>
          <p:nvPr/>
        </p:nvSpPr>
        <p:spPr>
          <a:xfrm>
            <a:off x="5772824" y="3707353"/>
            <a:ext cx="222437" cy="0"/>
          </a:xfrm>
          <a:custGeom>
            <a:avLst/>
            <a:gdLst/>
            <a:ahLst/>
            <a:cxnLst/>
            <a:rect l="l" t="t" r="r" b="b"/>
            <a:pathLst>
              <a:path w="252095">
                <a:moveTo>
                  <a:pt x="251967" y="0"/>
                </a:moveTo>
                <a:lnTo>
                  <a:pt x="0" y="0"/>
                </a:lnTo>
              </a:path>
            </a:pathLst>
          </a:custGeom>
          <a:ln w="12700">
            <a:solidFill>
              <a:srgbClr val="5B9BD4"/>
            </a:solidFill>
          </a:ln>
        </p:spPr>
        <p:txBody>
          <a:bodyPr wrap="square" lIns="0" tIns="0" rIns="0" bIns="0" rtlCol="0"/>
          <a:lstStyle/>
          <a:p>
            <a:endParaRPr sz="1588"/>
          </a:p>
        </p:txBody>
      </p:sp>
      <p:sp>
        <p:nvSpPr>
          <p:cNvPr id="89" name="object 89"/>
          <p:cNvSpPr/>
          <p:nvPr/>
        </p:nvSpPr>
        <p:spPr>
          <a:xfrm>
            <a:off x="5703796" y="3667911"/>
            <a:ext cx="79001" cy="79001"/>
          </a:xfrm>
          <a:custGeom>
            <a:avLst/>
            <a:gdLst/>
            <a:ahLst/>
            <a:cxnLst/>
            <a:rect l="l" t="t" r="r" b="b"/>
            <a:pathLst>
              <a:path w="89535" h="89535">
                <a:moveTo>
                  <a:pt x="89408" y="0"/>
                </a:moveTo>
                <a:lnTo>
                  <a:pt x="0" y="44703"/>
                </a:lnTo>
                <a:lnTo>
                  <a:pt x="89408" y="89408"/>
                </a:lnTo>
                <a:lnTo>
                  <a:pt x="89408" y="0"/>
                </a:lnTo>
                <a:close/>
              </a:path>
            </a:pathLst>
          </a:custGeom>
          <a:solidFill>
            <a:srgbClr val="5B9BD4"/>
          </a:solidFill>
        </p:spPr>
        <p:txBody>
          <a:bodyPr wrap="square" lIns="0" tIns="0" rIns="0" bIns="0" rtlCol="0"/>
          <a:lstStyle/>
          <a:p>
            <a:endParaRPr sz="1588"/>
          </a:p>
        </p:txBody>
      </p:sp>
      <p:sp>
        <p:nvSpPr>
          <p:cNvPr id="90" name="object 90"/>
          <p:cNvSpPr/>
          <p:nvPr/>
        </p:nvSpPr>
        <p:spPr>
          <a:xfrm>
            <a:off x="5944721" y="3378517"/>
            <a:ext cx="911878" cy="701768"/>
          </a:xfrm>
          <a:prstGeom prst="rect">
            <a:avLst/>
          </a:prstGeom>
          <a:blipFill>
            <a:blip r:embed="rId5" cstate="print"/>
            <a:stretch>
              <a:fillRect/>
            </a:stretch>
          </a:blipFill>
        </p:spPr>
        <p:txBody>
          <a:bodyPr wrap="square" lIns="0" tIns="0" rIns="0" bIns="0" rtlCol="0"/>
          <a:lstStyle/>
          <a:p>
            <a:endParaRPr sz="1588"/>
          </a:p>
        </p:txBody>
      </p:sp>
      <p:sp>
        <p:nvSpPr>
          <p:cNvPr id="91" name="object 91"/>
          <p:cNvSpPr/>
          <p:nvPr/>
        </p:nvSpPr>
        <p:spPr>
          <a:xfrm>
            <a:off x="5995147" y="3404794"/>
            <a:ext cx="806824" cy="605118"/>
          </a:xfrm>
          <a:custGeom>
            <a:avLst/>
            <a:gdLst/>
            <a:ahLst/>
            <a:cxnLst/>
            <a:rect l="l" t="t" r="r" b="b"/>
            <a:pathLst>
              <a:path w="914400" h="685800">
                <a:moveTo>
                  <a:pt x="0" y="685799"/>
                </a:moveTo>
                <a:lnTo>
                  <a:pt x="914400" y="685799"/>
                </a:lnTo>
                <a:lnTo>
                  <a:pt x="914400" y="0"/>
                </a:lnTo>
                <a:lnTo>
                  <a:pt x="0" y="0"/>
                </a:lnTo>
                <a:lnTo>
                  <a:pt x="0" y="685799"/>
                </a:lnTo>
                <a:close/>
              </a:path>
            </a:pathLst>
          </a:custGeom>
          <a:ln w="3175">
            <a:solidFill>
              <a:srgbClr val="C7C7C7"/>
            </a:solidFill>
          </a:ln>
        </p:spPr>
        <p:txBody>
          <a:bodyPr wrap="square" lIns="0" tIns="0" rIns="0" bIns="0" rtlCol="0"/>
          <a:lstStyle/>
          <a:p>
            <a:endParaRPr sz="1588"/>
          </a:p>
        </p:txBody>
      </p:sp>
      <p:sp>
        <p:nvSpPr>
          <p:cNvPr id="92" name="object 92"/>
          <p:cNvSpPr txBox="1"/>
          <p:nvPr/>
        </p:nvSpPr>
        <p:spPr>
          <a:xfrm>
            <a:off x="5995147" y="3404795"/>
            <a:ext cx="806824" cy="469658"/>
          </a:xfrm>
          <a:prstGeom prst="rect">
            <a:avLst/>
          </a:prstGeom>
          <a:solidFill>
            <a:srgbClr val="5B9BD4"/>
          </a:solidFill>
        </p:spPr>
        <p:txBody>
          <a:bodyPr vert="horz" wrap="square" lIns="0" tIns="1121" rIns="0" bIns="0" rtlCol="0">
            <a:spAutoFit/>
          </a:bodyPr>
          <a:lstStyle/>
          <a:p>
            <a:pPr>
              <a:spcBef>
                <a:spcPts val="9"/>
              </a:spcBef>
            </a:pPr>
            <a:endParaRPr sz="927">
              <a:latin typeface="Times New Roman"/>
              <a:cs typeface="Times New Roman"/>
            </a:endParaRPr>
          </a:p>
          <a:p>
            <a:pPr marL="54912" marR="33059" algn="ctr"/>
            <a:r>
              <a:rPr sz="706" spc="4" dirty="0">
                <a:solidFill>
                  <a:srgbClr val="FDFFFF"/>
                </a:solidFill>
                <a:latin typeface="Calibri"/>
                <a:cs typeface="Calibri"/>
              </a:rPr>
              <a:t>Doug</a:t>
            </a:r>
            <a:r>
              <a:rPr sz="706" spc="-79" dirty="0">
                <a:solidFill>
                  <a:srgbClr val="FDFFFF"/>
                </a:solidFill>
                <a:latin typeface="Calibri"/>
                <a:cs typeface="Calibri"/>
              </a:rPr>
              <a:t> </a:t>
            </a:r>
            <a:r>
              <a:rPr sz="706" spc="4" dirty="0">
                <a:solidFill>
                  <a:srgbClr val="FDFFFF"/>
                </a:solidFill>
                <a:latin typeface="Calibri"/>
                <a:cs typeface="Calibri"/>
              </a:rPr>
              <a:t>matches</a:t>
            </a:r>
            <a:r>
              <a:rPr sz="706" spc="-84" dirty="0">
                <a:solidFill>
                  <a:srgbClr val="FDFFFF"/>
                </a:solidFill>
                <a:latin typeface="Calibri"/>
                <a:cs typeface="Calibri"/>
              </a:rPr>
              <a:t> </a:t>
            </a:r>
            <a:r>
              <a:rPr sz="706" spc="13" dirty="0">
                <a:solidFill>
                  <a:srgbClr val="FDFFFF"/>
                </a:solidFill>
                <a:latin typeface="Calibri"/>
                <a:cs typeface="Calibri"/>
              </a:rPr>
              <a:t>data  </a:t>
            </a:r>
            <a:r>
              <a:rPr sz="706" spc="4" dirty="0">
                <a:solidFill>
                  <a:srgbClr val="FDFFFF"/>
                </a:solidFill>
                <a:latin typeface="Calibri"/>
                <a:cs typeface="Calibri"/>
              </a:rPr>
              <a:t>from </a:t>
            </a:r>
            <a:r>
              <a:rPr sz="706" spc="-18" dirty="0">
                <a:solidFill>
                  <a:srgbClr val="FDFFFF"/>
                </a:solidFill>
                <a:latin typeface="Calibri"/>
                <a:cs typeface="Calibri"/>
              </a:rPr>
              <a:t>ORS </a:t>
            </a:r>
            <a:r>
              <a:rPr sz="706" spc="-9" dirty="0">
                <a:solidFill>
                  <a:srgbClr val="FDFFFF"/>
                </a:solidFill>
                <a:latin typeface="Calibri"/>
                <a:cs typeface="Calibri"/>
              </a:rPr>
              <a:t>with  </a:t>
            </a:r>
            <a:r>
              <a:rPr sz="706" dirty="0">
                <a:solidFill>
                  <a:srgbClr val="FDFFFF"/>
                </a:solidFill>
                <a:latin typeface="Calibri"/>
                <a:cs typeface="Calibri"/>
              </a:rPr>
              <a:t>CEDARS.</a:t>
            </a:r>
            <a:endParaRPr sz="706">
              <a:latin typeface="Calibri"/>
              <a:cs typeface="Calibri"/>
            </a:endParaRPr>
          </a:p>
        </p:txBody>
      </p:sp>
      <p:sp>
        <p:nvSpPr>
          <p:cNvPr id="93" name="object 93"/>
          <p:cNvSpPr/>
          <p:nvPr/>
        </p:nvSpPr>
        <p:spPr>
          <a:xfrm>
            <a:off x="6364942" y="5446059"/>
            <a:ext cx="278466" cy="0"/>
          </a:xfrm>
          <a:custGeom>
            <a:avLst/>
            <a:gdLst/>
            <a:ahLst/>
            <a:cxnLst/>
            <a:rect l="l" t="t" r="r" b="b"/>
            <a:pathLst>
              <a:path w="315595">
                <a:moveTo>
                  <a:pt x="0" y="0"/>
                </a:moveTo>
                <a:lnTo>
                  <a:pt x="315467" y="0"/>
                </a:lnTo>
              </a:path>
            </a:pathLst>
          </a:custGeom>
          <a:ln w="12700">
            <a:solidFill>
              <a:srgbClr val="5B9BD4"/>
            </a:solidFill>
          </a:ln>
        </p:spPr>
        <p:txBody>
          <a:bodyPr wrap="square" lIns="0" tIns="0" rIns="0" bIns="0" rtlCol="0"/>
          <a:lstStyle/>
          <a:p>
            <a:endParaRPr sz="1588"/>
          </a:p>
        </p:txBody>
      </p:sp>
      <p:sp>
        <p:nvSpPr>
          <p:cNvPr id="94" name="object 94"/>
          <p:cNvSpPr/>
          <p:nvPr/>
        </p:nvSpPr>
        <p:spPr>
          <a:xfrm>
            <a:off x="6633435" y="5406616"/>
            <a:ext cx="79001" cy="79001"/>
          </a:xfrm>
          <a:custGeom>
            <a:avLst/>
            <a:gdLst/>
            <a:ahLst/>
            <a:cxnLst/>
            <a:rect l="l" t="t" r="r" b="b"/>
            <a:pathLst>
              <a:path w="89535" h="89535">
                <a:moveTo>
                  <a:pt x="0" y="0"/>
                </a:moveTo>
                <a:lnTo>
                  <a:pt x="0" y="89407"/>
                </a:lnTo>
                <a:lnTo>
                  <a:pt x="89408" y="44703"/>
                </a:lnTo>
                <a:lnTo>
                  <a:pt x="0" y="0"/>
                </a:lnTo>
                <a:close/>
              </a:path>
            </a:pathLst>
          </a:custGeom>
          <a:solidFill>
            <a:srgbClr val="5B9BD4"/>
          </a:solidFill>
        </p:spPr>
        <p:txBody>
          <a:bodyPr wrap="square" lIns="0" tIns="0" rIns="0" bIns="0" rtlCol="0"/>
          <a:lstStyle/>
          <a:p>
            <a:endParaRPr sz="1588"/>
          </a:p>
        </p:txBody>
      </p:sp>
      <p:sp>
        <p:nvSpPr>
          <p:cNvPr id="95" name="object 95"/>
          <p:cNvSpPr/>
          <p:nvPr/>
        </p:nvSpPr>
        <p:spPr>
          <a:xfrm>
            <a:off x="5196728" y="5109883"/>
            <a:ext cx="1222786" cy="710172"/>
          </a:xfrm>
          <a:prstGeom prst="rect">
            <a:avLst/>
          </a:prstGeom>
          <a:blipFill>
            <a:blip r:embed="rId13" cstate="print"/>
            <a:stretch>
              <a:fillRect/>
            </a:stretch>
          </a:blipFill>
        </p:spPr>
        <p:txBody>
          <a:bodyPr wrap="square" lIns="0" tIns="0" rIns="0" bIns="0" rtlCol="0"/>
          <a:lstStyle/>
          <a:p>
            <a:endParaRPr sz="1588"/>
          </a:p>
        </p:txBody>
      </p:sp>
      <p:sp>
        <p:nvSpPr>
          <p:cNvPr id="96" name="object 96"/>
          <p:cNvSpPr/>
          <p:nvPr/>
        </p:nvSpPr>
        <p:spPr>
          <a:xfrm>
            <a:off x="5244353" y="5143500"/>
            <a:ext cx="1120588" cy="605118"/>
          </a:xfrm>
          <a:custGeom>
            <a:avLst/>
            <a:gdLst/>
            <a:ahLst/>
            <a:cxnLst/>
            <a:rect l="l" t="t" r="r" b="b"/>
            <a:pathLst>
              <a:path w="1270000" h="685800">
                <a:moveTo>
                  <a:pt x="0" y="685800"/>
                </a:moveTo>
                <a:lnTo>
                  <a:pt x="1270000" y="685800"/>
                </a:lnTo>
                <a:lnTo>
                  <a:pt x="1270000" y="0"/>
                </a:lnTo>
                <a:lnTo>
                  <a:pt x="0" y="0"/>
                </a:lnTo>
                <a:lnTo>
                  <a:pt x="0" y="685800"/>
                </a:lnTo>
                <a:close/>
              </a:path>
            </a:pathLst>
          </a:custGeom>
          <a:ln w="3175">
            <a:solidFill>
              <a:srgbClr val="C7C7C7"/>
            </a:solidFill>
          </a:ln>
        </p:spPr>
        <p:txBody>
          <a:bodyPr wrap="square" lIns="0" tIns="0" rIns="0" bIns="0" rtlCol="0"/>
          <a:lstStyle/>
          <a:p>
            <a:endParaRPr sz="1588"/>
          </a:p>
        </p:txBody>
      </p:sp>
      <p:sp>
        <p:nvSpPr>
          <p:cNvPr id="97" name="object 97"/>
          <p:cNvSpPr txBox="1"/>
          <p:nvPr/>
        </p:nvSpPr>
        <p:spPr>
          <a:xfrm>
            <a:off x="5244353" y="5143501"/>
            <a:ext cx="1120588" cy="574214"/>
          </a:xfrm>
          <a:prstGeom prst="rect">
            <a:avLst/>
          </a:prstGeom>
          <a:solidFill>
            <a:srgbClr val="5B9BD4"/>
          </a:solidFill>
        </p:spPr>
        <p:txBody>
          <a:bodyPr vert="horz" wrap="square" lIns="0" tIns="30816" rIns="0" bIns="0" rtlCol="0">
            <a:spAutoFit/>
          </a:bodyPr>
          <a:lstStyle/>
          <a:p>
            <a:pPr marL="31938" marR="20172" indent="10086" algn="ctr">
              <a:spcBef>
                <a:spcPts val="243"/>
              </a:spcBef>
            </a:pPr>
            <a:r>
              <a:rPr sz="706" spc="4" dirty="0">
                <a:solidFill>
                  <a:srgbClr val="FDFFFF"/>
                </a:solidFill>
                <a:latin typeface="Calibri"/>
                <a:cs typeface="Calibri"/>
              </a:rPr>
              <a:t>Lucas compares numbers  from </a:t>
            </a:r>
            <a:r>
              <a:rPr sz="706" spc="-4" dirty="0">
                <a:solidFill>
                  <a:srgbClr val="FDFFFF"/>
                </a:solidFill>
                <a:latin typeface="Calibri"/>
                <a:cs typeface="Calibri"/>
              </a:rPr>
              <a:t>SPSS </a:t>
            </a:r>
            <a:r>
              <a:rPr sz="706" spc="9" dirty="0">
                <a:solidFill>
                  <a:srgbClr val="FDFFFF"/>
                </a:solidFill>
                <a:latin typeface="Calibri"/>
                <a:cs typeface="Calibri"/>
              </a:rPr>
              <a:t>and</a:t>
            </a:r>
            <a:r>
              <a:rPr sz="706" spc="-115" dirty="0">
                <a:solidFill>
                  <a:srgbClr val="FDFFFF"/>
                </a:solidFill>
                <a:latin typeface="Calibri"/>
                <a:cs typeface="Calibri"/>
              </a:rPr>
              <a:t> </a:t>
            </a:r>
            <a:r>
              <a:rPr sz="706" spc="-4" dirty="0">
                <a:solidFill>
                  <a:srgbClr val="FDFFFF"/>
                </a:solidFill>
                <a:latin typeface="Calibri"/>
                <a:cs typeface="Calibri"/>
              </a:rPr>
              <a:t>SQL processes  </a:t>
            </a:r>
            <a:r>
              <a:rPr sz="706" spc="18" dirty="0">
                <a:solidFill>
                  <a:srgbClr val="FDFFFF"/>
                </a:solidFill>
                <a:latin typeface="Calibri"/>
                <a:cs typeface="Calibri"/>
              </a:rPr>
              <a:t>to </a:t>
            </a:r>
            <a:r>
              <a:rPr sz="706" spc="-4" dirty="0">
                <a:solidFill>
                  <a:srgbClr val="FDFFFF"/>
                </a:solidFill>
                <a:latin typeface="Calibri"/>
                <a:cs typeface="Calibri"/>
              </a:rPr>
              <a:t>find errors </a:t>
            </a:r>
            <a:r>
              <a:rPr sz="706" spc="-13" dirty="0">
                <a:solidFill>
                  <a:srgbClr val="FDFFFF"/>
                </a:solidFill>
                <a:latin typeface="Calibri"/>
                <a:cs typeface="Calibri"/>
              </a:rPr>
              <a:t>in </a:t>
            </a:r>
            <a:r>
              <a:rPr sz="706" dirty="0">
                <a:solidFill>
                  <a:srgbClr val="FDFFFF"/>
                </a:solidFill>
                <a:latin typeface="Calibri"/>
                <a:cs typeface="Calibri"/>
              </a:rPr>
              <a:t>application  </a:t>
            </a:r>
            <a:r>
              <a:rPr sz="706" spc="13" dirty="0">
                <a:solidFill>
                  <a:srgbClr val="FDFFFF"/>
                </a:solidFill>
                <a:latin typeface="Calibri"/>
                <a:cs typeface="Calibri"/>
              </a:rPr>
              <a:t>of </a:t>
            </a:r>
            <a:r>
              <a:rPr sz="706" spc="-4" dirty="0">
                <a:solidFill>
                  <a:srgbClr val="FDFFFF"/>
                </a:solidFill>
                <a:latin typeface="Calibri"/>
                <a:cs typeface="Calibri"/>
              </a:rPr>
              <a:t>business rules. </a:t>
            </a:r>
            <a:r>
              <a:rPr sz="706" spc="4" dirty="0">
                <a:solidFill>
                  <a:srgbClr val="FDFFFF"/>
                </a:solidFill>
                <a:latin typeface="Calibri"/>
                <a:cs typeface="Calibri"/>
              </a:rPr>
              <a:t>Work with  Doug </a:t>
            </a:r>
            <a:r>
              <a:rPr sz="706" spc="18" dirty="0">
                <a:solidFill>
                  <a:srgbClr val="FDFFFF"/>
                </a:solidFill>
                <a:latin typeface="Calibri"/>
                <a:cs typeface="Calibri"/>
              </a:rPr>
              <a:t>to</a:t>
            </a:r>
            <a:r>
              <a:rPr sz="706" spc="-101" dirty="0">
                <a:solidFill>
                  <a:srgbClr val="FDFFFF"/>
                </a:solidFill>
                <a:latin typeface="Calibri"/>
                <a:cs typeface="Calibri"/>
              </a:rPr>
              <a:t> </a:t>
            </a:r>
            <a:r>
              <a:rPr sz="706" spc="-9" dirty="0">
                <a:solidFill>
                  <a:srgbClr val="FDFFFF"/>
                </a:solidFill>
                <a:latin typeface="Calibri"/>
                <a:cs typeface="Calibri"/>
              </a:rPr>
              <a:t>correct </a:t>
            </a:r>
            <a:r>
              <a:rPr sz="706" dirty="0">
                <a:solidFill>
                  <a:srgbClr val="FDFFFF"/>
                </a:solidFill>
                <a:latin typeface="Calibri"/>
                <a:cs typeface="Calibri"/>
              </a:rPr>
              <a:t>errors.</a:t>
            </a:r>
            <a:endParaRPr sz="706">
              <a:latin typeface="Calibri"/>
              <a:cs typeface="Calibri"/>
            </a:endParaRPr>
          </a:p>
        </p:txBody>
      </p:sp>
      <p:sp>
        <p:nvSpPr>
          <p:cNvPr id="98" name="object 98"/>
          <p:cNvSpPr/>
          <p:nvPr/>
        </p:nvSpPr>
        <p:spPr>
          <a:xfrm>
            <a:off x="2061883" y="5916706"/>
            <a:ext cx="1012731" cy="710172"/>
          </a:xfrm>
          <a:prstGeom prst="rect">
            <a:avLst/>
          </a:prstGeom>
          <a:blipFill>
            <a:blip r:embed="rId12" cstate="print"/>
            <a:stretch>
              <a:fillRect/>
            </a:stretch>
          </a:blipFill>
        </p:spPr>
        <p:txBody>
          <a:bodyPr wrap="square" lIns="0" tIns="0" rIns="0" bIns="0" rtlCol="0"/>
          <a:lstStyle/>
          <a:p>
            <a:endParaRPr sz="1588"/>
          </a:p>
        </p:txBody>
      </p:sp>
      <p:sp>
        <p:nvSpPr>
          <p:cNvPr id="99" name="object 99"/>
          <p:cNvSpPr txBox="1"/>
          <p:nvPr/>
        </p:nvSpPr>
        <p:spPr>
          <a:xfrm>
            <a:off x="2112309" y="5950325"/>
            <a:ext cx="907676" cy="471355"/>
          </a:xfrm>
          <a:prstGeom prst="rect">
            <a:avLst/>
          </a:prstGeom>
          <a:solidFill>
            <a:srgbClr val="5B9BD4"/>
          </a:solidFill>
          <a:ln w="3175">
            <a:solidFill>
              <a:srgbClr val="C7C7C7"/>
            </a:solidFill>
          </a:ln>
        </p:spPr>
        <p:txBody>
          <a:bodyPr vert="horz" wrap="square" lIns="0" tIns="2801" rIns="0" bIns="0" rtlCol="0">
            <a:spAutoFit/>
          </a:bodyPr>
          <a:lstStyle/>
          <a:p>
            <a:pPr>
              <a:spcBef>
                <a:spcPts val="22"/>
              </a:spcBef>
            </a:pPr>
            <a:endParaRPr sz="927">
              <a:latin typeface="Times New Roman"/>
              <a:cs typeface="Times New Roman"/>
            </a:endParaRPr>
          </a:p>
          <a:p>
            <a:pPr marL="70041" marR="59955" indent="2241" algn="just"/>
            <a:r>
              <a:rPr sz="706" spc="-9" dirty="0">
                <a:solidFill>
                  <a:srgbClr val="FDFFFF"/>
                </a:solidFill>
                <a:latin typeface="Calibri"/>
                <a:cs typeface="Calibri"/>
              </a:rPr>
              <a:t>Split </a:t>
            </a:r>
            <a:r>
              <a:rPr sz="706" spc="4" dirty="0">
                <a:solidFill>
                  <a:srgbClr val="FDFFFF"/>
                </a:solidFill>
                <a:latin typeface="Calibri"/>
                <a:cs typeface="Calibri"/>
              </a:rPr>
              <a:t>into </a:t>
            </a:r>
            <a:r>
              <a:rPr sz="706" spc="-4" dirty="0">
                <a:solidFill>
                  <a:srgbClr val="FDFFFF"/>
                </a:solidFill>
                <a:latin typeface="Calibri"/>
                <a:cs typeface="Calibri"/>
              </a:rPr>
              <a:t>one file </a:t>
            </a:r>
            <a:r>
              <a:rPr sz="706" dirty="0">
                <a:solidFill>
                  <a:srgbClr val="FDFFFF"/>
                </a:solidFill>
                <a:latin typeface="Calibri"/>
                <a:cs typeface="Calibri"/>
              </a:rPr>
              <a:t>per  </a:t>
            </a:r>
            <a:r>
              <a:rPr sz="706" spc="-4" dirty="0">
                <a:solidFill>
                  <a:srgbClr val="FDFFFF"/>
                </a:solidFill>
                <a:latin typeface="Calibri"/>
                <a:cs typeface="Calibri"/>
              </a:rPr>
              <a:t>district </a:t>
            </a:r>
            <a:r>
              <a:rPr sz="706" spc="4" dirty="0">
                <a:solidFill>
                  <a:srgbClr val="FDFFFF"/>
                </a:solidFill>
                <a:latin typeface="Calibri"/>
                <a:cs typeface="Calibri"/>
              </a:rPr>
              <a:t>and </a:t>
            </a:r>
            <a:r>
              <a:rPr sz="706" spc="-4" dirty="0">
                <a:solidFill>
                  <a:srgbClr val="FDFFFF"/>
                </a:solidFill>
                <a:latin typeface="Calibri"/>
                <a:cs typeface="Calibri"/>
              </a:rPr>
              <a:t>send </a:t>
            </a:r>
            <a:r>
              <a:rPr sz="706" spc="13" dirty="0">
                <a:solidFill>
                  <a:srgbClr val="FDFFFF"/>
                </a:solidFill>
                <a:latin typeface="Calibri"/>
                <a:cs typeface="Calibri"/>
              </a:rPr>
              <a:t>out  </a:t>
            </a:r>
            <a:r>
              <a:rPr sz="706" spc="-4" dirty="0">
                <a:solidFill>
                  <a:srgbClr val="FDFFFF"/>
                </a:solidFill>
                <a:latin typeface="Calibri"/>
                <a:cs typeface="Calibri"/>
              </a:rPr>
              <a:t>individualized</a:t>
            </a:r>
            <a:r>
              <a:rPr sz="706" spc="-53" dirty="0">
                <a:solidFill>
                  <a:srgbClr val="FDFFFF"/>
                </a:solidFill>
                <a:latin typeface="Calibri"/>
                <a:cs typeface="Calibri"/>
              </a:rPr>
              <a:t> </a:t>
            </a:r>
            <a:r>
              <a:rPr sz="706" dirty="0">
                <a:solidFill>
                  <a:srgbClr val="FDFFFF"/>
                </a:solidFill>
                <a:latin typeface="Calibri"/>
                <a:cs typeface="Calibri"/>
              </a:rPr>
              <a:t>results</a:t>
            </a:r>
            <a:endParaRPr sz="706">
              <a:latin typeface="Calibri"/>
              <a:cs typeface="Calibri"/>
            </a:endParaRPr>
          </a:p>
        </p:txBody>
      </p:sp>
      <p:sp>
        <p:nvSpPr>
          <p:cNvPr id="100" name="object 100"/>
          <p:cNvSpPr/>
          <p:nvPr/>
        </p:nvSpPr>
        <p:spPr>
          <a:xfrm>
            <a:off x="7519148" y="5446059"/>
            <a:ext cx="278466" cy="0"/>
          </a:xfrm>
          <a:custGeom>
            <a:avLst/>
            <a:gdLst/>
            <a:ahLst/>
            <a:cxnLst/>
            <a:rect l="l" t="t" r="r" b="b"/>
            <a:pathLst>
              <a:path w="315595">
                <a:moveTo>
                  <a:pt x="0" y="0"/>
                </a:moveTo>
                <a:lnTo>
                  <a:pt x="315468" y="0"/>
                </a:lnTo>
              </a:path>
            </a:pathLst>
          </a:custGeom>
          <a:ln w="12700">
            <a:solidFill>
              <a:srgbClr val="5B9BD4"/>
            </a:solidFill>
          </a:ln>
        </p:spPr>
        <p:txBody>
          <a:bodyPr wrap="square" lIns="0" tIns="0" rIns="0" bIns="0" rtlCol="0"/>
          <a:lstStyle/>
          <a:p>
            <a:endParaRPr sz="1588"/>
          </a:p>
        </p:txBody>
      </p:sp>
      <p:sp>
        <p:nvSpPr>
          <p:cNvPr id="101" name="object 101"/>
          <p:cNvSpPr/>
          <p:nvPr/>
        </p:nvSpPr>
        <p:spPr>
          <a:xfrm>
            <a:off x="7787642" y="5406616"/>
            <a:ext cx="79001" cy="79001"/>
          </a:xfrm>
          <a:custGeom>
            <a:avLst/>
            <a:gdLst/>
            <a:ahLst/>
            <a:cxnLst/>
            <a:rect l="l" t="t" r="r" b="b"/>
            <a:pathLst>
              <a:path w="89534" h="89535">
                <a:moveTo>
                  <a:pt x="0" y="0"/>
                </a:moveTo>
                <a:lnTo>
                  <a:pt x="0" y="89407"/>
                </a:lnTo>
                <a:lnTo>
                  <a:pt x="89407" y="44703"/>
                </a:lnTo>
                <a:lnTo>
                  <a:pt x="0" y="0"/>
                </a:lnTo>
                <a:close/>
              </a:path>
            </a:pathLst>
          </a:custGeom>
          <a:solidFill>
            <a:srgbClr val="5B9BD4"/>
          </a:solidFill>
        </p:spPr>
        <p:txBody>
          <a:bodyPr wrap="square" lIns="0" tIns="0" rIns="0" bIns="0" rtlCol="0"/>
          <a:lstStyle/>
          <a:p>
            <a:endParaRPr sz="1588"/>
          </a:p>
        </p:txBody>
      </p:sp>
      <p:sp>
        <p:nvSpPr>
          <p:cNvPr id="102" name="object 102"/>
          <p:cNvSpPr/>
          <p:nvPr/>
        </p:nvSpPr>
        <p:spPr>
          <a:xfrm>
            <a:off x="6667500" y="5009030"/>
            <a:ext cx="903474" cy="911878"/>
          </a:xfrm>
          <a:prstGeom prst="rect">
            <a:avLst/>
          </a:prstGeom>
          <a:blipFill>
            <a:blip r:embed="rId14" cstate="print"/>
            <a:stretch>
              <a:fillRect/>
            </a:stretch>
          </a:blipFill>
        </p:spPr>
        <p:txBody>
          <a:bodyPr wrap="square" lIns="0" tIns="0" rIns="0" bIns="0" rtlCol="0"/>
          <a:lstStyle/>
          <a:p>
            <a:endParaRPr sz="1588"/>
          </a:p>
        </p:txBody>
      </p:sp>
      <p:sp>
        <p:nvSpPr>
          <p:cNvPr id="103" name="object 103"/>
          <p:cNvSpPr/>
          <p:nvPr/>
        </p:nvSpPr>
        <p:spPr>
          <a:xfrm>
            <a:off x="6712323" y="5042647"/>
            <a:ext cx="806824" cy="806824"/>
          </a:xfrm>
          <a:custGeom>
            <a:avLst/>
            <a:gdLst/>
            <a:ahLst/>
            <a:cxnLst/>
            <a:rect l="l" t="t" r="r" b="b"/>
            <a:pathLst>
              <a:path w="914400" h="914400">
                <a:moveTo>
                  <a:pt x="0" y="914400"/>
                </a:moveTo>
                <a:lnTo>
                  <a:pt x="914400" y="914400"/>
                </a:lnTo>
                <a:lnTo>
                  <a:pt x="914400" y="0"/>
                </a:lnTo>
                <a:lnTo>
                  <a:pt x="0" y="0"/>
                </a:lnTo>
                <a:lnTo>
                  <a:pt x="0" y="914400"/>
                </a:lnTo>
                <a:close/>
              </a:path>
            </a:pathLst>
          </a:custGeom>
          <a:ln w="3175">
            <a:solidFill>
              <a:srgbClr val="C7C7C7"/>
            </a:solidFill>
          </a:ln>
        </p:spPr>
        <p:txBody>
          <a:bodyPr wrap="square" lIns="0" tIns="0" rIns="0" bIns="0" rtlCol="0"/>
          <a:lstStyle/>
          <a:p>
            <a:endParaRPr sz="1588"/>
          </a:p>
        </p:txBody>
      </p:sp>
      <p:sp>
        <p:nvSpPr>
          <p:cNvPr id="104" name="object 104"/>
          <p:cNvSpPr txBox="1"/>
          <p:nvPr/>
        </p:nvSpPr>
        <p:spPr>
          <a:xfrm>
            <a:off x="6712323" y="5042647"/>
            <a:ext cx="806824" cy="730358"/>
          </a:xfrm>
          <a:prstGeom prst="rect">
            <a:avLst/>
          </a:prstGeom>
          <a:solidFill>
            <a:srgbClr val="5B9BD4"/>
          </a:solidFill>
        </p:spPr>
        <p:txBody>
          <a:bodyPr vert="horz" wrap="square" lIns="0" tIns="77881" rIns="0" bIns="0" rtlCol="0">
            <a:spAutoFit/>
          </a:bodyPr>
          <a:lstStyle/>
          <a:p>
            <a:pPr marL="57152" marR="39783" indent="1681" algn="ctr">
              <a:spcBef>
                <a:spcPts val="613"/>
              </a:spcBef>
            </a:pPr>
            <a:r>
              <a:rPr sz="706" spc="-4" dirty="0">
                <a:solidFill>
                  <a:srgbClr val="FDFFFF"/>
                </a:solidFill>
                <a:latin typeface="Calibri"/>
                <a:cs typeface="Calibri"/>
              </a:rPr>
              <a:t>Put </a:t>
            </a:r>
            <a:r>
              <a:rPr sz="706" spc="4" dirty="0">
                <a:solidFill>
                  <a:srgbClr val="FDFFFF"/>
                </a:solidFill>
                <a:latin typeface="Calibri"/>
                <a:cs typeface="Calibri"/>
              </a:rPr>
              <a:t>into </a:t>
            </a:r>
            <a:r>
              <a:rPr sz="706" spc="-4" dirty="0">
                <a:solidFill>
                  <a:srgbClr val="FDFFFF"/>
                </a:solidFill>
                <a:latin typeface="Calibri"/>
                <a:cs typeface="Calibri"/>
              </a:rPr>
              <a:t>preview  </a:t>
            </a:r>
            <a:r>
              <a:rPr sz="706" dirty="0">
                <a:solidFill>
                  <a:srgbClr val="FDFFFF"/>
                </a:solidFill>
                <a:latin typeface="Calibri"/>
                <a:cs typeface="Calibri"/>
              </a:rPr>
              <a:t>screen </a:t>
            </a:r>
            <a:r>
              <a:rPr sz="706" spc="4" dirty="0">
                <a:solidFill>
                  <a:srgbClr val="FDFFFF"/>
                </a:solidFill>
                <a:latin typeface="Calibri"/>
                <a:cs typeface="Calibri"/>
              </a:rPr>
              <a:t>for </a:t>
            </a:r>
            <a:r>
              <a:rPr sz="706" spc="-4" dirty="0">
                <a:solidFill>
                  <a:srgbClr val="FDFFFF"/>
                </a:solidFill>
                <a:latin typeface="Calibri"/>
                <a:cs typeface="Calibri"/>
              </a:rPr>
              <a:t>districts  </a:t>
            </a:r>
            <a:r>
              <a:rPr sz="706" spc="18" dirty="0">
                <a:solidFill>
                  <a:srgbClr val="FDFFFF"/>
                </a:solidFill>
                <a:latin typeface="Calibri"/>
                <a:cs typeface="Calibri"/>
              </a:rPr>
              <a:t>to </a:t>
            </a:r>
            <a:r>
              <a:rPr sz="706" dirty="0">
                <a:solidFill>
                  <a:srgbClr val="FDFFFF"/>
                </a:solidFill>
                <a:latin typeface="Calibri"/>
                <a:cs typeface="Calibri"/>
              </a:rPr>
              <a:t>check </a:t>
            </a:r>
            <a:r>
              <a:rPr sz="706" spc="4" dirty="0">
                <a:solidFill>
                  <a:srgbClr val="FDFFFF"/>
                </a:solidFill>
                <a:latin typeface="Calibri"/>
                <a:cs typeface="Calibri"/>
              </a:rPr>
              <a:t>over </a:t>
            </a:r>
            <a:r>
              <a:rPr sz="706" spc="-4" dirty="0">
                <a:solidFill>
                  <a:srgbClr val="FDFFFF"/>
                </a:solidFill>
                <a:latin typeface="Calibri"/>
                <a:cs typeface="Calibri"/>
              </a:rPr>
              <a:t>but  </a:t>
            </a:r>
            <a:r>
              <a:rPr sz="706" spc="-9" dirty="0">
                <a:solidFill>
                  <a:srgbClr val="FDFFFF"/>
                </a:solidFill>
                <a:latin typeface="Calibri"/>
                <a:cs typeface="Calibri"/>
              </a:rPr>
              <a:t>nothing should  </a:t>
            </a:r>
            <a:r>
              <a:rPr sz="706" dirty="0">
                <a:solidFill>
                  <a:srgbClr val="FDFFFF"/>
                </a:solidFill>
                <a:latin typeface="Calibri"/>
                <a:cs typeface="Calibri"/>
              </a:rPr>
              <a:t>change. </a:t>
            </a:r>
            <a:r>
              <a:rPr sz="706" spc="-9" dirty="0">
                <a:solidFill>
                  <a:srgbClr val="FDFFFF"/>
                </a:solidFill>
                <a:latin typeface="Calibri"/>
                <a:cs typeface="Calibri"/>
              </a:rPr>
              <a:t>Its </a:t>
            </a:r>
            <a:r>
              <a:rPr sz="706" dirty="0">
                <a:solidFill>
                  <a:srgbClr val="FDFFFF"/>
                </a:solidFill>
                <a:latin typeface="Calibri"/>
                <a:cs typeface="Calibri"/>
              </a:rPr>
              <a:t>more</a:t>
            </a:r>
            <a:r>
              <a:rPr sz="706" spc="-101" dirty="0">
                <a:solidFill>
                  <a:srgbClr val="FDFFFF"/>
                </a:solidFill>
                <a:latin typeface="Calibri"/>
                <a:cs typeface="Calibri"/>
              </a:rPr>
              <a:t> </a:t>
            </a:r>
            <a:r>
              <a:rPr sz="706" spc="13" dirty="0">
                <a:solidFill>
                  <a:srgbClr val="FDFFFF"/>
                </a:solidFill>
                <a:latin typeface="Calibri"/>
                <a:cs typeface="Calibri"/>
              </a:rPr>
              <a:t>of  </a:t>
            </a:r>
            <a:r>
              <a:rPr sz="706" spc="9" dirty="0">
                <a:solidFill>
                  <a:srgbClr val="FDFFFF"/>
                </a:solidFill>
                <a:latin typeface="Calibri"/>
                <a:cs typeface="Calibri"/>
              </a:rPr>
              <a:t>a </a:t>
            </a:r>
            <a:r>
              <a:rPr sz="706" spc="-9" dirty="0">
                <a:solidFill>
                  <a:srgbClr val="FDFFFF"/>
                </a:solidFill>
                <a:latin typeface="Calibri"/>
                <a:cs typeface="Calibri"/>
              </a:rPr>
              <a:t>heads</a:t>
            </a:r>
            <a:r>
              <a:rPr sz="706" spc="-49" dirty="0">
                <a:solidFill>
                  <a:srgbClr val="FDFFFF"/>
                </a:solidFill>
                <a:latin typeface="Calibri"/>
                <a:cs typeface="Calibri"/>
              </a:rPr>
              <a:t> </a:t>
            </a:r>
            <a:r>
              <a:rPr sz="706" spc="-4" dirty="0">
                <a:solidFill>
                  <a:srgbClr val="FDFFFF"/>
                </a:solidFill>
                <a:latin typeface="Calibri"/>
                <a:cs typeface="Calibri"/>
              </a:rPr>
              <a:t>up.</a:t>
            </a:r>
            <a:endParaRPr sz="706">
              <a:latin typeface="Calibri"/>
              <a:cs typeface="Calibri"/>
            </a:endParaRPr>
          </a:p>
        </p:txBody>
      </p:sp>
      <p:sp>
        <p:nvSpPr>
          <p:cNvPr id="105" name="object 105"/>
          <p:cNvSpPr txBox="1"/>
          <p:nvPr/>
        </p:nvSpPr>
        <p:spPr>
          <a:xfrm>
            <a:off x="2226890" y="2825226"/>
            <a:ext cx="995643" cy="325858"/>
          </a:xfrm>
          <a:prstGeom prst="rect">
            <a:avLst/>
          </a:prstGeom>
        </p:spPr>
        <p:txBody>
          <a:bodyPr vert="horz" wrap="square" lIns="0" tIns="0" rIns="0" bIns="0" rtlCol="0">
            <a:spAutoFit/>
          </a:bodyPr>
          <a:lstStyle/>
          <a:p>
            <a:pPr marL="10646" marR="4483" indent="1121" algn="ctr"/>
            <a:r>
              <a:rPr sz="706" dirty="0">
                <a:solidFill>
                  <a:srgbClr val="5B9BD4"/>
                </a:solidFill>
                <a:latin typeface="Calibri"/>
                <a:cs typeface="Calibri"/>
              </a:rPr>
              <a:t>Issues </a:t>
            </a:r>
            <a:r>
              <a:rPr sz="706" spc="-18" dirty="0">
                <a:solidFill>
                  <a:srgbClr val="5B9BD4"/>
                </a:solidFill>
                <a:latin typeface="Calibri"/>
                <a:cs typeface="Calibri"/>
              </a:rPr>
              <a:t>to </a:t>
            </a:r>
            <a:r>
              <a:rPr sz="706" spc="4" dirty="0">
                <a:solidFill>
                  <a:srgbClr val="5B9BD4"/>
                </a:solidFill>
                <a:latin typeface="Calibri"/>
                <a:cs typeface="Calibri"/>
              </a:rPr>
              <a:t>correct </a:t>
            </a:r>
            <a:r>
              <a:rPr sz="706" spc="-4" dirty="0">
                <a:solidFill>
                  <a:srgbClr val="5B9BD4"/>
                </a:solidFill>
                <a:latin typeface="Calibri"/>
                <a:cs typeface="Calibri"/>
              </a:rPr>
              <a:t>include  </a:t>
            </a:r>
            <a:r>
              <a:rPr sz="706" dirty="0">
                <a:solidFill>
                  <a:srgbClr val="5B9BD4"/>
                </a:solidFill>
                <a:latin typeface="Calibri"/>
                <a:cs typeface="Calibri"/>
              </a:rPr>
              <a:t>mobility </a:t>
            </a:r>
            <a:r>
              <a:rPr sz="706" spc="4" dirty="0">
                <a:solidFill>
                  <a:srgbClr val="5B9BD4"/>
                </a:solidFill>
                <a:latin typeface="Calibri"/>
                <a:cs typeface="Calibri"/>
              </a:rPr>
              <a:t>and </a:t>
            </a:r>
            <a:r>
              <a:rPr sz="706" spc="-9" dirty="0">
                <a:solidFill>
                  <a:srgbClr val="5B9BD4"/>
                </a:solidFill>
                <a:latin typeface="Calibri"/>
                <a:cs typeface="Calibri"/>
              </a:rPr>
              <a:t>students</a:t>
            </a:r>
            <a:r>
              <a:rPr sz="706" spc="-62" dirty="0">
                <a:solidFill>
                  <a:srgbClr val="5B9BD4"/>
                </a:solidFill>
                <a:latin typeface="Calibri"/>
                <a:cs typeface="Calibri"/>
              </a:rPr>
              <a:t> </a:t>
            </a:r>
            <a:r>
              <a:rPr sz="706" spc="-4" dirty="0">
                <a:solidFill>
                  <a:srgbClr val="5B9BD4"/>
                </a:solidFill>
                <a:latin typeface="Calibri"/>
                <a:cs typeface="Calibri"/>
              </a:rPr>
              <a:t>who  </a:t>
            </a:r>
            <a:r>
              <a:rPr sz="706" dirty="0">
                <a:solidFill>
                  <a:srgbClr val="5B9BD4"/>
                </a:solidFill>
                <a:latin typeface="Calibri"/>
                <a:cs typeface="Calibri"/>
              </a:rPr>
              <a:t>haven’t </a:t>
            </a:r>
            <a:r>
              <a:rPr sz="706" spc="-4" dirty="0">
                <a:solidFill>
                  <a:srgbClr val="5B9BD4"/>
                </a:solidFill>
                <a:latin typeface="Calibri"/>
                <a:cs typeface="Calibri"/>
              </a:rPr>
              <a:t>yet </a:t>
            </a:r>
            <a:r>
              <a:rPr sz="706" dirty="0">
                <a:solidFill>
                  <a:srgbClr val="5B9BD4"/>
                </a:solidFill>
                <a:latin typeface="Calibri"/>
                <a:cs typeface="Calibri"/>
              </a:rPr>
              <a:t>taken</a:t>
            </a:r>
            <a:r>
              <a:rPr sz="706" spc="-84" dirty="0">
                <a:solidFill>
                  <a:srgbClr val="5B9BD4"/>
                </a:solidFill>
                <a:latin typeface="Calibri"/>
                <a:cs typeface="Calibri"/>
              </a:rPr>
              <a:t> </a:t>
            </a:r>
            <a:r>
              <a:rPr sz="706" spc="4" dirty="0">
                <a:solidFill>
                  <a:srgbClr val="5B9BD4"/>
                </a:solidFill>
                <a:latin typeface="Calibri"/>
                <a:cs typeface="Calibri"/>
              </a:rPr>
              <a:t>exams</a:t>
            </a:r>
            <a:endParaRPr sz="706">
              <a:latin typeface="Calibri"/>
              <a:cs typeface="Calibri"/>
            </a:endParaRPr>
          </a:p>
        </p:txBody>
      </p:sp>
      <p:sp>
        <p:nvSpPr>
          <p:cNvPr id="106" name="object 106"/>
          <p:cNvSpPr/>
          <p:nvPr/>
        </p:nvSpPr>
        <p:spPr>
          <a:xfrm>
            <a:off x="4248823" y="3707353"/>
            <a:ext cx="334496" cy="0"/>
          </a:xfrm>
          <a:custGeom>
            <a:avLst/>
            <a:gdLst/>
            <a:ahLst/>
            <a:cxnLst/>
            <a:rect l="l" t="t" r="r" b="b"/>
            <a:pathLst>
              <a:path w="379095">
                <a:moveTo>
                  <a:pt x="378968" y="0"/>
                </a:moveTo>
                <a:lnTo>
                  <a:pt x="0" y="0"/>
                </a:lnTo>
              </a:path>
            </a:pathLst>
          </a:custGeom>
          <a:ln w="12700">
            <a:solidFill>
              <a:srgbClr val="5B9BD4"/>
            </a:solidFill>
          </a:ln>
        </p:spPr>
        <p:txBody>
          <a:bodyPr wrap="square" lIns="0" tIns="0" rIns="0" bIns="0" rtlCol="0"/>
          <a:lstStyle/>
          <a:p>
            <a:endParaRPr sz="1588"/>
          </a:p>
        </p:txBody>
      </p:sp>
      <p:sp>
        <p:nvSpPr>
          <p:cNvPr id="107" name="object 107"/>
          <p:cNvSpPr/>
          <p:nvPr/>
        </p:nvSpPr>
        <p:spPr>
          <a:xfrm>
            <a:off x="4179796" y="3667911"/>
            <a:ext cx="79001" cy="79001"/>
          </a:xfrm>
          <a:custGeom>
            <a:avLst/>
            <a:gdLst/>
            <a:ahLst/>
            <a:cxnLst/>
            <a:rect l="l" t="t" r="r" b="b"/>
            <a:pathLst>
              <a:path w="89535" h="89535">
                <a:moveTo>
                  <a:pt x="89407" y="0"/>
                </a:moveTo>
                <a:lnTo>
                  <a:pt x="0" y="44703"/>
                </a:lnTo>
                <a:lnTo>
                  <a:pt x="89407" y="89408"/>
                </a:lnTo>
                <a:lnTo>
                  <a:pt x="89407" y="0"/>
                </a:lnTo>
                <a:close/>
              </a:path>
            </a:pathLst>
          </a:custGeom>
          <a:solidFill>
            <a:srgbClr val="5B9BD4"/>
          </a:solidFill>
        </p:spPr>
        <p:txBody>
          <a:bodyPr wrap="square" lIns="0" tIns="0" rIns="0" bIns="0" rtlCol="0"/>
          <a:lstStyle/>
          <a:p>
            <a:endParaRPr sz="1588"/>
          </a:p>
        </p:txBody>
      </p:sp>
      <p:sp>
        <p:nvSpPr>
          <p:cNvPr id="108" name="object 108"/>
          <p:cNvSpPr/>
          <p:nvPr/>
        </p:nvSpPr>
        <p:spPr>
          <a:xfrm>
            <a:off x="3038587" y="3707353"/>
            <a:ext cx="334496" cy="0"/>
          </a:xfrm>
          <a:custGeom>
            <a:avLst/>
            <a:gdLst/>
            <a:ahLst/>
            <a:cxnLst/>
            <a:rect l="l" t="t" r="r" b="b"/>
            <a:pathLst>
              <a:path w="379094">
                <a:moveTo>
                  <a:pt x="378968" y="0"/>
                </a:moveTo>
                <a:lnTo>
                  <a:pt x="0" y="0"/>
                </a:lnTo>
              </a:path>
            </a:pathLst>
          </a:custGeom>
          <a:ln w="12700">
            <a:solidFill>
              <a:srgbClr val="5B9BD4"/>
            </a:solidFill>
          </a:ln>
        </p:spPr>
        <p:txBody>
          <a:bodyPr wrap="square" lIns="0" tIns="0" rIns="0" bIns="0" rtlCol="0"/>
          <a:lstStyle/>
          <a:p>
            <a:endParaRPr sz="1588"/>
          </a:p>
        </p:txBody>
      </p:sp>
      <p:sp>
        <p:nvSpPr>
          <p:cNvPr id="109" name="object 109"/>
          <p:cNvSpPr/>
          <p:nvPr/>
        </p:nvSpPr>
        <p:spPr>
          <a:xfrm>
            <a:off x="2969561" y="3667911"/>
            <a:ext cx="79001" cy="79001"/>
          </a:xfrm>
          <a:custGeom>
            <a:avLst/>
            <a:gdLst/>
            <a:ahLst/>
            <a:cxnLst/>
            <a:rect l="l" t="t" r="r" b="b"/>
            <a:pathLst>
              <a:path w="89534" h="89535">
                <a:moveTo>
                  <a:pt x="89408" y="0"/>
                </a:moveTo>
                <a:lnTo>
                  <a:pt x="0" y="44703"/>
                </a:lnTo>
                <a:lnTo>
                  <a:pt x="89408" y="89408"/>
                </a:lnTo>
                <a:lnTo>
                  <a:pt x="89408" y="0"/>
                </a:lnTo>
                <a:close/>
              </a:path>
            </a:pathLst>
          </a:custGeom>
          <a:solidFill>
            <a:srgbClr val="5B9BD4"/>
          </a:solidFill>
        </p:spPr>
        <p:txBody>
          <a:bodyPr wrap="square" lIns="0" tIns="0" rIns="0" bIns="0" rtlCol="0"/>
          <a:lstStyle/>
          <a:p>
            <a:endParaRPr sz="1588"/>
          </a:p>
        </p:txBody>
      </p:sp>
      <p:sp>
        <p:nvSpPr>
          <p:cNvPr id="110" name="object 110"/>
          <p:cNvSpPr/>
          <p:nvPr/>
        </p:nvSpPr>
        <p:spPr>
          <a:xfrm>
            <a:off x="3776383" y="3122407"/>
            <a:ext cx="2622176" cy="282388"/>
          </a:xfrm>
          <a:custGeom>
            <a:avLst/>
            <a:gdLst/>
            <a:ahLst/>
            <a:cxnLst/>
            <a:rect l="l" t="t" r="r" b="b"/>
            <a:pathLst>
              <a:path w="2971800" h="320039">
                <a:moveTo>
                  <a:pt x="0" y="320039"/>
                </a:moveTo>
                <a:lnTo>
                  <a:pt x="0" y="0"/>
                </a:lnTo>
                <a:lnTo>
                  <a:pt x="2971800" y="0"/>
                </a:lnTo>
                <a:lnTo>
                  <a:pt x="2971800" y="241808"/>
                </a:lnTo>
              </a:path>
            </a:pathLst>
          </a:custGeom>
          <a:ln w="12700">
            <a:solidFill>
              <a:srgbClr val="5B9BD4"/>
            </a:solidFill>
          </a:ln>
        </p:spPr>
        <p:txBody>
          <a:bodyPr wrap="square" lIns="0" tIns="0" rIns="0" bIns="0" rtlCol="0"/>
          <a:lstStyle/>
          <a:p>
            <a:endParaRPr sz="1588"/>
          </a:p>
        </p:txBody>
      </p:sp>
      <p:sp>
        <p:nvSpPr>
          <p:cNvPr id="111" name="object 111"/>
          <p:cNvSpPr/>
          <p:nvPr/>
        </p:nvSpPr>
        <p:spPr>
          <a:xfrm>
            <a:off x="6359116" y="3325907"/>
            <a:ext cx="79001" cy="79001"/>
          </a:xfrm>
          <a:custGeom>
            <a:avLst/>
            <a:gdLst/>
            <a:ahLst/>
            <a:cxnLst/>
            <a:rect l="l" t="t" r="r" b="b"/>
            <a:pathLst>
              <a:path w="89535" h="89535">
                <a:moveTo>
                  <a:pt x="89407" y="0"/>
                </a:moveTo>
                <a:lnTo>
                  <a:pt x="0" y="0"/>
                </a:lnTo>
                <a:lnTo>
                  <a:pt x="44703" y="89407"/>
                </a:lnTo>
                <a:lnTo>
                  <a:pt x="89407" y="0"/>
                </a:lnTo>
                <a:close/>
              </a:path>
            </a:pathLst>
          </a:custGeom>
          <a:solidFill>
            <a:srgbClr val="5B9BD4"/>
          </a:solidFill>
        </p:spPr>
        <p:txBody>
          <a:bodyPr wrap="square" lIns="0" tIns="0" rIns="0" bIns="0" rtlCol="0"/>
          <a:lstStyle/>
          <a:p>
            <a:endParaRPr sz="1588"/>
          </a:p>
        </p:txBody>
      </p:sp>
      <p:sp>
        <p:nvSpPr>
          <p:cNvPr id="112" name="object 112"/>
          <p:cNvSpPr txBox="1"/>
          <p:nvPr/>
        </p:nvSpPr>
        <p:spPr>
          <a:xfrm>
            <a:off x="1891834" y="170553"/>
            <a:ext cx="1941979" cy="325858"/>
          </a:xfrm>
          <a:prstGeom prst="rect">
            <a:avLst/>
          </a:prstGeom>
        </p:spPr>
        <p:txBody>
          <a:bodyPr vert="horz" wrap="square" lIns="0" tIns="0" rIns="0" bIns="0" rtlCol="0">
            <a:spAutoFit/>
          </a:bodyPr>
          <a:lstStyle/>
          <a:p>
            <a:pPr marL="10646" marR="4483" indent="-8405" algn="ctr"/>
            <a:r>
              <a:rPr sz="706" spc="-9" dirty="0">
                <a:solidFill>
                  <a:srgbClr val="5B9BD4"/>
                </a:solidFill>
                <a:latin typeface="Calibri"/>
                <a:cs typeface="Calibri"/>
              </a:rPr>
              <a:t>Cedars </a:t>
            </a:r>
            <a:r>
              <a:rPr sz="706" spc="4" dirty="0">
                <a:solidFill>
                  <a:srgbClr val="5B9BD4"/>
                </a:solidFill>
                <a:latin typeface="Calibri"/>
                <a:cs typeface="Calibri"/>
              </a:rPr>
              <a:t>has </a:t>
            </a:r>
            <a:r>
              <a:rPr sz="706" spc="9" dirty="0">
                <a:solidFill>
                  <a:srgbClr val="5B9BD4"/>
                </a:solidFill>
                <a:latin typeface="Calibri"/>
                <a:cs typeface="Calibri"/>
              </a:rPr>
              <a:t>all </a:t>
            </a:r>
            <a:r>
              <a:rPr sz="706" spc="-4" dirty="0">
                <a:solidFill>
                  <a:srgbClr val="5B9BD4"/>
                </a:solidFill>
                <a:latin typeface="Calibri"/>
                <a:cs typeface="Calibri"/>
              </a:rPr>
              <a:t>the </a:t>
            </a:r>
            <a:r>
              <a:rPr sz="706" dirty="0">
                <a:solidFill>
                  <a:srgbClr val="5B9BD4"/>
                </a:solidFill>
                <a:latin typeface="Calibri"/>
                <a:cs typeface="Calibri"/>
              </a:rPr>
              <a:t>kids </a:t>
            </a:r>
            <a:r>
              <a:rPr sz="706" spc="-4" dirty="0">
                <a:solidFill>
                  <a:srgbClr val="5B9BD4"/>
                </a:solidFill>
                <a:latin typeface="Calibri"/>
                <a:cs typeface="Calibri"/>
              </a:rPr>
              <a:t>but </a:t>
            </a:r>
            <a:r>
              <a:rPr sz="706" spc="4" dirty="0">
                <a:solidFill>
                  <a:srgbClr val="5B9BD4"/>
                </a:solidFill>
                <a:latin typeface="Calibri"/>
                <a:cs typeface="Calibri"/>
              </a:rPr>
              <a:t>WAMS directs </a:t>
            </a:r>
            <a:r>
              <a:rPr sz="706" spc="-4" dirty="0">
                <a:solidFill>
                  <a:srgbClr val="5B9BD4"/>
                </a:solidFill>
                <a:latin typeface="Calibri"/>
                <a:cs typeface="Calibri"/>
              </a:rPr>
              <a:t>traffic </a:t>
            </a:r>
            <a:r>
              <a:rPr sz="706" spc="9" dirty="0">
                <a:solidFill>
                  <a:srgbClr val="5B9BD4"/>
                </a:solidFill>
                <a:latin typeface="Calibri"/>
                <a:cs typeface="Calibri"/>
              </a:rPr>
              <a:t>and  </a:t>
            </a:r>
            <a:r>
              <a:rPr sz="706" dirty="0">
                <a:solidFill>
                  <a:srgbClr val="5B9BD4"/>
                </a:solidFill>
                <a:latin typeface="Calibri"/>
                <a:cs typeface="Calibri"/>
              </a:rPr>
              <a:t>tells</a:t>
            </a:r>
            <a:r>
              <a:rPr sz="706" spc="-53" dirty="0">
                <a:solidFill>
                  <a:srgbClr val="5B9BD4"/>
                </a:solidFill>
                <a:latin typeface="Calibri"/>
                <a:cs typeface="Calibri"/>
              </a:rPr>
              <a:t> </a:t>
            </a:r>
            <a:r>
              <a:rPr sz="706" spc="9" dirty="0">
                <a:solidFill>
                  <a:srgbClr val="5B9BD4"/>
                </a:solidFill>
                <a:latin typeface="Calibri"/>
                <a:cs typeface="Calibri"/>
              </a:rPr>
              <a:t>them</a:t>
            </a:r>
            <a:r>
              <a:rPr sz="706" spc="-22" dirty="0">
                <a:solidFill>
                  <a:srgbClr val="5B9BD4"/>
                </a:solidFill>
                <a:latin typeface="Calibri"/>
                <a:cs typeface="Calibri"/>
              </a:rPr>
              <a:t> </a:t>
            </a:r>
            <a:r>
              <a:rPr sz="706" spc="-4" dirty="0">
                <a:solidFill>
                  <a:srgbClr val="5B9BD4"/>
                </a:solidFill>
                <a:latin typeface="Calibri"/>
                <a:cs typeface="Calibri"/>
              </a:rPr>
              <a:t>what</a:t>
            </a:r>
            <a:r>
              <a:rPr sz="706" spc="-13" dirty="0">
                <a:solidFill>
                  <a:srgbClr val="5B9BD4"/>
                </a:solidFill>
                <a:latin typeface="Calibri"/>
                <a:cs typeface="Calibri"/>
              </a:rPr>
              <a:t> </a:t>
            </a:r>
            <a:r>
              <a:rPr sz="706" dirty="0">
                <a:solidFill>
                  <a:srgbClr val="5B9BD4"/>
                </a:solidFill>
                <a:latin typeface="Calibri"/>
                <a:cs typeface="Calibri"/>
              </a:rPr>
              <a:t>type </a:t>
            </a:r>
            <a:r>
              <a:rPr sz="706" spc="-18" dirty="0">
                <a:solidFill>
                  <a:srgbClr val="5B9BD4"/>
                </a:solidFill>
                <a:latin typeface="Calibri"/>
                <a:cs typeface="Calibri"/>
              </a:rPr>
              <a:t>of</a:t>
            </a:r>
            <a:r>
              <a:rPr sz="706" spc="9" dirty="0">
                <a:solidFill>
                  <a:srgbClr val="5B9BD4"/>
                </a:solidFill>
                <a:latin typeface="Calibri"/>
                <a:cs typeface="Calibri"/>
              </a:rPr>
              <a:t> </a:t>
            </a:r>
            <a:r>
              <a:rPr sz="706" spc="-4" dirty="0">
                <a:solidFill>
                  <a:srgbClr val="5B9BD4"/>
                </a:solidFill>
                <a:latin typeface="Calibri"/>
                <a:cs typeface="Calibri"/>
              </a:rPr>
              <a:t>test</a:t>
            </a:r>
            <a:r>
              <a:rPr sz="706" spc="-13" dirty="0">
                <a:solidFill>
                  <a:srgbClr val="5B9BD4"/>
                </a:solidFill>
                <a:latin typeface="Calibri"/>
                <a:cs typeface="Calibri"/>
              </a:rPr>
              <a:t> </a:t>
            </a:r>
            <a:r>
              <a:rPr sz="706" spc="-4" dirty="0">
                <a:solidFill>
                  <a:srgbClr val="5B9BD4"/>
                </a:solidFill>
                <a:latin typeface="Calibri"/>
                <a:cs typeface="Calibri"/>
              </a:rPr>
              <a:t>they’ll</a:t>
            </a:r>
            <a:r>
              <a:rPr sz="706" dirty="0">
                <a:solidFill>
                  <a:srgbClr val="5B9BD4"/>
                </a:solidFill>
                <a:latin typeface="Calibri"/>
                <a:cs typeface="Calibri"/>
              </a:rPr>
              <a:t> need.</a:t>
            </a:r>
            <a:r>
              <a:rPr sz="706" spc="-13" dirty="0">
                <a:solidFill>
                  <a:srgbClr val="5B9BD4"/>
                </a:solidFill>
                <a:latin typeface="Calibri"/>
                <a:cs typeface="Calibri"/>
              </a:rPr>
              <a:t> </a:t>
            </a:r>
            <a:r>
              <a:rPr sz="706" spc="4" dirty="0">
                <a:solidFill>
                  <a:srgbClr val="5B9BD4"/>
                </a:solidFill>
                <a:latin typeface="Calibri"/>
                <a:cs typeface="Calibri"/>
              </a:rPr>
              <a:t>WAMS</a:t>
            </a:r>
            <a:r>
              <a:rPr sz="706" spc="-35" dirty="0">
                <a:solidFill>
                  <a:srgbClr val="5B9BD4"/>
                </a:solidFill>
                <a:latin typeface="Calibri"/>
                <a:cs typeface="Calibri"/>
              </a:rPr>
              <a:t> </a:t>
            </a:r>
            <a:r>
              <a:rPr sz="706" spc="22" dirty="0">
                <a:solidFill>
                  <a:srgbClr val="5B9BD4"/>
                </a:solidFill>
                <a:latin typeface="Calibri"/>
                <a:cs typeface="Calibri"/>
              </a:rPr>
              <a:t>is</a:t>
            </a:r>
            <a:r>
              <a:rPr sz="706" spc="-53" dirty="0">
                <a:solidFill>
                  <a:srgbClr val="5B9BD4"/>
                </a:solidFill>
                <a:latin typeface="Calibri"/>
                <a:cs typeface="Calibri"/>
              </a:rPr>
              <a:t> </a:t>
            </a:r>
            <a:r>
              <a:rPr sz="706" spc="22" dirty="0">
                <a:solidFill>
                  <a:srgbClr val="5B9BD4"/>
                </a:solidFill>
                <a:latin typeface="Calibri"/>
                <a:cs typeface="Calibri"/>
              </a:rPr>
              <a:t>in  </a:t>
            </a:r>
            <a:r>
              <a:rPr sz="706" spc="4" dirty="0">
                <a:solidFill>
                  <a:srgbClr val="5B9BD4"/>
                </a:solidFill>
                <a:latin typeface="Calibri"/>
                <a:cs typeface="Calibri"/>
              </a:rPr>
              <a:t>EDS</a:t>
            </a:r>
            <a:endParaRPr sz="706">
              <a:latin typeface="Calibri"/>
              <a:cs typeface="Calibri"/>
            </a:endParaRPr>
          </a:p>
        </p:txBody>
      </p:sp>
      <p:sp>
        <p:nvSpPr>
          <p:cNvPr id="113" name="object 113"/>
          <p:cNvSpPr/>
          <p:nvPr/>
        </p:nvSpPr>
        <p:spPr>
          <a:xfrm>
            <a:off x="3515847" y="4706414"/>
            <a:ext cx="1323639" cy="710172"/>
          </a:xfrm>
          <a:prstGeom prst="rect">
            <a:avLst/>
          </a:prstGeom>
          <a:blipFill>
            <a:blip r:embed="rId15" cstate="print"/>
            <a:stretch>
              <a:fillRect/>
            </a:stretch>
          </a:blipFill>
        </p:spPr>
        <p:txBody>
          <a:bodyPr wrap="square" lIns="0" tIns="0" rIns="0" bIns="0" rtlCol="0"/>
          <a:lstStyle/>
          <a:p>
            <a:endParaRPr sz="1588"/>
          </a:p>
        </p:txBody>
      </p:sp>
      <p:sp>
        <p:nvSpPr>
          <p:cNvPr id="114" name="object 114"/>
          <p:cNvSpPr/>
          <p:nvPr/>
        </p:nvSpPr>
        <p:spPr>
          <a:xfrm>
            <a:off x="3563472" y="4740088"/>
            <a:ext cx="1221441" cy="605118"/>
          </a:xfrm>
          <a:custGeom>
            <a:avLst/>
            <a:gdLst/>
            <a:ahLst/>
            <a:cxnLst/>
            <a:rect l="l" t="t" r="r" b="b"/>
            <a:pathLst>
              <a:path w="1384300" h="685800">
                <a:moveTo>
                  <a:pt x="0" y="685800"/>
                </a:moveTo>
                <a:lnTo>
                  <a:pt x="1384300" y="685800"/>
                </a:lnTo>
                <a:lnTo>
                  <a:pt x="1384300" y="0"/>
                </a:lnTo>
                <a:lnTo>
                  <a:pt x="0" y="0"/>
                </a:lnTo>
                <a:lnTo>
                  <a:pt x="0" y="685800"/>
                </a:lnTo>
                <a:close/>
              </a:path>
            </a:pathLst>
          </a:custGeom>
          <a:ln w="3175">
            <a:solidFill>
              <a:srgbClr val="C7C7C7"/>
            </a:solidFill>
          </a:ln>
        </p:spPr>
        <p:txBody>
          <a:bodyPr wrap="square" lIns="0" tIns="0" rIns="0" bIns="0" rtlCol="0"/>
          <a:lstStyle/>
          <a:p>
            <a:endParaRPr sz="1588"/>
          </a:p>
        </p:txBody>
      </p:sp>
      <p:sp>
        <p:nvSpPr>
          <p:cNvPr id="115" name="object 115"/>
          <p:cNvSpPr txBox="1"/>
          <p:nvPr/>
        </p:nvSpPr>
        <p:spPr>
          <a:xfrm>
            <a:off x="3563472" y="4740089"/>
            <a:ext cx="1221441" cy="573649"/>
          </a:xfrm>
          <a:prstGeom prst="rect">
            <a:avLst/>
          </a:prstGeom>
          <a:solidFill>
            <a:srgbClr val="5B9BD4"/>
          </a:solidFill>
        </p:spPr>
        <p:txBody>
          <a:bodyPr vert="horz" wrap="square" lIns="0" tIns="30256" rIns="0" bIns="0" rtlCol="0">
            <a:spAutoFit/>
          </a:bodyPr>
          <a:lstStyle/>
          <a:p>
            <a:pPr marL="50989" marR="38662" indent="-3922" algn="ctr">
              <a:spcBef>
                <a:spcPts val="238"/>
              </a:spcBef>
            </a:pPr>
            <a:r>
              <a:rPr sz="706" dirty="0">
                <a:solidFill>
                  <a:srgbClr val="FDFFFF"/>
                </a:solidFill>
                <a:latin typeface="Calibri"/>
                <a:cs typeface="Calibri"/>
              </a:rPr>
              <a:t>ETL: </a:t>
            </a:r>
            <a:r>
              <a:rPr sz="706" spc="-4" dirty="0">
                <a:solidFill>
                  <a:srgbClr val="FDFFFF"/>
                </a:solidFill>
                <a:latin typeface="Calibri"/>
                <a:cs typeface="Calibri"/>
              </a:rPr>
              <a:t>From the Final </a:t>
            </a:r>
            <a:r>
              <a:rPr sz="706" dirty="0">
                <a:solidFill>
                  <a:srgbClr val="FDFFFF"/>
                </a:solidFill>
                <a:latin typeface="Calibri"/>
                <a:cs typeface="Calibri"/>
              </a:rPr>
              <a:t>Score File  </a:t>
            </a:r>
            <a:r>
              <a:rPr sz="706" spc="-4" dirty="0">
                <a:solidFill>
                  <a:srgbClr val="FDFFFF"/>
                </a:solidFill>
                <a:latin typeface="Calibri"/>
                <a:cs typeface="Calibri"/>
              </a:rPr>
              <a:t>data </a:t>
            </a:r>
            <a:r>
              <a:rPr sz="706" dirty="0">
                <a:solidFill>
                  <a:srgbClr val="FDFFFF"/>
                </a:solidFill>
                <a:latin typeface="Calibri"/>
                <a:cs typeface="Calibri"/>
              </a:rPr>
              <a:t>Doug </a:t>
            </a:r>
            <a:r>
              <a:rPr sz="706" spc="-4" dirty="0">
                <a:solidFill>
                  <a:srgbClr val="FDFFFF"/>
                </a:solidFill>
                <a:latin typeface="Calibri"/>
                <a:cs typeface="Calibri"/>
              </a:rPr>
              <a:t>uses SQL </a:t>
            </a:r>
            <a:r>
              <a:rPr sz="706" spc="-18" dirty="0">
                <a:solidFill>
                  <a:srgbClr val="FDFFFF"/>
                </a:solidFill>
                <a:latin typeface="Calibri"/>
                <a:cs typeface="Calibri"/>
              </a:rPr>
              <a:t>to </a:t>
            </a:r>
            <a:r>
              <a:rPr sz="706" spc="-4" dirty="0">
                <a:solidFill>
                  <a:srgbClr val="FDFFFF"/>
                </a:solidFill>
                <a:latin typeface="Calibri"/>
                <a:cs typeface="Calibri"/>
              </a:rPr>
              <a:t>create  the Report </a:t>
            </a:r>
            <a:r>
              <a:rPr sz="706" dirty="0">
                <a:solidFill>
                  <a:srgbClr val="FDFFFF"/>
                </a:solidFill>
                <a:latin typeface="Calibri"/>
                <a:cs typeface="Calibri"/>
              </a:rPr>
              <a:t>Assessment</a:t>
            </a:r>
            <a:r>
              <a:rPr sz="706" spc="-44" dirty="0">
                <a:solidFill>
                  <a:srgbClr val="FDFFFF"/>
                </a:solidFill>
                <a:latin typeface="Calibri"/>
                <a:cs typeface="Calibri"/>
              </a:rPr>
              <a:t> </a:t>
            </a:r>
            <a:r>
              <a:rPr sz="706" spc="-4" dirty="0">
                <a:solidFill>
                  <a:srgbClr val="FDFFFF"/>
                </a:solidFill>
                <a:latin typeface="Calibri"/>
                <a:cs typeface="Calibri"/>
              </a:rPr>
              <a:t>Master  </a:t>
            </a:r>
            <a:r>
              <a:rPr sz="706" dirty="0">
                <a:solidFill>
                  <a:srgbClr val="FDFFFF"/>
                </a:solidFill>
                <a:latin typeface="Calibri"/>
                <a:cs typeface="Calibri"/>
              </a:rPr>
              <a:t>(a </a:t>
            </a:r>
            <a:r>
              <a:rPr sz="706" spc="-4" dirty="0">
                <a:solidFill>
                  <a:srgbClr val="FDFFFF"/>
                </a:solidFill>
                <a:latin typeface="Calibri"/>
                <a:cs typeface="Calibri"/>
              </a:rPr>
              <a:t>data </a:t>
            </a:r>
            <a:r>
              <a:rPr sz="706" spc="4" dirty="0">
                <a:solidFill>
                  <a:srgbClr val="FDFFFF"/>
                </a:solidFill>
                <a:latin typeface="Calibri"/>
                <a:cs typeface="Calibri"/>
              </a:rPr>
              <a:t>table </a:t>
            </a:r>
            <a:r>
              <a:rPr sz="706" spc="-18" dirty="0">
                <a:solidFill>
                  <a:srgbClr val="FDFFFF"/>
                </a:solidFill>
                <a:latin typeface="Calibri"/>
                <a:cs typeface="Calibri"/>
              </a:rPr>
              <a:t>on </a:t>
            </a:r>
            <a:r>
              <a:rPr sz="706" spc="-4" dirty="0">
                <a:solidFill>
                  <a:srgbClr val="FDFFFF"/>
                </a:solidFill>
                <a:latin typeface="Calibri"/>
                <a:cs typeface="Calibri"/>
              </a:rPr>
              <a:t>SQL </a:t>
            </a:r>
            <a:r>
              <a:rPr sz="706" spc="-9" dirty="0">
                <a:solidFill>
                  <a:srgbClr val="FDFFFF"/>
                </a:solidFill>
                <a:latin typeface="Calibri"/>
                <a:cs typeface="Calibri"/>
              </a:rPr>
              <a:t>03 </a:t>
            </a:r>
            <a:r>
              <a:rPr sz="706" spc="-4" dirty="0">
                <a:solidFill>
                  <a:srgbClr val="FDFFFF"/>
                </a:solidFill>
                <a:latin typeface="Calibri"/>
                <a:cs typeface="Calibri"/>
              </a:rPr>
              <a:t>that  aggregates test</a:t>
            </a:r>
            <a:r>
              <a:rPr sz="706" spc="-18" dirty="0">
                <a:solidFill>
                  <a:srgbClr val="FDFFFF"/>
                </a:solidFill>
                <a:latin typeface="Calibri"/>
                <a:cs typeface="Calibri"/>
              </a:rPr>
              <a:t> </a:t>
            </a:r>
            <a:r>
              <a:rPr sz="706" spc="-4" dirty="0">
                <a:solidFill>
                  <a:srgbClr val="FDFFFF"/>
                </a:solidFill>
                <a:latin typeface="Calibri"/>
                <a:cs typeface="Calibri"/>
              </a:rPr>
              <a:t>results)</a:t>
            </a:r>
            <a:endParaRPr sz="706">
              <a:latin typeface="Calibri"/>
              <a:cs typeface="Calibri"/>
            </a:endParaRPr>
          </a:p>
        </p:txBody>
      </p:sp>
      <p:sp>
        <p:nvSpPr>
          <p:cNvPr id="116" name="object 116"/>
          <p:cNvSpPr/>
          <p:nvPr/>
        </p:nvSpPr>
        <p:spPr>
          <a:xfrm>
            <a:off x="3524251" y="5614147"/>
            <a:ext cx="1315234" cy="710172"/>
          </a:xfrm>
          <a:prstGeom prst="rect">
            <a:avLst/>
          </a:prstGeom>
          <a:blipFill>
            <a:blip r:embed="rId16" cstate="print"/>
            <a:stretch>
              <a:fillRect/>
            </a:stretch>
          </a:blipFill>
        </p:spPr>
        <p:txBody>
          <a:bodyPr wrap="square" lIns="0" tIns="0" rIns="0" bIns="0" rtlCol="0"/>
          <a:lstStyle/>
          <a:p>
            <a:endParaRPr sz="1588"/>
          </a:p>
        </p:txBody>
      </p:sp>
      <p:sp>
        <p:nvSpPr>
          <p:cNvPr id="117" name="object 117"/>
          <p:cNvSpPr/>
          <p:nvPr/>
        </p:nvSpPr>
        <p:spPr>
          <a:xfrm>
            <a:off x="3574678" y="5647765"/>
            <a:ext cx="1210235" cy="605118"/>
          </a:xfrm>
          <a:custGeom>
            <a:avLst/>
            <a:gdLst/>
            <a:ahLst/>
            <a:cxnLst/>
            <a:rect l="l" t="t" r="r" b="b"/>
            <a:pathLst>
              <a:path w="1371600" h="685800">
                <a:moveTo>
                  <a:pt x="0" y="685800"/>
                </a:moveTo>
                <a:lnTo>
                  <a:pt x="1371600" y="685800"/>
                </a:lnTo>
                <a:lnTo>
                  <a:pt x="1371600" y="0"/>
                </a:lnTo>
                <a:lnTo>
                  <a:pt x="0" y="0"/>
                </a:lnTo>
                <a:lnTo>
                  <a:pt x="0" y="685800"/>
                </a:lnTo>
                <a:close/>
              </a:path>
            </a:pathLst>
          </a:custGeom>
          <a:ln w="3175">
            <a:solidFill>
              <a:srgbClr val="C7C7C7"/>
            </a:solidFill>
          </a:ln>
        </p:spPr>
        <p:txBody>
          <a:bodyPr wrap="square" lIns="0" tIns="0" rIns="0" bIns="0" rtlCol="0"/>
          <a:lstStyle/>
          <a:p>
            <a:endParaRPr sz="1588"/>
          </a:p>
        </p:txBody>
      </p:sp>
      <p:sp>
        <p:nvSpPr>
          <p:cNvPr id="118" name="object 118"/>
          <p:cNvSpPr txBox="1"/>
          <p:nvPr/>
        </p:nvSpPr>
        <p:spPr>
          <a:xfrm>
            <a:off x="3574678" y="5647766"/>
            <a:ext cx="1210235" cy="524533"/>
          </a:xfrm>
          <a:prstGeom prst="rect">
            <a:avLst/>
          </a:prstGeom>
          <a:solidFill>
            <a:srgbClr val="5B9BD4"/>
          </a:solidFill>
        </p:spPr>
        <p:txBody>
          <a:bodyPr vert="horz" wrap="square" lIns="0" tIns="1681" rIns="0" bIns="0" rtlCol="0">
            <a:spAutoFit/>
          </a:bodyPr>
          <a:lstStyle/>
          <a:p>
            <a:pPr>
              <a:spcBef>
                <a:spcPts val="13"/>
              </a:spcBef>
            </a:pPr>
            <a:endParaRPr sz="574">
              <a:latin typeface="Times New Roman"/>
              <a:cs typeface="Times New Roman"/>
            </a:endParaRPr>
          </a:p>
          <a:p>
            <a:pPr marL="84049" marR="73963" indent="3922" algn="ctr"/>
            <a:r>
              <a:rPr sz="706" dirty="0">
                <a:solidFill>
                  <a:srgbClr val="FDFFFF"/>
                </a:solidFill>
                <a:latin typeface="Calibri"/>
                <a:cs typeface="Calibri"/>
              </a:rPr>
              <a:t>ETL: </a:t>
            </a:r>
            <a:r>
              <a:rPr sz="706" spc="4" dirty="0">
                <a:solidFill>
                  <a:srgbClr val="FDFFFF"/>
                </a:solidFill>
                <a:latin typeface="Calibri"/>
                <a:cs typeface="Calibri"/>
              </a:rPr>
              <a:t>Lucas </a:t>
            </a:r>
            <a:r>
              <a:rPr sz="706" spc="-4" dirty="0">
                <a:solidFill>
                  <a:srgbClr val="FDFFFF"/>
                </a:solidFill>
                <a:latin typeface="Calibri"/>
                <a:cs typeface="Calibri"/>
              </a:rPr>
              <a:t>pulls </a:t>
            </a:r>
            <a:r>
              <a:rPr sz="706" spc="4" dirty="0">
                <a:solidFill>
                  <a:srgbClr val="FDFFFF"/>
                </a:solidFill>
                <a:latin typeface="Calibri"/>
                <a:cs typeface="Calibri"/>
              </a:rPr>
              <a:t>same  </a:t>
            </a:r>
            <a:r>
              <a:rPr sz="706" spc="-4" dirty="0">
                <a:solidFill>
                  <a:srgbClr val="FDFFFF"/>
                </a:solidFill>
                <a:latin typeface="Calibri"/>
                <a:cs typeface="Calibri"/>
              </a:rPr>
              <a:t>information</a:t>
            </a:r>
            <a:r>
              <a:rPr sz="706" spc="-22" dirty="0">
                <a:solidFill>
                  <a:srgbClr val="FDFFFF"/>
                </a:solidFill>
                <a:latin typeface="Calibri"/>
                <a:cs typeface="Calibri"/>
              </a:rPr>
              <a:t> </a:t>
            </a:r>
            <a:r>
              <a:rPr sz="706" spc="4" dirty="0">
                <a:solidFill>
                  <a:srgbClr val="FDFFFF"/>
                </a:solidFill>
                <a:latin typeface="Calibri"/>
                <a:cs typeface="Calibri"/>
              </a:rPr>
              <a:t>from</a:t>
            </a:r>
            <a:r>
              <a:rPr sz="706" spc="-84" dirty="0">
                <a:solidFill>
                  <a:srgbClr val="FDFFFF"/>
                </a:solidFill>
                <a:latin typeface="Calibri"/>
                <a:cs typeface="Calibri"/>
              </a:rPr>
              <a:t> </a:t>
            </a:r>
            <a:r>
              <a:rPr sz="706" spc="9" dirty="0">
                <a:solidFill>
                  <a:srgbClr val="FDFFFF"/>
                </a:solidFill>
                <a:latin typeface="Calibri"/>
                <a:cs typeface="Calibri"/>
              </a:rPr>
              <a:t>Final</a:t>
            </a:r>
            <a:r>
              <a:rPr sz="706" spc="-66" dirty="0">
                <a:solidFill>
                  <a:srgbClr val="FDFFFF"/>
                </a:solidFill>
                <a:latin typeface="Calibri"/>
                <a:cs typeface="Calibri"/>
              </a:rPr>
              <a:t> </a:t>
            </a:r>
            <a:r>
              <a:rPr sz="706" spc="4" dirty="0">
                <a:solidFill>
                  <a:srgbClr val="FDFFFF"/>
                </a:solidFill>
                <a:latin typeface="Calibri"/>
                <a:cs typeface="Calibri"/>
              </a:rPr>
              <a:t>Score  </a:t>
            </a:r>
            <a:r>
              <a:rPr sz="706" dirty="0">
                <a:solidFill>
                  <a:srgbClr val="FDFFFF"/>
                </a:solidFill>
                <a:latin typeface="Calibri"/>
                <a:cs typeface="Calibri"/>
              </a:rPr>
              <a:t>File </a:t>
            </a:r>
            <a:r>
              <a:rPr sz="706" spc="-13" dirty="0">
                <a:solidFill>
                  <a:srgbClr val="FDFFFF"/>
                </a:solidFill>
                <a:latin typeface="Calibri"/>
                <a:cs typeface="Calibri"/>
              </a:rPr>
              <a:t>and </a:t>
            </a:r>
            <a:r>
              <a:rPr sz="706" dirty="0">
                <a:solidFill>
                  <a:srgbClr val="FDFFFF"/>
                </a:solidFill>
                <a:latin typeface="Calibri"/>
                <a:cs typeface="Calibri"/>
              </a:rPr>
              <a:t>uses </a:t>
            </a:r>
            <a:r>
              <a:rPr sz="706" spc="-9" dirty="0">
                <a:solidFill>
                  <a:srgbClr val="FDFFFF"/>
                </a:solidFill>
                <a:latin typeface="Calibri"/>
                <a:cs typeface="Calibri"/>
              </a:rPr>
              <a:t>ETL </a:t>
            </a:r>
            <a:r>
              <a:rPr sz="706" spc="22" dirty="0">
                <a:solidFill>
                  <a:srgbClr val="FDFFFF"/>
                </a:solidFill>
                <a:latin typeface="Calibri"/>
                <a:cs typeface="Calibri"/>
              </a:rPr>
              <a:t>in </a:t>
            </a:r>
            <a:r>
              <a:rPr sz="706" spc="-4" dirty="0">
                <a:solidFill>
                  <a:srgbClr val="FDFFFF"/>
                </a:solidFill>
                <a:latin typeface="Calibri"/>
                <a:cs typeface="Calibri"/>
              </a:rPr>
              <a:t>SPSS </a:t>
            </a:r>
            <a:r>
              <a:rPr sz="706" spc="18" dirty="0">
                <a:solidFill>
                  <a:srgbClr val="FDFFFF"/>
                </a:solidFill>
                <a:latin typeface="Calibri"/>
                <a:cs typeface="Calibri"/>
              </a:rPr>
              <a:t>to  </a:t>
            </a:r>
            <a:r>
              <a:rPr sz="706" spc="-4" dirty="0">
                <a:solidFill>
                  <a:srgbClr val="FDFFFF"/>
                </a:solidFill>
                <a:latin typeface="Calibri"/>
                <a:cs typeface="Calibri"/>
              </a:rPr>
              <a:t>create </a:t>
            </a:r>
            <a:r>
              <a:rPr sz="706" dirty="0">
                <a:solidFill>
                  <a:srgbClr val="FDFFFF"/>
                </a:solidFill>
                <a:latin typeface="Calibri"/>
                <a:cs typeface="Calibri"/>
              </a:rPr>
              <a:t>his </a:t>
            </a:r>
            <a:r>
              <a:rPr sz="706" spc="-4" dirty="0">
                <a:solidFill>
                  <a:srgbClr val="FDFFFF"/>
                </a:solidFill>
                <a:latin typeface="Calibri"/>
                <a:cs typeface="Calibri"/>
              </a:rPr>
              <a:t>own</a:t>
            </a:r>
            <a:r>
              <a:rPr sz="706" spc="-44" dirty="0">
                <a:solidFill>
                  <a:srgbClr val="FDFFFF"/>
                </a:solidFill>
                <a:latin typeface="Calibri"/>
                <a:cs typeface="Calibri"/>
              </a:rPr>
              <a:t> </a:t>
            </a:r>
            <a:r>
              <a:rPr sz="706" spc="-4" dirty="0">
                <a:solidFill>
                  <a:srgbClr val="FDFFFF"/>
                </a:solidFill>
                <a:latin typeface="Calibri"/>
                <a:cs typeface="Calibri"/>
              </a:rPr>
              <a:t>file</a:t>
            </a:r>
            <a:endParaRPr sz="706">
              <a:latin typeface="Calibri"/>
              <a:cs typeface="Calibri"/>
            </a:endParaRPr>
          </a:p>
        </p:txBody>
      </p:sp>
      <p:sp>
        <p:nvSpPr>
          <p:cNvPr id="119" name="object 119"/>
          <p:cNvSpPr/>
          <p:nvPr/>
        </p:nvSpPr>
        <p:spPr>
          <a:xfrm>
            <a:off x="2566147" y="5748618"/>
            <a:ext cx="0" cy="132790"/>
          </a:xfrm>
          <a:custGeom>
            <a:avLst/>
            <a:gdLst/>
            <a:ahLst/>
            <a:cxnLst/>
            <a:rect l="l" t="t" r="r" b="b"/>
            <a:pathLst>
              <a:path h="150495">
                <a:moveTo>
                  <a:pt x="0" y="0"/>
                </a:moveTo>
                <a:lnTo>
                  <a:pt x="0" y="150368"/>
                </a:lnTo>
              </a:path>
            </a:pathLst>
          </a:custGeom>
          <a:ln w="12700">
            <a:solidFill>
              <a:srgbClr val="5B9BD4"/>
            </a:solidFill>
          </a:ln>
        </p:spPr>
        <p:txBody>
          <a:bodyPr wrap="square" lIns="0" tIns="0" rIns="0" bIns="0" rtlCol="0"/>
          <a:lstStyle/>
          <a:p>
            <a:endParaRPr sz="1588"/>
          </a:p>
        </p:txBody>
      </p:sp>
      <p:sp>
        <p:nvSpPr>
          <p:cNvPr id="120" name="object 120"/>
          <p:cNvSpPr/>
          <p:nvPr/>
        </p:nvSpPr>
        <p:spPr>
          <a:xfrm>
            <a:off x="2526704" y="5871436"/>
            <a:ext cx="79001" cy="79001"/>
          </a:xfrm>
          <a:custGeom>
            <a:avLst/>
            <a:gdLst/>
            <a:ahLst/>
            <a:cxnLst/>
            <a:rect l="l" t="t" r="r" b="b"/>
            <a:pathLst>
              <a:path w="89534" h="89534">
                <a:moveTo>
                  <a:pt x="89407" y="0"/>
                </a:moveTo>
                <a:lnTo>
                  <a:pt x="0" y="0"/>
                </a:lnTo>
                <a:lnTo>
                  <a:pt x="44703" y="89407"/>
                </a:lnTo>
                <a:lnTo>
                  <a:pt x="89407" y="0"/>
                </a:lnTo>
                <a:close/>
              </a:path>
            </a:pathLst>
          </a:custGeom>
          <a:solidFill>
            <a:srgbClr val="5B9BD4"/>
          </a:solidFill>
        </p:spPr>
        <p:txBody>
          <a:bodyPr wrap="square" lIns="0" tIns="0" rIns="0" bIns="0" rtlCol="0"/>
          <a:lstStyle/>
          <a:p>
            <a:endParaRPr sz="1588"/>
          </a:p>
        </p:txBody>
      </p:sp>
      <p:sp>
        <p:nvSpPr>
          <p:cNvPr id="121" name="object 121"/>
          <p:cNvSpPr/>
          <p:nvPr/>
        </p:nvSpPr>
        <p:spPr>
          <a:xfrm>
            <a:off x="3019987" y="5042647"/>
            <a:ext cx="474569" cy="403412"/>
          </a:xfrm>
          <a:custGeom>
            <a:avLst/>
            <a:gdLst/>
            <a:ahLst/>
            <a:cxnLst/>
            <a:rect l="l" t="t" r="r" b="b"/>
            <a:pathLst>
              <a:path w="537844" h="457200">
                <a:moveTo>
                  <a:pt x="0" y="457200"/>
                </a:moveTo>
                <a:lnTo>
                  <a:pt x="228600" y="457200"/>
                </a:lnTo>
                <a:lnTo>
                  <a:pt x="228600" y="0"/>
                </a:lnTo>
                <a:lnTo>
                  <a:pt x="537718" y="0"/>
                </a:lnTo>
              </a:path>
            </a:pathLst>
          </a:custGeom>
          <a:ln w="12700">
            <a:solidFill>
              <a:srgbClr val="5B9BD4"/>
            </a:solidFill>
          </a:ln>
        </p:spPr>
        <p:txBody>
          <a:bodyPr wrap="square" lIns="0" tIns="0" rIns="0" bIns="0" rtlCol="0"/>
          <a:lstStyle/>
          <a:p>
            <a:endParaRPr sz="1588"/>
          </a:p>
        </p:txBody>
      </p:sp>
      <p:sp>
        <p:nvSpPr>
          <p:cNvPr id="122" name="object 122"/>
          <p:cNvSpPr/>
          <p:nvPr/>
        </p:nvSpPr>
        <p:spPr>
          <a:xfrm>
            <a:off x="3484583" y="5003204"/>
            <a:ext cx="79001" cy="79001"/>
          </a:xfrm>
          <a:custGeom>
            <a:avLst/>
            <a:gdLst/>
            <a:ahLst/>
            <a:cxnLst/>
            <a:rect l="l" t="t" r="r" b="b"/>
            <a:pathLst>
              <a:path w="89535" h="89535">
                <a:moveTo>
                  <a:pt x="0" y="0"/>
                </a:moveTo>
                <a:lnTo>
                  <a:pt x="0" y="89407"/>
                </a:lnTo>
                <a:lnTo>
                  <a:pt x="89407" y="44703"/>
                </a:lnTo>
                <a:lnTo>
                  <a:pt x="0" y="0"/>
                </a:lnTo>
                <a:close/>
              </a:path>
            </a:pathLst>
          </a:custGeom>
          <a:solidFill>
            <a:srgbClr val="5B9BD4"/>
          </a:solidFill>
        </p:spPr>
        <p:txBody>
          <a:bodyPr wrap="square" lIns="0" tIns="0" rIns="0" bIns="0" rtlCol="0"/>
          <a:lstStyle/>
          <a:p>
            <a:endParaRPr sz="1588"/>
          </a:p>
        </p:txBody>
      </p:sp>
      <p:sp>
        <p:nvSpPr>
          <p:cNvPr id="123" name="object 123"/>
          <p:cNvSpPr/>
          <p:nvPr/>
        </p:nvSpPr>
        <p:spPr>
          <a:xfrm>
            <a:off x="3019987" y="5446060"/>
            <a:ext cx="485775" cy="504265"/>
          </a:xfrm>
          <a:custGeom>
            <a:avLst/>
            <a:gdLst/>
            <a:ahLst/>
            <a:cxnLst/>
            <a:rect l="l" t="t" r="r" b="b"/>
            <a:pathLst>
              <a:path w="550544" h="571500">
                <a:moveTo>
                  <a:pt x="0" y="0"/>
                </a:moveTo>
                <a:lnTo>
                  <a:pt x="228600" y="0"/>
                </a:lnTo>
                <a:lnTo>
                  <a:pt x="228600" y="571500"/>
                </a:lnTo>
                <a:lnTo>
                  <a:pt x="550418" y="571500"/>
                </a:lnTo>
              </a:path>
            </a:pathLst>
          </a:custGeom>
          <a:ln w="12700">
            <a:solidFill>
              <a:srgbClr val="5B9BD4"/>
            </a:solidFill>
          </a:ln>
        </p:spPr>
        <p:txBody>
          <a:bodyPr wrap="square" lIns="0" tIns="0" rIns="0" bIns="0" rtlCol="0"/>
          <a:lstStyle/>
          <a:p>
            <a:endParaRPr sz="1588"/>
          </a:p>
        </p:txBody>
      </p:sp>
      <p:sp>
        <p:nvSpPr>
          <p:cNvPr id="124" name="object 124"/>
          <p:cNvSpPr/>
          <p:nvPr/>
        </p:nvSpPr>
        <p:spPr>
          <a:xfrm>
            <a:off x="3495789" y="5910880"/>
            <a:ext cx="79001" cy="79001"/>
          </a:xfrm>
          <a:custGeom>
            <a:avLst/>
            <a:gdLst/>
            <a:ahLst/>
            <a:cxnLst/>
            <a:rect l="l" t="t" r="r" b="b"/>
            <a:pathLst>
              <a:path w="89535" h="89534">
                <a:moveTo>
                  <a:pt x="0" y="0"/>
                </a:moveTo>
                <a:lnTo>
                  <a:pt x="0" y="89407"/>
                </a:lnTo>
                <a:lnTo>
                  <a:pt x="89407" y="44703"/>
                </a:lnTo>
                <a:lnTo>
                  <a:pt x="0" y="0"/>
                </a:lnTo>
                <a:close/>
              </a:path>
            </a:pathLst>
          </a:custGeom>
          <a:solidFill>
            <a:srgbClr val="5B9BD4"/>
          </a:solidFill>
        </p:spPr>
        <p:txBody>
          <a:bodyPr wrap="square" lIns="0" tIns="0" rIns="0" bIns="0" rtlCol="0"/>
          <a:lstStyle/>
          <a:p>
            <a:endParaRPr sz="1588"/>
          </a:p>
        </p:txBody>
      </p:sp>
      <p:sp>
        <p:nvSpPr>
          <p:cNvPr id="125" name="object 125"/>
          <p:cNvSpPr/>
          <p:nvPr/>
        </p:nvSpPr>
        <p:spPr>
          <a:xfrm>
            <a:off x="4784913" y="5042647"/>
            <a:ext cx="390525" cy="403412"/>
          </a:xfrm>
          <a:custGeom>
            <a:avLst/>
            <a:gdLst/>
            <a:ahLst/>
            <a:cxnLst/>
            <a:rect l="l" t="t" r="r" b="b"/>
            <a:pathLst>
              <a:path w="442595" h="457200">
                <a:moveTo>
                  <a:pt x="0" y="0"/>
                </a:moveTo>
                <a:lnTo>
                  <a:pt x="228600" y="0"/>
                </a:lnTo>
                <a:lnTo>
                  <a:pt x="228600" y="457200"/>
                </a:lnTo>
                <a:lnTo>
                  <a:pt x="442467" y="457200"/>
                </a:lnTo>
              </a:path>
            </a:pathLst>
          </a:custGeom>
          <a:ln w="12700">
            <a:solidFill>
              <a:srgbClr val="5B9BD4"/>
            </a:solidFill>
          </a:ln>
        </p:spPr>
        <p:txBody>
          <a:bodyPr wrap="square" lIns="0" tIns="0" rIns="0" bIns="0" rtlCol="0"/>
          <a:lstStyle/>
          <a:p>
            <a:endParaRPr sz="1588"/>
          </a:p>
        </p:txBody>
      </p:sp>
      <p:sp>
        <p:nvSpPr>
          <p:cNvPr id="126" name="object 126"/>
          <p:cNvSpPr/>
          <p:nvPr/>
        </p:nvSpPr>
        <p:spPr>
          <a:xfrm>
            <a:off x="5165464" y="5406616"/>
            <a:ext cx="79001" cy="79001"/>
          </a:xfrm>
          <a:custGeom>
            <a:avLst/>
            <a:gdLst/>
            <a:ahLst/>
            <a:cxnLst/>
            <a:rect l="l" t="t" r="r" b="b"/>
            <a:pathLst>
              <a:path w="89535" h="89535">
                <a:moveTo>
                  <a:pt x="0" y="0"/>
                </a:moveTo>
                <a:lnTo>
                  <a:pt x="0" y="89407"/>
                </a:lnTo>
                <a:lnTo>
                  <a:pt x="89408" y="44703"/>
                </a:lnTo>
                <a:lnTo>
                  <a:pt x="0" y="0"/>
                </a:lnTo>
                <a:close/>
              </a:path>
            </a:pathLst>
          </a:custGeom>
          <a:solidFill>
            <a:srgbClr val="5B9BD4"/>
          </a:solidFill>
        </p:spPr>
        <p:txBody>
          <a:bodyPr wrap="square" lIns="0" tIns="0" rIns="0" bIns="0" rtlCol="0"/>
          <a:lstStyle/>
          <a:p>
            <a:endParaRPr sz="1588"/>
          </a:p>
        </p:txBody>
      </p:sp>
      <p:sp>
        <p:nvSpPr>
          <p:cNvPr id="127" name="object 127"/>
          <p:cNvSpPr/>
          <p:nvPr/>
        </p:nvSpPr>
        <p:spPr>
          <a:xfrm>
            <a:off x="4784913" y="5446060"/>
            <a:ext cx="390525" cy="504265"/>
          </a:xfrm>
          <a:custGeom>
            <a:avLst/>
            <a:gdLst/>
            <a:ahLst/>
            <a:cxnLst/>
            <a:rect l="l" t="t" r="r" b="b"/>
            <a:pathLst>
              <a:path w="442595" h="571500">
                <a:moveTo>
                  <a:pt x="0" y="571500"/>
                </a:moveTo>
                <a:lnTo>
                  <a:pt x="228600" y="571500"/>
                </a:lnTo>
                <a:lnTo>
                  <a:pt x="228600" y="0"/>
                </a:lnTo>
                <a:lnTo>
                  <a:pt x="442467" y="0"/>
                </a:lnTo>
              </a:path>
            </a:pathLst>
          </a:custGeom>
          <a:ln w="12700">
            <a:solidFill>
              <a:srgbClr val="5B9BD4"/>
            </a:solidFill>
          </a:ln>
        </p:spPr>
        <p:txBody>
          <a:bodyPr wrap="square" lIns="0" tIns="0" rIns="0" bIns="0" rtlCol="0"/>
          <a:lstStyle/>
          <a:p>
            <a:endParaRPr sz="1588"/>
          </a:p>
        </p:txBody>
      </p:sp>
      <p:sp>
        <p:nvSpPr>
          <p:cNvPr id="128" name="object 128"/>
          <p:cNvSpPr/>
          <p:nvPr/>
        </p:nvSpPr>
        <p:spPr>
          <a:xfrm>
            <a:off x="5165464" y="5406616"/>
            <a:ext cx="79001" cy="79001"/>
          </a:xfrm>
          <a:custGeom>
            <a:avLst/>
            <a:gdLst/>
            <a:ahLst/>
            <a:cxnLst/>
            <a:rect l="l" t="t" r="r" b="b"/>
            <a:pathLst>
              <a:path w="89535" h="89535">
                <a:moveTo>
                  <a:pt x="0" y="0"/>
                </a:moveTo>
                <a:lnTo>
                  <a:pt x="0" y="89407"/>
                </a:lnTo>
                <a:lnTo>
                  <a:pt x="89408" y="44703"/>
                </a:lnTo>
                <a:lnTo>
                  <a:pt x="0" y="0"/>
                </a:lnTo>
                <a:close/>
              </a:path>
            </a:pathLst>
          </a:custGeom>
          <a:solidFill>
            <a:srgbClr val="5B9BD4"/>
          </a:solidFill>
        </p:spPr>
        <p:txBody>
          <a:bodyPr wrap="square" lIns="0" tIns="0" rIns="0" bIns="0" rtlCol="0"/>
          <a:lstStyle/>
          <a:p>
            <a:endParaRPr sz="1588"/>
          </a:p>
        </p:txBody>
      </p:sp>
      <p:sp>
        <p:nvSpPr>
          <p:cNvPr id="129" name="object 129"/>
          <p:cNvSpPr txBox="1"/>
          <p:nvPr/>
        </p:nvSpPr>
        <p:spPr>
          <a:xfrm>
            <a:off x="5953686" y="2629123"/>
            <a:ext cx="1069601" cy="434478"/>
          </a:xfrm>
          <a:prstGeom prst="rect">
            <a:avLst/>
          </a:prstGeom>
        </p:spPr>
        <p:txBody>
          <a:bodyPr vert="horz" wrap="square" lIns="0" tIns="0" rIns="0" bIns="0" rtlCol="0">
            <a:spAutoFit/>
          </a:bodyPr>
          <a:lstStyle/>
          <a:p>
            <a:pPr marL="11206" marR="4483" algn="ctr"/>
            <a:r>
              <a:rPr sz="706" spc="-4" dirty="0">
                <a:solidFill>
                  <a:srgbClr val="5B9BD4"/>
                </a:solidFill>
                <a:latin typeface="Calibri"/>
                <a:cs typeface="Calibri"/>
              </a:rPr>
              <a:t>Vendor </a:t>
            </a:r>
            <a:r>
              <a:rPr sz="706" dirty="0">
                <a:solidFill>
                  <a:srgbClr val="5B9BD4"/>
                </a:solidFill>
                <a:latin typeface="Calibri"/>
                <a:cs typeface="Calibri"/>
              </a:rPr>
              <a:t>publishes </a:t>
            </a:r>
            <a:r>
              <a:rPr sz="706" spc="-4" dirty="0">
                <a:solidFill>
                  <a:srgbClr val="5B9BD4"/>
                </a:solidFill>
                <a:latin typeface="Calibri"/>
                <a:cs typeface="Calibri"/>
              </a:rPr>
              <a:t>spec  changes at </a:t>
            </a:r>
            <a:r>
              <a:rPr sz="706" spc="-9" dirty="0">
                <a:solidFill>
                  <a:srgbClr val="5B9BD4"/>
                </a:solidFill>
                <a:latin typeface="Calibri"/>
                <a:cs typeface="Calibri"/>
              </a:rPr>
              <a:t>start </a:t>
            </a:r>
            <a:r>
              <a:rPr sz="706" spc="13" dirty="0">
                <a:solidFill>
                  <a:srgbClr val="5B9BD4"/>
                </a:solidFill>
                <a:latin typeface="Calibri"/>
                <a:cs typeface="Calibri"/>
              </a:rPr>
              <a:t>of </a:t>
            </a:r>
            <a:r>
              <a:rPr sz="706" spc="-4" dirty="0">
                <a:solidFill>
                  <a:srgbClr val="5B9BD4"/>
                </a:solidFill>
                <a:latin typeface="Calibri"/>
                <a:cs typeface="Calibri"/>
              </a:rPr>
              <a:t>year </a:t>
            </a:r>
            <a:r>
              <a:rPr sz="706" spc="9" dirty="0">
                <a:solidFill>
                  <a:srgbClr val="5B9BD4"/>
                </a:solidFill>
                <a:latin typeface="Calibri"/>
                <a:cs typeface="Calibri"/>
              </a:rPr>
              <a:t>that  </a:t>
            </a:r>
            <a:r>
              <a:rPr sz="706" spc="4" dirty="0">
                <a:solidFill>
                  <a:srgbClr val="5B9BD4"/>
                </a:solidFill>
                <a:latin typeface="Calibri"/>
                <a:cs typeface="Calibri"/>
              </a:rPr>
              <a:t>drive </a:t>
            </a:r>
            <a:r>
              <a:rPr sz="706" spc="-4" dirty="0">
                <a:solidFill>
                  <a:srgbClr val="5B9BD4"/>
                </a:solidFill>
                <a:latin typeface="Calibri"/>
                <a:cs typeface="Calibri"/>
              </a:rPr>
              <a:t>changes </a:t>
            </a:r>
            <a:r>
              <a:rPr sz="706" spc="18" dirty="0">
                <a:solidFill>
                  <a:srgbClr val="5B9BD4"/>
                </a:solidFill>
                <a:latin typeface="Calibri"/>
                <a:cs typeface="Calibri"/>
              </a:rPr>
              <a:t>to </a:t>
            </a:r>
            <a:r>
              <a:rPr sz="706" spc="-4" dirty="0">
                <a:solidFill>
                  <a:srgbClr val="5B9BD4"/>
                </a:solidFill>
                <a:latin typeface="Calibri"/>
                <a:cs typeface="Calibri"/>
              </a:rPr>
              <a:t>the  application</a:t>
            </a:r>
            <a:endParaRPr sz="706">
              <a:latin typeface="Calibri"/>
              <a:cs typeface="Calibri"/>
            </a:endParaRPr>
          </a:p>
        </p:txBody>
      </p:sp>
      <p:sp>
        <p:nvSpPr>
          <p:cNvPr id="130" name="object 130"/>
          <p:cNvSpPr/>
          <p:nvPr/>
        </p:nvSpPr>
        <p:spPr>
          <a:xfrm>
            <a:off x="5143500" y="4009912"/>
            <a:ext cx="3227294" cy="201706"/>
          </a:xfrm>
          <a:custGeom>
            <a:avLst/>
            <a:gdLst/>
            <a:ahLst/>
            <a:cxnLst/>
            <a:rect l="l" t="t" r="r" b="b"/>
            <a:pathLst>
              <a:path w="3657600" h="228600">
                <a:moveTo>
                  <a:pt x="0" y="0"/>
                </a:moveTo>
                <a:lnTo>
                  <a:pt x="0" y="228599"/>
                </a:lnTo>
                <a:lnTo>
                  <a:pt x="3657600" y="228599"/>
                </a:lnTo>
                <a:lnTo>
                  <a:pt x="3657600" y="78231"/>
                </a:lnTo>
              </a:path>
            </a:pathLst>
          </a:custGeom>
          <a:ln w="12700">
            <a:solidFill>
              <a:srgbClr val="5B9BD4"/>
            </a:solidFill>
          </a:ln>
        </p:spPr>
        <p:txBody>
          <a:bodyPr wrap="square" lIns="0" tIns="0" rIns="0" bIns="0" rtlCol="0"/>
          <a:lstStyle/>
          <a:p>
            <a:endParaRPr sz="1588"/>
          </a:p>
        </p:txBody>
      </p:sp>
      <p:sp>
        <p:nvSpPr>
          <p:cNvPr id="131" name="object 131"/>
          <p:cNvSpPr/>
          <p:nvPr/>
        </p:nvSpPr>
        <p:spPr>
          <a:xfrm>
            <a:off x="8331350" y="4009914"/>
            <a:ext cx="79001" cy="79001"/>
          </a:xfrm>
          <a:custGeom>
            <a:avLst/>
            <a:gdLst/>
            <a:ahLst/>
            <a:cxnLst/>
            <a:rect l="l" t="t" r="r" b="b"/>
            <a:pathLst>
              <a:path w="89534" h="89535">
                <a:moveTo>
                  <a:pt x="44703" y="0"/>
                </a:moveTo>
                <a:lnTo>
                  <a:pt x="0" y="89407"/>
                </a:lnTo>
                <a:lnTo>
                  <a:pt x="89407" y="89407"/>
                </a:lnTo>
                <a:lnTo>
                  <a:pt x="44703" y="0"/>
                </a:lnTo>
                <a:close/>
              </a:path>
            </a:pathLst>
          </a:custGeom>
          <a:solidFill>
            <a:srgbClr val="5B9BD4"/>
          </a:solidFill>
        </p:spPr>
        <p:txBody>
          <a:bodyPr wrap="square" lIns="0" tIns="0" rIns="0" bIns="0" rtlCol="0"/>
          <a:lstStyle/>
          <a:p>
            <a:endParaRPr sz="1588"/>
          </a:p>
        </p:txBody>
      </p:sp>
      <p:sp>
        <p:nvSpPr>
          <p:cNvPr id="132" name="object 132"/>
          <p:cNvSpPr/>
          <p:nvPr/>
        </p:nvSpPr>
        <p:spPr>
          <a:xfrm>
            <a:off x="6048599" y="4157832"/>
            <a:ext cx="1416984" cy="107576"/>
          </a:xfrm>
          <a:custGeom>
            <a:avLst/>
            <a:gdLst/>
            <a:ahLst/>
            <a:cxnLst/>
            <a:rect l="l" t="t" r="r" b="b"/>
            <a:pathLst>
              <a:path w="1605915" h="121920">
                <a:moveTo>
                  <a:pt x="0" y="121918"/>
                </a:moveTo>
                <a:lnTo>
                  <a:pt x="1605915" y="121918"/>
                </a:lnTo>
                <a:lnTo>
                  <a:pt x="1605915" y="0"/>
                </a:lnTo>
                <a:lnTo>
                  <a:pt x="0" y="0"/>
                </a:lnTo>
                <a:lnTo>
                  <a:pt x="0" y="121918"/>
                </a:lnTo>
                <a:close/>
              </a:path>
            </a:pathLst>
          </a:custGeom>
          <a:solidFill>
            <a:srgbClr val="FFFFFF"/>
          </a:solidFill>
        </p:spPr>
        <p:txBody>
          <a:bodyPr wrap="square" lIns="0" tIns="0" rIns="0" bIns="0" rtlCol="0"/>
          <a:lstStyle/>
          <a:p>
            <a:endParaRPr sz="1588"/>
          </a:p>
        </p:txBody>
      </p:sp>
      <p:sp>
        <p:nvSpPr>
          <p:cNvPr id="133" name="object 133"/>
          <p:cNvSpPr txBox="1"/>
          <p:nvPr/>
        </p:nvSpPr>
        <p:spPr>
          <a:xfrm>
            <a:off x="6041651" y="4154022"/>
            <a:ext cx="1436034" cy="108619"/>
          </a:xfrm>
          <a:prstGeom prst="rect">
            <a:avLst/>
          </a:prstGeom>
        </p:spPr>
        <p:txBody>
          <a:bodyPr vert="horz" wrap="square" lIns="0" tIns="0" rIns="0" bIns="0" rtlCol="0">
            <a:spAutoFit/>
          </a:bodyPr>
          <a:lstStyle/>
          <a:p>
            <a:pPr marL="11206"/>
            <a:r>
              <a:rPr sz="706" spc="-4" dirty="0">
                <a:solidFill>
                  <a:srgbClr val="4F87BA"/>
                </a:solidFill>
                <a:latin typeface="Calibri"/>
                <a:cs typeface="Calibri"/>
              </a:rPr>
              <a:t>Data </a:t>
            </a:r>
            <a:r>
              <a:rPr sz="706" spc="-9" dirty="0">
                <a:solidFill>
                  <a:srgbClr val="4F87BA"/>
                </a:solidFill>
                <a:latin typeface="Calibri"/>
                <a:cs typeface="Calibri"/>
              </a:rPr>
              <a:t>from </a:t>
            </a:r>
            <a:r>
              <a:rPr sz="706" spc="-4" dirty="0">
                <a:solidFill>
                  <a:srgbClr val="4F87BA"/>
                </a:solidFill>
                <a:latin typeface="Calibri"/>
                <a:cs typeface="Calibri"/>
              </a:rPr>
              <a:t>vendor </a:t>
            </a:r>
            <a:r>
              <a:rPr sz="706" spc="4" dirty="0">
                <a:solidFill>
                  <a:srgbClr val="4F87BA"/>
                </a:solidFill>
                <a:latin typeface="Calibri"/>
                <a:cs typeface="Calibri"/>
              </a:rPr>
              <a:t>does </a:t>
            </a:r>
            <a:r>
              <a:rPr sz="706" spc="-4" dirty="0">
                <a:solidFill>
                  <a:srgbClr val="4F87BA"/>
                </a:solidFill>
                <a:latin typeface="Calibri"/>
                <a:cs typeface="Calibri"/>
              </a:rPr>
              <a:t>not meet</a:t>
            </a:r>
            <a:r>
              <a:rPr sz="706" spc="-31" dirty="0">
                <a:solidFill>
                  <a:srgbClr val="4F87BA"/>
                </a:solidFill>
                <a:latin typeface="Calibri"/>
                <a:cs typeface="Calibri"/>
              </a:rPr>
              <a:t> </a:t>
            </a:r>
            <a:r>
              <a:rPr sz="706" spc="-9" dirty="0">
                <a:solidFill>
                  <a:srgbClr val="4F87BA"/>
                </a:solidFill>
                <a:latin typeface="Calibri"/>
                <a:cs typeface="Calibri"/>
              </a:rPr>
              <a:t>specs</a:t>
            </a:r>
            <a:endParaRPr sz="706">
              <a:latin typeface="Calibri"/>
              <a:cs typeface="Calibri"/>
            </a:endParaRPr>
          </a:p>
        </p:txBody>
      </p:sp>
    </p:spTree>
    <p:extLst>
      <p:ext uri="{BB962C8B-B14F-4D97-AF65-F5344CB8AC3E}">
        <p14:creationId xmlns:p14="http://schemas.microsoft.com/office/powerpoint/2010/main" val="38865756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1163915199"/>
              </p:ext>
            </p:extLst>
          </p:nvPr>
        </p:nvGraphicFramePr>
        <p:xfrm>
          <a:off x="802257" y="612475"/>
          <a:ext cx="10593237" cy="59522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5451886" y="148256"/>
            <a:ext cx="1309589" cy="369332"/>
          </a:xfrm>
          <a:prstGeom prst="rect">
            <a:avLst/>
          </a:prstGeom>
          <a:noFill/>
        </p:spPr>
        <p:txBody>
          <a:bodyPr wrap="none" rtlCol="0">
            <a:spAutoFit/>
          </a:bodyPr>
          <a:lstStyle/>
          <a:p>
            <a:r>
              <a:rPr lang="en-US" dirty="0"/>
              <a:t>AIR Systems</a:t>
            </a:r>
          </a:p>
        </p:txBody>
      </p:sp>
    </p:spTree>
    <p:extLst>
      <p:ext uri="{BB962C8B-B14F-4D97-AF65-F5344CB8AC3E}">
        <p14:creationId xmlns:p14="http://schemas.microsoft.com/office/powerpoint/2010/main" val="130087113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Custom 1">
      <a:dk1>
        <a:srgbClr val="244A5F"/>
      </a:dk1>
      <a:lt1>
        <a:srgbClr val="06997E"/>
      </a:lt1>
      <a:dk2>
        <a:srgbClr val="3C85C6"/>
      </a:dk2>
      <a:lt2>
        <a:srgbClr val="FFFFFF"/>
      </a:lt2>
      <a:accent1>
        <a:srgbClr val="848382"/>
      </a:accent1>
      <a:accent2>
        <a:srgbClr val="49473B"/>
      </a:accent2>
      <a:accent3>
        <a:srgbClr val="F2C660"/>
      </a:accent3>
      <a:accent4>
        <a:srgbClr val="EF4759"/>
      </a:accent4>
      <a:accent5>
        <a:srgbClr val="FFFFFF"/>
      </a:accent5>
      <a:accent6>
        <a:srgbClr val="FFFFFF"/>
      </a:accent6>
      <a:hlink>
        <a:srgbClr val="3C85C6"/>
      </a:hlink>
      <a:folHlink>
        <a:srgbClr val="F2C66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3271</Words>
  <Application>Microsoft Office PowerPoint</Application>
  <PresentationFormat>Widescreen</PresentationFormat>
  <Paragraphs>440</Paragraphs>
  <Slides>38</Slides>
  <Notes>13</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38</vt:i4>
      </vt:variant>
    </vt:vector>
  </HeadingPairs>
  <TitlesOfParts>
    <vt:vector size="50" baseType="lpstr">
      <vt:lpstr>Arial</vt:lpstr>
      <vt:lpstr>Calibri</vt:lpstr>
      <vt:lpstr>Calibri    </vt:lpstr>
      <vt:lpstr>Calibri Light</vt:lpstr>
      <vt:lpstr>Palatino Linotype</vt:lpstr>
      <vt:lpstr>Segoe UI</vt:lpstr>
      <vt:lpstr>Segoe UI Historic</vt:lpstr>
      <vt:lpstr>Segoe UI Light</vt:lpstr>
      <vt:lpstr>Times New Roman</vt:lpstr>
      <vt:lpstr>Wingdings</vt:lpstr>
      <vt:lpstr>Office Theme</vt:lpstr>
      <vt:lpstr>1_Office Theme</vt:lpstr>
      <vt:lpstr>Statewide Assessment Implementation: Understanding the Systems and Resources for a Successful Administration</vt:lpstr>
      <vt:lpstr>Four Sections</vt:lpstr>
      <vt:lpstr>Section 1: Assessment Overview and Process Cycles (50 minutes) </vt:lpstr>
      <vt:lpstr>Development of Tests and Test Items</vt:lpstr>
      <vt:lpstr>ELPA21 Development Process</vt:lpstr>
      <vt:lpstr>A Balanced Assessment System</vt:lpstr>
      <vt:lpstr>Assessment Functions</vt:lpstr>
      <vt:lpstr>PowerPoint Presentation</vt:lpstr>
      <vt:lpstr>PowerPoint Presentation</vt:lpstr>
      <vt:lpstr>PowerPoint Presentation</vt:lpstr>
      <vt:lpstr>PowerPoint Presentation</vt:lpstr>
      <vt:lpstr>Section 2: Breakout Groups (60 minutes, 20 minutes per discussion)</vt:lpstr>
      <vt:lpstr>Group Sessions and Topics</vt:lpstr>
      <vt:lpstr>10 Minute break</vt:lpstr>
      <vt:lpstr>Group Sessions and Topics</vt:lpstr>
      <vt:lpstr>Assessment Types</vt:lpstr>
      <vt:lpstr>What processes are in place in your district to ensure students are taking the right assessment type?</vt:lpstr>
      <vt:lpstr>Tools, Supports, and Accommodations</vt:lpstr>
      <vt:lpstr>What processes are in place in your district to ensure all student have the necessary tools, supports, and accommodations available for the instruction and assessment?</vt:lpstr>
      <vt:lpstr>Graduation Alternatives Breakout Session</vt:lpstr>
      <vt:lpstr>Diploma Requirements</vt:lpstr>
      <vt:lpstr>Pathways to CAA/CIA/Waiver</vt:lpstr>
      <vt:lpstr>Discussion Topics</vt:lpstr>
      <vt:lpstr>Assessment Purposes</vt:lpstr>
      <vt:lpstr>Formative Assessment</vt:lpstr>
      <vt:lpstr>PowerPoint Presentation</vt:lpstr>
      <vt:lpstr>Formative Assessment Cycle</vt:lpstr>
      <vt:lpstr>Conversation Questions</vt:lpstr>
      <vt:lpstr>10 Minute Break</vt:lpstr>
      <vt:lpstr>Section 3: Reporting, Reporting Tools, Accountability with Query, Report Card, Online Reporting System (45 minutes)  </vt:lpstr>
      <vt:lpstr>Reporting</vt:lpstr>
      <vt:lpstr>TIDE – Start of Year Inputs</vt:lpstr>
      <vt:lpstr>Other Start of Year Inputs</vt:lpstr>
      <vt:lpstr>WCAP Support for Policy and Materials</vt:lpstr>
      <vt:lpstr>WCAP Support for Technology and System Issues</vt:lpstr>
      <vt:lpstr>WCAP Contacts</vt:lpstr>
      <vt:lpstr>Questions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Traci Main</dc:creator>
  <cp:lastModifiedBy>Jennifer Longchamps</cp:lastModifiedBy>
  <cp:revision>37</cp:revision>
  <cp:lastPrinted>2018-11-29T17:46:14Z</cp:lastPrinted>
  <dcterms:created xsi:type="dcterms:W3CDTF">2018-10-30T15:11:22Z</dcterms:created>
  <dcterms:modified xsi:type="dcterms:W3CDTF">2018-12-12T18:22:19Z</dcterms:modified>
</cp:coreProperties>
</file>