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772400" cy="10058400"/>
  <p:notesSz cx="6858000" cy="9144000"/>
  <p:embeddedFontLst>
    <p:embeddedFont>
      <p:font typeface="Shadows Into Light Two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4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2104486" y="685800"/>
            <a:ext cx="26495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64952" y="1456057"/>
            <a:ext cx="7242600" cy="4014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64944" y="5542288"/>
            <a:ext cx="7242600" cy="1549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64944" y="2163088"/>
            <a:ext cx="7242600" cy="3839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264944" y="6164351"/>
            <a:ext cx="7242600" cy="2543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64944" y="4206106"/>
            <a:ext cx="7242600" cy="1646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264944" y="870271"/>
            <a:ext cx="7242600" cy="1119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64944" y="2253728"/>
            <a:ext cx="7242600" cy="6681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264944" y="870271"/>
            <a:ext cx="7242600" cy="1119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264945" y="2253728"/>
            <a:ext cx="3399900" cy="6681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107540" y="2253728"/>
            <a:ext cx="3399899" cy="6681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264944" y="870271"/>
            <a:ext cx="7242600" cy="1119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64945" y="1086506"/>
            <a:ext cx="2386800" cy="1477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64945" y="2717439"/>
            <a:ext cx="2386800" cy="62174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16712" y="880293"/>
            <a:ext cx="5412600" cy="7999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9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25675" y="5481568"/>
            <a:ext cx="3438300" cy="241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198575" y="1415968"/>
            <a:ext cx="3261600" cy="7225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5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64944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64944" y="2253728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7201589" y="9119179"/>
            <a:ext cx="466200" cy="769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 rot="10800000">
            <a:off x="533574" y="278915"/>
            <a:ext cx="6667500" cy="4785900"/>
          </a:xfrm>
          <a:prstGeom prst="rect">
            <a:avLst/>
          </a:prstGeom>
          <a:ln w="28575" cap="flat" cmpd="sng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</a:t>
            </a:r>
          </a:p>
          <a:p>
            <a:pPr lvl="0" algn="l" rtl="0">
              <a:spcBef>
                <a:spcPts val="0"/>
              </a:spcBef>
              <a:buNone/>
            </a:pPr>
            <a:endParaRPr sz="2200" b="1">
              <a:solidFill>
                <a:schemeClr val="dk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In my opinion _______________________.</a:t>
            </a: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 found it interesting that ________________.</a:t>
            </a: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endParaRPr sz="2200" b="1">
              <a:solidFill>
                <a:schemeClr val="dk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The article states that __________________.</a:t>
            </a: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_________ was an example of __________.</a:t>
            </a: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The text suggests/proves/shows that __________.</a:t>
            </a: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endParaRPr sz="2200" b="1">
              <a:solidFill>
                <a:schemeClr val="dk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 disagree with _______________________.</a:t>
            </a: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 do not agree.  In my perspective ___________.</a:t>
            </a: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endParaRPr sz="2200" b="1">
              <a:solidFill>
                <a:schemeClr val="dk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Can you explain_______________________?</a:t>
            </a: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How does ___________ relate to _________.</a:t>
            </a:r>
          </a:p>
          <a:p>
            <a:pPr lvl="0" algn="l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b="1">
                <a:solidFill>
                  <a:schemeClr val="dk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 wonder about _______________________.</a:t>
            </a:r>
          </a:p>
          <a:p>
            <a:pPr lvl="0" algn="l">
              <a:spcBef>
                <a:spcPts val="0"/>
              </a:spcBef>
              <a:buNone/>
            </a:pPr>
            <a:endParaRPr sz="1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533625" y="5224775"/>
            <a:ext cx="6667500" cy="4642200"/>
          </a:xfrm>
          <a:prstGeom prst="rect">
            <a:avLst/>
          </a:prstGeom>
          <a:ln w="28575" cap="flat" cmpd="sng">
            <a:solidFill>
              <a:srgbClr val="000000"/>
            </a:solidFill>
            <a:prstDash val="lgDash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In my opinion _______________________.</a:t>
            </a:r>
          </a:p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 found it interesting that ________________.</a:t>
            </a:r>
          </a:p>
          <a:p>
            <a:pPr lvl="0" algn="l">
              <a:spcBef>
                <a:spcPts val="0"/>
              </a:spcBef>
              <a:buNone/>
            </a:pPr>
            <a:endParaRPr sz="2200" b="1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The article states that __________________.</a:t>
            </a:r>
          </a:p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_________ was an example of __________.</a:t>
            </a:r>
          </a:p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The text suggests/proves/shows that __________.</a:t>
            </a:r>
          </a:p>
          <a:p>
            <a:pPr lvl="0" algn="l" rtl="0">
              <a:spcBef>
                <a:spcPts val="0"/>
              </a:spcBef>
              <a:buNone/>
            </a:pPr>
            <a:endParaRPr sz="2200" b="1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 disagree with _______________________.</a:t>
            </a:r>
          </a:p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 do not agree.  In my perspective ___________.</a:t>
            </a:r>
          </a:p>
          <a:p>
            <a:pPr lvl="0" algn="l" rtl="0">
              <a:spcBef>
                <a:spcPts val="0"/>
              </a:spcBef>
              <a:buNone/>
            </a:pPr>
            <a:endParaRPr sz="2200" b="1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Can you explain_______________________?</a:t>
            </a:r>
          </a:p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How does ___________ relate to _________.</a:t>
            </a:r>
          </a:p>
          <a:p>
            <a:pPr lvl="0" algn="l" rtl="0">
              <a:spcBef>
                <a:spcPts val="0"/>
              </a:spcBef>
              <a:buNone/>
            </a:pPr>
            <a:r>
              <a:rPr lang="en" sz="2200" b="1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I wonder about _______________________.</a:t>
            </a:r>
          </a:p>
          <a:p>
            <a:pPr lvl="0" algn="l">
              <a:spcBef>
                <a:spcPts val="0"/>
              </a:spcBef>
              <a:buNone/>
            </a:pPr>
            <a:endParaRPr sz="22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Shadows Into Light Two</vt:lpstr>
      <vt:lpstr>simple-light-2</vt:lpstr>
      <vt:lpstr>    In my opinion _______________________.  I found it interesting that ________________.   The article states that __________________.  _________ was an example of __________.  The text suggests/proves/shows that __________.   I disagree with _______________________.  I do not agree.  In my perspective ___________.   Can you explain_______________________?  How does ___________ relate to _________.  I wonder about _______________________.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In my opinion _______________________.  I found it interesting that ________________.   The article states that __________________.  _________ was an example of __________.  The text suggests/proves/shows that __________.   I disagree with _______________________.  I do not agree.  In my perspective ___________.   Can you explain_______________________?  How does ___________ relate to _________.  I wonder about _______________________. </dc:title>
  <dc:creator>Jennifer Longchamps</dc:creator>
  <cp:lastModifiedBy>Jennifer Longchamps</cp:lastModifiedBy>
  <cp:revision>1</cp:revision>
  <dcterms:modified xsi:type="dcterms:W3CDTF">2017-01-27T00:15:50Z</dcterms:modified>
</cp:coreProperties>
</file>