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66" r:id="rId5"/>
    <p:sldId id="257" r:id="rId6"/>
    <p:sldId id="264" r:id="rId7"/>
    <p:sldId id="265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2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61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4853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43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2414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22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83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1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62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84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8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8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0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1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AC6F2-4D4A-4CD7-8215-4416E36F933E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621890D-4680-4E96-9FC4-970EAD52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17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Migrant     Convening	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9200" dirty="0" smtClean="0"/>
              <a:t>Service Delivery Plan </a:t>
            </a:r>
          </a:p>
          <a:p>
            <a:endParaRPr lang="en-US" dirty="0"/>
          </a:p>
          <a:p>
            <a:r>
              <a:rPr lang="en-US" sz="20300" dirty="0" smtClean="0"/>
              <a:t>MPOs</a:t>
            </a:r>
            <a:endParaRPr lang="en-US" sz="20300" dirty="0"/>
          </a:p>
        </p:txBody>
      </p:sp>
    </p:spTree>
    <p:extLst>
      <p:ext uri="{BB962C8B-B14F-4D97-AF65-F5344CB8AC3E}">
        <p14:creationId xmlns:p14="http://schemas.microsoft.com/office/powerpoint/2010/main" val="1592676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Sharing Ideas with each 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Please add your team’s best thinking to the wall posters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285731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Revisit your Big Rocks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Which of your “Big Rocks” includes an MPO?</a:t>
            </a:r>
          </a:p>
          <a:p>
            <a:r>
              <a:rPr lang="en-US" sz="3600" dirty="0" smtClean="0"/>
              <a:t>What matches other work you are doing that you could address Migrant student and families needs?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061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317500"/>
            <a:ext cx="11315700" cy="608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303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118100"/>
            <a:ext cx="8534400" cy="1485900"/>
          </a:xfrm>
        </p:spPr>
        <p:txBody>
          <a:bodyPr/>
          <a:lstStyle/>
          <a:p>
            <a:r>
              <a:rPr lang="en-US" dirty="0" smtClean="0"/>
              <a:t>Guiding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673100"/>
            <a:ext cx="11391900" cy="2514601"/>
          </a:xfrm>
          <a:solidFill>
            <a:srgbClr val="92D050"/>
          </a:solidFill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r>
              <a:rPr lang="en-US" sz="16000" dirty="0" smtClean="0"/>
              <a:t>What leadership moves do I implement to disrupt and dismantle inequitable practices and systems so that all students have equitable access to resources and achieve at high levels</a:t>
            </a:r>
          </a:p>
          <a:p>
            <a:endParaRPr lang="en-US" sz="16000" dirty="0" smtClean="0"/>
          </a:p>
          <a:p>
            <a:r>
              <a:rPr lang="en-US" sz="16000" dirty="0" smtClean="0"/>
              <a:t>How does our District/School/Program address the unique needs of our Migrant Students and Families</a:t>
            </a:r>
          </a:p>
          <a:p>
            <a:endParaRPr lang="en-US" sz="16000" dirty="0"/>
          </a:p>
          <a:p>
            <a:endParaRPr lang="en-US" sz="16000" dirty="0" smtClean="0"/>
          </a:p>
          <a:p>
            <a:endParaRPr lang="en-US" sz="16000" dirty="0"/>
          </a:p>
          <a:p>
            <a:endParaRPr lang="en-US" sz="16000" dirty="0" smtClean="0"/>
          </a:p>
          <a:p>
            <a:endParaRPr lang="en-US" sz="16000" dirty="0" smtClean="0"/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5050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Take a minute to reflect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5400" dirty="0" smtClean="0"/>
              <a:t>On one post-it note per initiative write down the “BIG ROCKS” for district, school, or program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75785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Service Delivery Plan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380014"/>
            <a:ext cx="8596668" cy="2661348"/>
          </a:xfrm>
        </p:spPr>
        <p:txBody>
          <a:bodyPr>
            <a:normAutofit/>
          </a:bodyPr>
          <a:lstStyle/>
          <a:p>
            <a:r>
              <a:rPr lang="en-US" sz="4400" dirty="0" smtClean="0"/>
              <a:t>Compacted Information, expectations, measurements …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11882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2394857"/>
          </a:xfrm>
        </p:spPr>
        <p:txBody>
          <a:bodyPr>
            <a:noAutofit/>
          </a:bodyPr>
          <a:lstStyle/>
          <a:p>
            <a:r>
              <a:rPr lang="en-US" sz="6600" dirty="0" smtClean="0"/>
              <a:t>Measureable Program </a:t>
            </a:r>
            <a:br>
              <a:rPr lang="en-US" sz="6600" dirty="0" smtClean="0"/>
            </a:br>
            <a:r>
              <a:rPr lang="en-US" sz="6600" dirty="0" smtClean="0"/>
              <a:t>Outcomes        (MPO)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792187"/>
            <a:ext cx="8596668" cy="3249176"/>
          </a:xfrm>
        </p:spPr>
        <p:txBody>
          <a:bodyPr>
            <a:normAutofit/>
          </a:bodyPr>
          <a:lstStyle/>
          <a:p>
            <a:r>
              <a:rPr lang="en-US" sz="4800" dirty="0" smtClean="0"/>
              <a:t>ELA					School Readiness</a:t>
            </a:r>
          </a:p>
          <a:p>
            <a:endParaRPr lang="en-US" sz="4400" dirty="0"/>
          </a:p>
          <a:p>
            <a:r>
              <a:rPr lang="en-US" sz="4800" dirty="0" smtClean="0"/>
              <a:t>Math					Graduation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291326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Examples of NWESD Planning</a:t>
            </a:r>
            <a:br>
              <a:rPr lang="en-US" sz="4400" dirty="0" smtClean="0"/>
            </a:br>
            <a:r>
              <a:rPr lang="en-US" sz="4400" dirty="0" smtClean="0"/>
              <a:t>ELA  and Math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167743"/>
            <a:ext cx="8596668" cy="2873619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Let’s look at template design</a:t>
            </a:r>
          </a:p>
          <a:p>
            <a:endParaRPr lang="en-US" sz="4000" dirty="0"/>
          </a:p>
          <a:p>
            <a:r>
              <a:rPr lang="en-US" sz="4000" dirty="0" smtClean="0"/>
              <a:t>NWESD Math Plan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01550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MPO Brainstorming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65515"/>
            <a:ext cx="8596668" cy="4375848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 smtClean="0"/>
              <a:t>ELA best ideas				</a:t>
            </a:r>
          </a:p>
          <a:p>
            <a:endParaRPr lang="en-US" sz="4000" dirty="0"/>
          </a:p>
          <a:p>
            <a:r>
              <a:rPr lang="en-US" sz="4000" dirty="0" smtClean="0"/>
              <a:t>Math best ideas</a:t>
            </a:r>
          </a:p>
          <a:p>
            <a:endParaRPr lang="en-US" sz="4000" dirty="0"/>
          </a:p>
          <a:p>
            <a:r>
              <a:rPr lang="en-US" sz="4000" dirty="0" smtClean="0"/>
              <a:t>School Readiness best ideas</a:t>
            </a:r>
          </a:p>
          <a:p>
            <a:endParaRPr lang="en-US" sz="4000" dirty="0"/>
          </a:p>
          <a:p>
            <a:r>
              <a:rPr lang="en-US" sz="4000" dirty="0" smtClean="0"/>
              <a:t>Graduation best ideas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5571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Consensus Board</a:t>
            </a:r>
            <a:br>
              <a:rPr lang="en-US" sz="4400" dirty="0" smtClean="0"/>
            </a:br>
            <a:r>
              <a:rPr lang="en-US" sz="4400" dirty="0" smtClean="0"/>
              <a:t>MPOs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On a piece of Poster Paper  draw  a circle in the middle</a:t>
            </a:r>
          </a:p>
          <a:p>
            <a:endParaRPr lang="en-US" sz="2800" dirty="0"/>
          </a:p>
          <a:p>
            <a:r>
              <a:rPr lang="en-US" sz="2800" dirty="0" smtClean="0"/>
              <a:t>Then draw lines so each participating team member has a section to write 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First silent, individual  brainstorming</a:t>
            </a:r>
          </a:p>
          <a:p>
            <a:r>
              <a:rPr lang="en-US" sz="2800" dirty="0" smtClean="0"/>
              <a:t>Then building consensus around the best 3 ideas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04197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188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Migrant     Convening </vt:lpstr>
      <vt:lpstr>PowerPoint Presentation</vt:lpstr>
      <vt:lpstr>Guiding Question</vt:lpstr>
      <vt:lpstr>Take a minute to reflect</vt:lpstr>
      <vt:lpstr>Service Delivery Plan</vt:lpstr>
      <vt:lpstr>Measureable Program  Outcomes        (MPO)</vt:lpstr>
      <vt:lpstr>Examples of NWESD Planning ELA  and Math</vt:lpstr>
      <vt:lpstr>MPO Brainstorming</vt:lpstr>
      <vt:lpstr>Consensus Board MPOs</vt:lpstr>
      <vt:lpstr> Sharing Ideas with each other</vt:lpstr>
      <vt:lpstr>Revisit your Big Rocks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Migrant     Convening</dc:title>
  <dc:creator>Gayle Everly</dc:creator>
  <cp:lastModifiedBy>Jennifer Longchamps</cp:lastModifiedBy>
  <cp:revision>9</cp:revision>
  <dcterms:created xsi:type="dcterms:W3CDTF">2017-10-29T20:12:13Z</dcterms:created>
  <dcterms:modified xsi:type="dcterms:W3CDTF">2017-12-05T20:52:33Z</dcterms:modified>
</cp:coreProperties>
</file>