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266" r:id="rId3"/>
    <p:sldId id="269" r:id="rId4"/>
    <p:sldId id="268" r:id="rId5"/>
    <p:sldId id="267" r:id="rId6"/>
    <p:sldId id="27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3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4EDE8-6D26-49C8-BD0A-B0DDE50148D7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414A2-A972-47B7-9F1B-3B54CFE95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620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Housekeeping,</a:t>
            </a:r>
            <a:r>
              <a:rPr lang="en-US" baseline="0" dirty="0" smtClean="0"/>
              <a:t> restrooms behind you and take care of your needs, breaks will be provided so you can catch up on emails,  phone </a:t>
            </a:r>
            <a:r>
              <a:rPr lang="en-US" baseline="0" dirty="0" err="1" smtClean="0"/>
              <a:t>ect</a:t>
            </a:r>
            <a:r>
              <a:rPr lang="en-US" baseline="0" dirty="0" smtClean="0"/>
              <a:t>. and lunch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414A2-A972-47B7-9F1B-3B54CFE955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732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IPYeCltXpxw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296437"/>
            <a:ext cx="10993549" cy="147501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 smtClean="0"/>
              <a:t>regional migrant convening  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89909" y="3970458"/>
            <a:ext cx="69549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solidFill>
                  <a:schemeClr val="bg1"/>
                </a:solidFill>
              </a:rPr>
              <a:t>Welcome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0597" y="5571482"/>
            <a:ext cx="1787652" cy="540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92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/>
              <a:t>Overview of the day </a:t>
            </a:r>
            <a:r>
              <a:rPr lang="en-US" sz="4800" dirty="0" smtClean="0"/>
              <a:t>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200" dirty="0" smtClean="0"/>
              <a:t>Welcome </a:t>
            </a:r>
          </a:p>
          <a:p>
            <a:r>
              <a:rPr lang="en-US" sz="3200" dirty="0" smtClean="0"/>
              <a:t>Group Agreements</a:t>
            </a:r>
          </a:p>
          <a:p>
            <a:r>
              <a:rPr lang="en-US" sz="3200" dirty="0" smtClean="0"/>
              <a:t>Migrant Education Updates</a:t>
            </a:r>
          </a:p>
          <a:p>
            <a:r>
              <a:rPr lang="en-US" sz="3200" dirty="0" smtClean="0"/>
              <a:t>OUR WHY?</a:t>
            </a:r>
          </a:p>
          <a:p>
            <a:r>
              <a:rPr lang="en-US" sz="3200" dirty="0" smtClean="0"/>
              <a:t>Migrant OSY/Health </a:t>
            </a:r>
          </a:p>
          <a:p>
            <a:r>
              <a:rPr lang="en-US" sz="3200" dirty="0" smtClean="0"/>
              <a:t>SDP and MPO’s</a:t>
            </a:r>
          </a:p>
          <a:p>
            <a:r>
              <a:rPr lang="en-US" sz="3200" dirty="0" smtClean="0"/>
              <a:t>Lunch</a:t>
            </a:r>
          </a:p>
          <a:p>
            <a:r>
              <a:rPr lang="en-US" sz="3200" dirty="0" smtClean="0"/>
              <a:t>Parent Engagement/Parent Advisory Council</a:t>
            </a:r>
          </a:p>
          <a:p>
            <a:r>
              <a:rPr lang="en-US" sz="3200" dirty="0" smtClean="0"/>
              <a:t>Activity: Got it! Need it!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8526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/>
              <a:t>Group Agreements </a:t>
            </a:r>
            <a:r>
              <a:rPr lang="en-US" sz="4800" dirty="0" smtClean="0"/>
              <a:t>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Agreement Activity </a:t>
            </a:r>
          </a:p>
        </p:txBody>
      </p:sp>
    </p:spTree>
    <p:extLst>
      <p:ext uri="{BB962C8B-B14F-4D97-AF65-F5344CB8AC3E}">
        <p14:creationId xmlns:p14="http://schemas.microsoft.com/office/powerpoint/2010/main" val="141151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000" dirty="0" smtClean="0"/>
              <a:t>Migrant Education updates </a:t>
            </a:r>
            <a:r>
              <a:rPr lang="en-US" sz="4800" dirty="0" smtClean="0"/>
              <a:t>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182204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Migrant 101 Training (contact Enrique to schedule training)</a:t>
            </a:r>
          </a:p>
          <a:p>
            <a:r>
              <a:rPr lang="en-US" sz="3200" dirty="0" smtClean="0"/>
              <a:t>New Service Delivery </a:t>
            </a:r>
          </a:p>
          <a:p>
            <a:r>
              <a:rPr lang="en-US" sz="3200" dirty="0" smtClean="0"/>
              <a:t>Parent Advisory Council Manual Updates</a:t>
            </a:r>
          </a:p>
          <a:p>
            <a:r>
              <a:rPr lang="en-US" sz="3200" dirty="0" smtClean="0"/>
              <a:t>7 members from ESD 189 region on Migrant State Advisory Council  </a:t>
            </a:r>
          </a:p>
          <a:p>
            <a:r>
              <a:rPr lang="en-US" sz="3200" dirty="0" smtClean="0"/>
              <a:t> Positions: </a:t>
            </a:r>
          </a:p>
          <a:p>
            <a:pPr lvl="1"/>
            <a:r>
              <a:rPr lang="en-US" sz="3000" dirty="0" smtClean="0"/>
              <a:t>Migrant Education Recruiter for Native American Students Western Washington </a:t>
            </a:r>
            <a:endParaRPr lang="en-US" sz="3000" dirty="0"/>
          </a:p>
          <a:p>
            <a:pPr lvl="1"/>
            <a:r>
              <a:rPr lang="en-US" sz="3000" dirty="0" smtClean="0"/>
              <a:t>Migrant </a:t>
            </a:r>
            <a:r>
              <a:rPr lang="en-US" sz="3000" dirty="0"/>
              <a:t>Services Academic </a:t>
            </a:r>
            <a:r>
              <a:rPr lang="en-US" sz="3000" dirty="0" smtClean="0"/>
              <a:t>Coordinator </a:t>
            </a:r>
          </a:p>
        </p:txBody>
      </p:sp>
    </p:spTree>
    <p:extLst>
      <p:ext uri="{BB962C8B-B14F-4D97-AF65-F5344CB8AC3E}">
        <p14:creationId xmlns:p14="http://schemas.microsoft.com/office/powerpoint/2010/main" val="96184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/>
              <a:t>Our why Activity </a:t>
            </a:r>
            <a:r>
              <a:rPr lang="en-US" sz="4800" dirty="0" smtClean="0"/>
              <a:t>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40527"/>
            <a:ext cx="11029615" cy="4267199"/>
          </a:xfrm>
        </p:spPr>
        <p:txBody>
          <a:bodyPr>
            <a:normAutofit fontScale="85000" lnSpcReduction="20000"/>
          </a:bodyPr>
          <a:lstStyle/>
          <a:p>
            <a:r>
              <a:rPr lang="en-US" sz="3200" dirty="0" smtClean="0"/>
              <a:t>Why Video</a:t>
            </a:r>
          </a:p>
          <a:p>
            <a:pPr lvl="1"/>
            <a:r>
              <a:rPr lang="en-US" sz="3000" dirty="0" smtClean="0">
                <a:hlinkClick r:id="rId2"/>
              </a:rPr>
              <a:t>Video</a:t>
            </a:r>
            <a:r>
              <a:rPr lang="en-US" sz="3000" dirty="0" smtClean="0"/>
              <a:t>  </a:t>
            </a:r>
          </a:p>
          <a:p>
            <a:r>
              <a:rPr lang="en-US" sz="3200" dirty="0" smtClean="0"/>
              <a:t>Learning Partner Activity: Stand up, make three appointments</a:t>
            </a:r>
          </a:p>
          <a:p>
            <a:pPr lvl="1"/>
            <a:r>
              <a:rPr lang="en-US" sz="2800" dirty="0"/>
              <a:t>Return to your seat when done, pack up then </a:t>
            </a:r>
            <a:r>
              <a:rPr lang="en-US" sz="2800" dirty="0" smtClean="0"/>
              <a:t>find/visit </a:t>
            </a:r>
            <a:r>
              <a:rPr lang="en-US" sz="2800" dirty="0"/>
              <a:t>your laptop appointment and </a:t>
            </a:r>
            <a:r>
              <a:rPr lang="en-US" sz="2800" dirty="0" smtClean="0"/>
              <a:t>sit together at </a:t>
            </a:r>
            <a:r>
              <a:rPr lang="en-US" sz="2800" dirty="0"/>
              <a:t>any </a:t>
            </a:r>
            <a:r>
              <a:rPr lang="en-US" sz="2800" dirty="0" smtClean="0"/>
              <a:t>table</a:t>
            </a:r>
            <a:endParaRPr lang="en-US" sz="3200" dirty="0" smtClean="0"/>
          </a:p>
          <a:p>
            <a:r>
              <a:rPr lang="en-US" sz="3200" dirty="0" smtClean="0"/>
              <a:t>On sticky note, reflect and write your own WHY working with migrant students and parents </a:t>
            </a:r>
          </a:p>
          <a:p>
            <a:r>
              <a:rPr lang="en-US" sz="3200" dirty="0"/>
              <a:t>S</a:t>
            </a:r>
            <a:r>
              <a:rPr lang="en-US" sz="3200" dirty="0" smtClean="0"/>
              <a:t>hare with laptop partner </a:t>
            </a:r>
            <a:endParaRPr lang="en-US" sz="3200" dirty="0"/>
          </a:p>
          <a:p>
            <a:r>
              <a:rPr lang="en-US" sz="3200" dirty="0" smtClean="0"/>
              <a:t> As a table, create group WHY with sticky notes and select one person to go up and post on the Migrant Education WHY </a:t>
            </a:r>
            <a:r>
              <a:rPr lang="en-US" sz="3200" dirty="0"/>
              <a:t>C</a:t>
            </a:r>
            <a:r>
              <a:rPr lang="en-US" sz="3200" dirty="0" smtClean="0"/>
              <a:t>ircle   </a:t>
            </a:r>
          </a:p>
        </p:txBody>
      </p:sp>
    </p:spTree>
    <p:extLst>
      <p:ext uri="{BB962C8B-B14F-4D97-AF65-F5344CB8AC3E}">
        <p14:creationId xmlns:p14="http://schemas.microsoft.com/office/powerpoint/2010/main" val="293009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/>
              <a:t>BREAK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40527"/>
            <a:ext cx="11029615" cy="4267199"/>
          </a:xfrm>
        </p:spPr>
        <p:txBody>
          <a:bodyPr>
            <a:normAutofit/>
          </a:bodyPr>
          <a:lstStyle/>
          <a:p>
            <a:pPr algn="ctr"/>
            <a:r>
              <a:rPr lang="en-US" sz="8000" dirty="0" smtClean="0"/>
              <a:t>10 </a:t>
            </a:r>
            <a:r>
              <a:rPr lang="en-US" sz="8000" dirty="0"/>
              <a:t>M</a:t>
            </a:r>
            <a:r>
              <a:rPr lang="en-US" sz="8000" dirty="0" smtClean="0"/>
              <a:t>inute </a:t>
            </a:r>
          </a:p>
        </p:txBody>
      </p:sp>
    </p:spTree>
    <p:extLst>
      <p:ext uri="{BB962C8B-B14F-4D97-AF65-F5344CB8AC3E}">
        <p14:creationId xmlns:p14="http://schemas.microsoft.com/office/powerpoint/2010/main" val="325171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331</TotalTime>
  <Words>202</Words>
  <Application>Microsoft Office PowerPoint</Application>
  <PresentationFormat>Widescreen</PresentationFormat>
  <Paragraphs>34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Gill Sans MT</vt:lpstr>
      <vt:lpstr>Wingdings 2</vt:lpstr>
      <vt:lpstr>Dividend</vt:lpstr>
      <vt:lpstr>regional migrant convening    </vt:lpstr>
      <vt:lpstr>Overview of the day  </vt:lpstr>
      <vt:lpstr>Group Agreements  </vt:lpstr>
      <vt:lpstr>Migrant Education updates  </vt:lpstr>
      <vt:lpstr>Our why Activity  </vt:lpstr>
      <vt:lpstr>BREAK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iGrants Data ESD 189 Region</dc:title>
  <dc:creator>Enrique Lopez</dc:creator>
  <cp:lastModifiedBy>Jennifer Longchamps</cp:lastModifiedBy>
  <cp:revision>36</cp:revision>
  <dcterms:created xsi:type="dcterms:W3CDTF">2017-09-25T15:17:41Z</dcterms:created>
  <dcterms:modified xsi:type="dcterms:W3CDTF">2017-12-05T17:57:00Z</dcterms:modified>
</cp:coreProperties>
</file>