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wdp" ContentType="image/vnd.ms-photo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60" r:id="rId6"/>
    <p:sldId id="262" r:id="rId7"/>
    <p:sldId id="259" r:id="rId8"/>
    <p:sldId id="264" r:id="rId9"/>
    <p:sldId id="267" r:id="rId10"/>
    <p:sldId id="265" r:id="rId11"/>
    <p:sldId id="268" r:id="rId12"/>
    <p:sldId id="270" r:id="rId13"/>
    <p:sldId id="266" r:id="rId14"/>
    <p:sldId id="271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29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4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9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7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3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20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5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2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0484-9A8C-194E-8782-B0B683CBE3D3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61FD7-DF4E-CC43-B221-A8E805A5B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MAKE A </a:t>
            </a:r>
            <a:r>
              <a:rPr lang="en-US" dirty="0" smtClean="0"/>
              <a:t>POWERPOINT </a:t>
            </a:r>
            <a:r>
              <a:rPr lang="en-US" b="1" dirty="0" smtClean="0"/>
              <a:t>TIMER</a:t>
            </a:r>
            <a:r>
              <a:rPr lang="en-US" dirty="0" smtClean="0"/>
              <a:t> </a:t>
            </a:r>
            <a:r>
              <a:rPr lang="en-US" dirty="0" smtClean="0"/>
              <a:t>IN 5 EASY STEPS!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 POWERPOINT TIDBIT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KINDA’ LIKE A TIMBIT…</a:t>
            </a:r>
          </a:p>
          <a:p>
            <a:endParaRPr lang="en-US" dirty="0" smtClean="0"/>
          </a:p>
          <a:p>
            <a:r>
              <a:rPr lang="en-US" dirty="0" smtClean="0"/>
              <a:t>(THAT WAS A JOKE. BUT YOU’LL LIKELY ONLY GET IT IF YOU LIVE NEAR THE CANADIAN BORDER… OR ARE CANADIAN… IT INVOLVES DONUT PARTS.)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605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READY!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/>
              <a:t>THE NEXT SLIDE YOU’LL SEE THESE TIMBITS </a:t>
            </a:r>
            <a:r>
              <a:rPr lang="en-US" dirty="0" smtClean="0"/>
              <a:t>DISPPEAR.</a:t>
            </a:r>
          </a:p>
          <a:p>
            <a:r>
              <a:rPr lang="en-US" dirty="0" smtClean="0"/>
              <a:t>THEY HAVE A DELAY OF 10 SECONDS</a:t>
            </a:r>
            <a:br>
              <a:rPr lang="en-US" dirty="0" smtClean="0"/>
            </a:b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(YOU DON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’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 REALLY WANT TO WAIT 60 SECONDS WATCHING EACH TIMBIT DISAPPEAR… YOU’LL GET HUNGRY</a:t>
            </a:r>
            <a:r>
              <a:rPr lang="en-US" dirty="0" smtClean="0">
                <a:solidFill>
                  <a:srgbClr val="7F7F7F"/>
                </a:solidFill>
              </a:rPr>
              <a:t>)</a:t>
            </a:r>
          </a:p>
          <a:p>
            <a:r>
              <a:rPr lang="en-US" dirty="0" smtClean="0"/>
              <a:t>THE “TRIGGER EVENT” IS THE SLIDE CHANGE.</a:t>
            </a:r>
            <a:endParaRPr lang="en-US" dirty="0" smtClean="0"/>
          </a:p>
        </p:txBody>
      </p:sp>
      <p:pic>
        <p:nvPicPr>
          <p:cNvPr id="5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5339404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6822291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67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TRIGGER!</a:t>
            </a:r>
            <a:endParaRPr lang="en-US" dirty="0"/>
          </a:p>
        </p:txBody>
      </p:sp>
      <p:pic>
        <p:nvPicPr>
          <p:cNvPr id="5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5339404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6822291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044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" presetID="53" presetClass="exit" presetSubtype="32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7" presetID="53" presetClass="exit" presetSubtype="32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TO CONTROL THE TIMER TO START “ON A CLICK”, DO THESE THINGS:</a:t>
            </a:r>
          </a:p>
          <a:p>
            <a:r>
              <a:rPr lang="en-US" dirty="0" smtClean="0"/>
              <a:t>SET YOUR </a:t>
            </a:r>
            <a:r>
              <a:rPr lang="en-US" u="sng" dirty="0" smtClean="0"/>
              <a:t>FIRST</a:t>
            </a:r>
            <a:r>
              <a:rPr lang="en-US" dirty="0" smtClean="0"/>
              <a:t> </a:t>
            </a:r>
            <a:r>
              <a:rPr lang="en-US" dirty="0" smtClean="0"/>
              <a:t>EXIT ANIMATION TO </a:t>
            </a:r>
            <a:r>
              <a:rPr lang="en-US" dirty="0" smtClean="0"/>
              <a:t>TRIGGER </a:t>
            </a:r>
            <a:r>
              <a:rPr lang="en-US" dirty="0" smtClean="0"/>
              <a:t>“ON CLICK”</a:t>
            </a:r>
          </a:p>
          <a:p>
            <a:r>
              <a:rPr lang="en-US" dirty="0" smtClean="0"/>
              <a:t>THE OTHER TIMBITS ALREADY ARE SET TO TRIGGER AFTER THAT ONE.</a:t>
            </a:r>
          </a:p>
          <a:p>
            <a:r>
              <a:rPr lang="en-US" dirty="0" smtClean="0"/>
              <a:t>SEE IT ON THE NEXT SLIDE!</a:t>
            </a:r>
            <a:endParaRPr lang="en-US" dirty="0" smtClean="0"/>
          </a:p>
        </p:txBody>
      </p:sp>
      <p:pic>
        <p:nvPicPr>
          <p:cNvPr id="5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5339404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6822291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83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THE MOUSE!</a:t>
            </a:r>
            <a:endParaRPr lang="en-US" dirty="0"/>
          </a:p>
        </p:txBody>
      </p:sp>
      <p:pic>
        <p:nvPicPr>
          <p:cNvPr id="5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5339404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6822291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0685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" presetID="53" presetClass="exit" presetSubtype="32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7" presetID="53" presetClass="exit" presetSubtype="32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ALWAYS CHECK TO MAKE SURE THINGS WORK.</a:t>
            </a:r>
          </a:p>
          <a:p>
            <a:r>
              <a:rPr lang="en-US" dirty="0" smtClean="0"/>
              <a:t>SOME COMPUTERS HANDLE TIMING DIFFERENTLY. ALWAYS TEST YOUR TIMING TO BE SAFE.</a:t>
            </a:r>
          </a:p>
          <a:p>
            <a:r>
              <a:rPr lang="en-US" dirty="0" smtClean="0"/>
              <a:t>WHEN PRESENTING, ALWAYS WATCH A CLOCK TO MAKE SURE THE ANIMATIONS ARE HAPPENING AT THE INTENDED SPEED SO YOU CAN ADJUST THINGS IF NEEDED.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TIMBITS ARE ADDICTIVE. ALSO, TIM HORTON’S WILL TRY TO SELL YOU TIMBITS AS A SIDE ORDER WITH CHEDDAR BROCCOLI SOUP.</a:t>
            </a:r>
            <a:br>
              <a:rPr lang="en-US" dirty="0" smtClean="0">
                <a:solidFill>
                  <a:srgbClr val="7F7F7F"/>
                </a:solidFill>
              </a:rPr>
            </a:br>
            <a:r>
              <a:rPr lang="en-US" dirty="0" smtClean="0">
                <a:solidFill>
                  <a:srgbClr val="7F7F7F"/>
                </a:solidFill>
              </a:rPr>
              <a:t>I REALLY CAN’T RECOMMEND THIS COMBINATION.</a:t>
            </a:r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045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* NO TIMBITS WERE INJURED IN THE MAKING OF THIS TUTORIAL.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983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SIMPLE IMAGE.</a:t>
            </a:r>
          </a:p>
          <a:p>
            <a:r>
              <a:rPr lang="en-US" dirty="0" smtClean="0"/>
              <a:t>SELECT THE </a:t>
            </a:r>
            <a:r>
              <a:rPr lang="en-US" b="1" dirty="0" smtClean="0"/>
              <a:t>INSERT</a:t>
            </a:r>
            <a:r>
              <a:rPr lang="en-US" dirty="0" smtClean="0"/>
              <a:t> MENU AND SELECT </a:t>
            </a:r>
            <a:r>
              <a:rPr lang="en-US" b="1" dirty="0" smtClean="0"/>
              <a:t>SHAPES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CHOOSE SOMETHING YOU LIKE.</a:t>
            </a:r>
          </a:p>
          <a:p>
            <a:r>
              <a:rPr lang="en-US" dirty="0" smtClean="0"/>
              <a:t>I CHOSE A CIRCLE.</a:t>
            </a:r>
            <a:br>
              <a:rPr lang="en-US" dirty="0" smtClean="0"/>
            </a:b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(THEY REMIND ME OF TIMBITS. SEE SLIDE #1)</a:t>
            </a:r>
          </a:p>
        </p:txBody>
      </p:sp>
      <p:sp>
        <p:nvSpPr>
          <p:cNvPr id="4" name="Oval 3"/>
          <p:cNvSpPr/>
          <p:nvPr/>
        </p:nvSpPr>
        <p:spPr>
          <a:xfrm>
            <a:off x="4049414" y="5343818"/>
            <a:ext cx="1054386" cy="105438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41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 FACT, I’LL JUST REPLACE MY CIRCLE WITH SOMETHING BETTER… A TIMBIT!</a:t>
            </a:r>
          </a:p>
          <a:p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DON’T BE DISTRACTED BY THE PASTRY, IT’S JUST AS INSTRUCTIVE AS A CIRCLE.</a:t>
            </a:r>
          </a:p>
          <a:p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IT ALSO MEANS YOU CAN DO THIS TRICK WITH JUST ABOUT ANY ELEMENT ON THE SCREEN!</a:t>
            </a:r>
          </a:p>
        </p:txBody>
      </p:sp>
      <p:pic>
        <p:nvPicPr>
          <p:cNvPr id="4098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043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YOUR SHAPE AND THEN SELECT THE </a:t>
            </a:r>
            <a:r>
              <a:rPr lang="en-US" b="1" dirty="0" smtClean="0"/>
              <a:t>ANIMATIONS</a:t>
            </a:r>
            <a:r>
              <a:rPr lang="en-US" dirty="0" smtClean="0"/>
              <a:t> MENU.</a:t>
            </a:r>
          </a:p>
          <a:p>
            <a:r>
              <a:rPr lang="en-US" dirty="0" smtClean="0"/>
              <a:t>SELECT </a:t>
            </a:r>
            <a:r>
              <a:rPr lang="en-US" b="1" u="sng" dirty="0" smtClean="0"/>
              <a:t>EXIT EFFECTS</a:t>
            </a:r>
            <a:r>
              <a:rPr lang="en-US" dirty="0" smtClean="0"/>
              <a:t> AND CHOOSE YOUR FAVORITE ONE.</a:t>
            </a:r>
          </a:p>
          <a:p>
            <a:r>
              <a:rPr lang="en-US" dirty="0" smtClean="0"/>
              <a:t>THIS IS LESS INTUITIVE IN WINDOWS AND YOU’LL HAVE TO USE THE SECRET MENU ON THE NEXT SCREEN TO SEE IT.</a:t>
            </a:r>
          </a:p>
        </p:txBody>
      </p:sp>
      <p:pic>
        <p:nvPicPr>
          <p:cNvPr id="9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006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3064090"/>
            <a:ext cx="61722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eft Arrow 4"/>
          <p:cNvSpPr/>
          <p:nvPr/>
        </p:nvSpPr>
        <p:spPr>
          <a:xfrm rot="2558365">
            <a:off x="6003348" y="4204214"/>
            <a:ext cx="2855213" cy="1348740"/>
          </a:xfrm>
          <a:prstGeom prst="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CLICK ON THIS STRANGE LITTLE ARROW BOX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POWERPOINT FOR WINDOWS 2010.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(LESS INTUITIVE THAN TIMBITS)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498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ctr"/>
            <a:r>
              <a:rPr lang="en-US" dirty="0" smtClean="0"/>
              <a:t>BY THE WAY…</a:t>
            </a:r>
            <a:br>
              <a:rPr lang="en-US" dirty="0" smtClean="0"/>
            </a:br>
            <a:r>
              <a:rPr lang="en-US" dirty="0" smtClean="0"/>
              <a:t>TIMBITS ARE SOLD IN PACKS OF 10…</a:t>
            </a:r>
            <a:br>
              <a:rPr lang="en-US" dirty="0" smtClean="0"/>
            </a:br>
            <a:r>
              <a:rPr lang="en-US" dirty="0" smtClean="0"/>
              <a:t>OR MORE!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O, CANADA!</a:t>
            </a:r>
            <a:endParaRPr lang="en-US" sz="3600" dirty="0"/>
          </a:p>
        </p:txBody>
      </p:sp>
      <p:pic>
        <p:nvPicPr>
          <p:cNvPr id="2050" name="Picture 2" descr="http://i16.photobucket.com/albums/b33/Georgie2420/tim_hortons_timbits_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75" y="868996"/>
            <a:ext cx="3399155" cy="3399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782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SELECT THE </a:t>
            </a:r>
            <a:r>
              <a:rPr lang="en-US" b="1" dirty="0" smtClean="0"/>
              <a:t>ANIMATION </a:t>
            </a:r>
            <a:r>
              <a:rPr lang="en-US" b="1" dirty="0" smtClean="0"/>
              <a:t>PANE. </a:t>
            </a:r>
            <a:r>
              <a:rPr lang="en-US" dirty="0" smtClean="0"/>
              <a:t>THEN SELECT </a:t>
            </a:r>
            <a:r>
              <a:rPr lang="en-US" dirty="0" smtClean="0"/>
              <a:t>THE EXIT ANIMATION YOU CHOSE.</a:t>
            </a:r>
          </a:p>
          <a:p>
            <a:pPr marL="1708150"/>
            <a:r>
              <a:rPr lang="en-US" dirty="0" smtClean="0"/>
              <a:t>POWERPOINT FOR MAC OS 2011: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SELECT THE </a:t>
            </a:r>
            <a:r>
              <a:rPr lang="en-US" b="1" dirty="0" smtClean="0"/>
              <a:t>TIMING</a:t>
            </a:r>
            <a:r>
              <a:rPr lang="en-US" dirty="0" smtClean="0"/>
              <a:t> AREA BELOW.</a:t>
            </a:r>
          </a:p>
          <a:p>
            <a:pPr marL="1708150"/>
            <a:r>
              <a:rPr lang="en-US" dirty="0" smtClean="0"/>
              <a:t>POWERPOINT FOR WINDOWS 2010: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RIGHT CLICK ON YOUR ANIMATION AND SELECT </a:t>
            </a:r>
            <a:r>
              <a:rPr lang="en-US" b="1" dirty="0" smtClean="0"/>
              <a:t>TIMING</a:t>
            </a:r>
            <a:r>
              <a:rPr lang="en-US" dirty="0" smtClean="0"/>
              <a:t>.</a:t>
            </a:r>
          </a:p>
        </p:txBody>
      </p:sp>
      <p:pic>
        <p:nvPicPr>
          <p:cNvPr id="5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469" y="2748292"/>
            <a:ext cx="898898" cy="9780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915" y="3922081"/>
            <a:ext cx="943452" cy="84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975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FFFFFF">
              <a:alpha val="50196"/>
            </a:srgb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TYPE IN A DELAY OF 60 SECONDS.</a:t>
            </a:r>
          </a:p>
          <a:p>
            <a:pPr lvl="1"/>
            <a:r>
              <a:rPr lang="en-US" dirty="0" smtClean="0"/>
              <a:t>THIS MEANS THAT YOUR EXIT ANIMATION WILL HAPPEN 60 SECONDS AFTER THE “TRIGGER EVENT” (USUALLY A CLICK).</a:t>
            </a:r>
          </a:p>
          <a:p>
            <a:pPr lvl="1"/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60 SECONDS IS ABOUT THE TIME IT TAKES TO EAT 6 TIMBITS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en-US" dirty="0" smtClean="0"/>
          </a:p>
          <a:p>
            <a:r>
              <a:rPr lang="en-US" dirty="0" smtClean="0"/>
              <a:t>CHANGE YOUR EVENT TRIGGER </a:t>
            </a:r>
            <a:r>
              <a:rPr lang="en-US" dirty="0" smtClean="0"/>
              <a:t>FROM “ON CLICK” </a:t>
            </a:r>
            <a:r>
              <a:rPr lang="en-US" dirty="0" smtClean="0"/>
              <a:t>TO </a:t>
            </a:r>
            <a:r>
              <a:rPr lang="en-US" dirty="0" smtClean="0"/>
              <a:t>“AFTER PREVIOUS”</a:t>
            </a:r>
          </a:p>
          <a:p>
            <a:pPr lvl="1"/>
            <a:r>
              <a:rPr lang="en-US" dirty="0" smtClean="0"/>
              <a:t>THIS MEANS YOUR ANIMATION WILL TRIGGER AUTOMATICALLY AFTER THE LAST EVENT (SLIDE CHANGE, ANIMATION, ETC.)</a:t>
            </a:r>
          </a:p>
        </p:txBody>
      </p:sp>
    </p:spTree>
    <p:extLst>
      <p:ext uri="{BB962C8B-B14F-4D97-AF65-F5344CB8AC3E}">
        <p14:creationId xmlns:p14="http://schemas.microsoft.com/office/powerpoint/2010/main" val="2139935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DUPLICATE YOUR IMAGE FOR AS MANY MINUTES AS YOU WANT THE TIMER TO LAST.</a:t>
            </a:r>
          </a:p>
          <a:p>
            <a:r>
              <a:rPr lang="en-US" dirty="0" smtClean="0"/>
              <a:t>I WILL PRETEND MINE LASTS 3 MINUTES. BUT I’VE CHANGED MY TIMING TO A 10 SECOND DELAY SO YOU </a:t>
            </a:r>
            <a:r>
              <a:rPr lang="en-US" dirty="0" smtClean="0"/>
              <a:t>WILL SEE </a:t>
            </a:r>
            <a:r>
              <a:rPr lang="en-US" dirty="0" smtClean="0"/>
              <a:t>IT FASTER.</a:t>
            </a:r>
          </a:p>
        </p:txBody>
      </p:sp>
      <p:pic>
        <p:nvPicPr>
          <p:cNvPr id="5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3856517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5339404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cdn.shopify.com/s/files/1/0274/3483/products/Cinnamon-Hole_grande.png?v=138066346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84" t="27668" r="24684" b="24534"/>
          <a:stretch/>
        </p:blipFill>
        <p:spPr bwMode="auto">
          <a:xfrm>
            <a:off x="6822291" y="5191240"/>
            <a:ext cx="1440180" cy="1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137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451</Words>
  <Application>Microsoft Macintosh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HOW TO MAKE A POWERPOINT TIMER IN 5 EASY STEPS!</vt:lpstr>
      <vt:lpstr>STEP 1</vt:lpstr>
      <vt:lpstr>STEP 1</vt:lpstr>
      <vt:lpstr>STEP 2</vt:lpstr>
      <vt:lpstr>STEP 2</vt:lpstr>
      <vt:lpstr>BY THE WAY… TIMBITS ARE SOLD IN PACKS OF 10… OR MORE!  O, CANADA!</vt:lpstr>
      <vt:lpstr>STEP 3</vt:lpstr>
      <vt:lpstr>STEP 3</vt:lpstr>
      <vt:lpstr>STEP 4</vt:lpstr>
      <vt:lpstr>GET READY!</vt:lpstr>
      <vt:lpstr>TRIGGER!</vt:lpstr>
      <vt:lpstr>STEP 5</vt:lpstr>
      <vt:lpstr>CLICK THE MOUSE!</vt:lpstr>
      <vt:lpstr>CAUTIONS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TIMER</dc:title>
  <dc:creator>Brian MacNevin</dc:creator>
  <cp:lastModifiedBy>Brian MacNevin</cp:lastModifiedBy>
  <cp:revision>25</cp:revision>
  <dcterms:created xsi:type="dcterms:W3CDTF">2015-04-08T20:08:53Z</dcterms:created>
  <dcterms:modified xsi:type="dcterms:W3CDTF">2015-04-09T14:26:56Z</dcterms:modified>
</cp:coreProperties>
</file>