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g&amp;ehk=jZaFMPXp78X7ZuV8KR1qXg&amp;r=0&amp;pid=OfficeInsert" ContentType="image/jpeg"/>
  <Default Extension="jpeg" ContentType="image/jpeg"/>
  <Default Extension="emf" ContentType="image/x-emf"/>
  <Default Extension="jpeg&amp;ehk=Ign2ptAY" ContentType="image/jpeg"/>
  <Default Extension="rels" ContentType="application/vnd.openxmlformats-package.relationships+xml"/>
  <Default Extension="xml" ContentType="application/xml"/>
  <Default Extension="png&amp;ehk=FcDA" ContentType="image/png"/>
  <Default Extension="wdp" ContentType="image/vnd.ms-photo"/>
  <Default Extension="gif" ContentType="image/gif"/>
  <Default Extension="vml" ContentType="application/vnd.openxmlformats-officedocument.vmlDrawing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2" r:id="rId2"/>
    <p:sldMasterId id="2147483706" r:id="rId3"/>
    <p:sldMasterId id="2147483718" r:id="rId4"/>
    <p:sldMasterId id="2147483730" r:id="rId5"/>
    <p:sldMasterId id="2147483740" r:id="rId6"/>
    <p:sldMasterId id="2147483759" r:id="rId7"/>
  </p:sldMasterIdLst>
  <p:notesMasterIdLst>
    <p:notesMasterId r:id="rId35"/>
  </p:notesMasterIdLst>
  <p:sldIdLst>
    <p:sldId id="270" r:id="rId8"/>
    <p:sldId id="302" r:id="rId9"/>
    <p:sldId id="321" r:id="rId10"/>
    <p:sldId id="303" r:id="rId11"/>
    <p:sldId id="294" r:id="rId12"/>
    <p:sldId id="295" r:id="rId13"/>
    <p:sldId id="297" r:id="rId14"/>
    <p:sldId id="298" r:id="rId15"/>
    <p:sldId id="299" r:id="rId16"/>
    <p:sldId id="300" r:id="rId17"/>
    <p:sldId id="322" r:id="rId18"/>
    <p:sldId id="314" r:id="rId19"/>
    <p:sldId id="316" r:id="rId20"/>
    <p:sldId id="317" r:id="rId21"/>
    <p:sldId id="318" r:id="rId22"/>
    <p:sldId id="312" r:id="rId23"/>
    <p:sldId id="305" r:id="rId24"/>
    <p:sldId id="306" r:id="rId25"/>
    <p:sldId id="323" r:id="rId26"/>
    <p:sldId id="320" r:id="rId27"/>
    <p:sldId id="324" r:id="rId28"/>
    <p:sldId id="311" r:id="rId29"/>
    <p:sldId id="325" r:id="rId30"/>
    <p:sldId id="304" r:id="rId31"/>
    <p:sldId id="263" r:id="rId32"/>
    <p:sldId id="269" r:id="rId33"/>
    <p:sldId id="31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5754A-9EDE-452E-9545-7C1CF0918CF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BB126-A926-42D5-913B-40BD47A8D3BD}">
      <dgm:prSet phldrT="[Text]"/>
      <dgm:spPr/>
      <dgm:t>
        <a:bodyPr/>
        <a:lstStyle/>
        <a:p>
          <a:r>
            <a:rPr lang="en-US" dirty="0"/>
            <a:t>OSPI  </a:t>
          </a:r>
        </a:p>
      </dgm:t>
    </dgm:pt>
    <dgm:pt modelId="{71D5E1E2-F5EA-4894-955C-2FEA355361D0}" type="parTrans" cxnId="{86719243-98A2-4B0A-9CE6-47509AEAE7D1}">
      <dgm:prSet/>
      <dgm:spPr/>
      <dgm:t>
        <a:bodyPr/>
        <a:lstStyle/>
        <a:p>
          <a:endParaRPr lang="en-US"/>
        </a:p>
      </dgm:t>
    </dgm:pt>
    <dgm:pt modelId="{796F5DDB-0203-4A52-9680-7BEDF1A4ABC4}" type="sibTrans" cxnId="{86719243-98A2-4B0A-9CE6-47509AEAE7D1}">
      <dgm:prSet/>
      <dgm:spPr/>
      <dgm:t>
        <a:bodyPr/>
        <a:lstStyle/>
        <a:p>
          <a:endParaRPr lang="en-US"/>
        </a:p>
      </dgm:t>
    </dgm:pt>
    <dgm:pt modelId="{0B2EE6A7-D747-44A7-9D57-379078757F9F}">
      <dgm:prSet phldrT="[Text]"/>
      <dgm:spPr/>
      <dgm:t>
        <a:bodyPr/>
        <a:lstStyle/>
        <a:p>
          <a:r>
            <a:rPr lang="en-US" dirty="0"/>
            <a:t>Educator Growth &amp; Development</a:t>
          </a:r>
        </a:p>
      </dgm:t>
    </dgm:pt>
    <dgm:pt modelId="{131C093A-99B4-4D6A-8E62-389E07EB4AC0}" type="parTrans" cxnId="{1076C900-A586-45A2-9002-BF479841958A}">
      <dgm:prSet/>
      <dgm:spPr/>
      <dgm:t>
        <a:bodyPr/>
        <a:lstStyle/>
        <a:p>
          <a:endParaRPr lang="en-US"/>
        </a:p>
      </dgm:t>
    </dgm:pt>
    <dgm:pt modelId="{4E6423C4-1585-4920-8956-C7419E3C9721}" type="sibTrans" cxnId="{1076C900-A586-45A2-9002-BF479841958A}">
      <dgm:prSet/>
      <dgm:spPr/>
      <dgm:t>
        <a:bodyPr/>
        <a:lstStyle/>
        <a:p>
          <a:endParaRPr lang="en-US"/>
        </a:p>
      </dgm:t>
    </dgm:pt>
    <dgm:pt modelId="{E83EECFF-A867-4D39-A6ED-B56A5AABC058}">
      <dgm:prSet phldrT="[Text]"/>
      <dgm:spPr/>
      <dgm:t>
        <a:bodyPr/>
        <a:lstStyle/>
        <a:p>
          <a:r>
            <a:rPr lang="en-US" dirty="0"/>
            <a:t>System and School Improvement</a:t>
          </a:r>
        </a:p>
      </dgm:t>
    </dgm:pt>
    <dgm:pt modelId="{8E6D27CB-802B-4303-B000-F2CEDF23D1DE}" type="parTrans" cxnId="{CC0E97E3-88BC-4966-A8DF-6F542C0DD7DA}">
      <dgm:prSet/>
      <dgm:spPr/>
      <dgm:t>
        <a:bodyPr/>
        <a:lstStyle/>
        <a:p>
          <a:endParaRPr lang="en-US"/>
        </a:p>
      </dgm:t>
    </dgm:pt>
    <dgm:pt modelId="{C01B5032-6D83-46B6-A891-EC972FFEAC2E}" type="sibTrans" cxnId="{CC0E97E3-88BC-4966-A8DF-6F542C0DD7DA}">
      <dgm:prSet/>
      <dgm:spPr/>
      <dgm:t>
        <a:bodyPr/>
        <a:lstStyle/>
        <a:p>
          <a:endParaRPr lang="en-US"/>
        </a:p>
      </dgm:t>
    </dgm:pt>
    <dgm:pt modelId="{418E8B4C-DDA4-4063-92A7-368811320913}">
      <dgm:prSet phldrT="[Text]"/>
      <dgm:spPr/>
      <dgm:t>
        <a:bodyPr/>
        <a:lstStyle/>
        <a:p>
          <a:r>
            <a:rPr lang="en-US" dirty="0"/>
            <a:t>Special Education</a:t>
          </a:r>
        </a:p>
      </dgm:t>
    </dgm:pt>
    <dgm:pt modelId="{F6EFDAC8-1AC8-4496-868C-06E252D6C68D}" type="parTrans" cxnId="{DBCCC59B-59A3-4897-AF51-73297299F4D9}">
      <dgm:prSet/>
      <dgm:spPr/>
      <dgm:t>
        <a:bodyPr/>
        <a:lstStyle/>
        <a:p>
          <a:endParaRPr lang="en-US"/>
        </a:p>
      </dgm:t>
    </dgm:pt>
    <dgm:pt modelId="{5615EA09-BEE6-4E26-8F6D-1565736EE4E8}" type="sibTrans" cxnId="{DBCCC59B-59A3-4897-AF51-73297299F4D9}">
      <dgm:prSet/>
      <dgm:spPr/>
      <dgm:t>
        <a:bodyPr/>
        <a:lstStyle/>
        <a:p>
          <a:endParaRPr lang="en-US"/>
        </a:p>
      </dgm:t>
    </dgm:pt>
    <dgm:pt modelId="{9E0C7C9E-B072-4E58-B8DA-067AD6BD136D}">
      <dgm:prSet phldrT="[Text]"/>
      <dgm:spPr/>
      <dgm:t>
        <a:bodyPr/>
        <a:lstStyle/>
        <a:p>
          <a:r>
            <a:rPr lang="en-US" dirty="0"/>
            <a:t>Learning &amp; Teaching</a:t>
          </a:r>
        </a:p>
      </dgm:t>
    </dgm:pt>
    <dgm:pt modelId="{A44A8EEA-05BF-4EAC-9F9B-BE3E374F1010}" type="parTrans" cxnId="{165EEE61-430A-44D6-9A96-35860816D93F}">
      <dgm:prSet/>
      <dgm:spPr/>
      <dgm:t>
        <a:bodyPr/>
        <a:lstStyle/>
        <a:p>
          <a:endParaRPr lang="en-US"/>
        </a:p>
      </dgm:t>
    </dgm:pt>
    <dgm:pt modelId="{E2B4CF00-C40F-4065-9886-1B062B62EECA}" type="sibTrans" cxnId="{165EEE61-430A-44D6-9A96-35860816D93F}">
      <dgm:prSet/>
      <dgm:spPr/>
      <dgm:t>
        <a:bodyPr/>
        <a:lstStyle/>
        <a:p>
          <a:endParaRPr lang="en-US"/>
        </a:p>
      </dgm:t>
    </dgm:pt>
    <dgm:pt modelId="{A738AA52-CA5C-4DA9-B282-4BA8D55A8DC8}">
      <dgm:prSet phldrT="[Text]"/>
      <dgm:spPr/>
      <dgm:t>
        <a:bodyPr/>
        <a:lstStyle/>
        <a:p>
          <a:r>
            <a:rPr lang="en-US" dirty="0"/>
            <a:t>Student Engagement and Support</a:t>
          </a:r>
        </a:p>
      </dgm:t>
    </dgm:pt>
    <dgm:pt modelId="{7C336714-7228-4D5C-93B6-BDC5D4DE70F4}" type="parTrans" cxnId="{0D1E3E51-AA23-4B8B-8958-E68EBBB0CED4}">
      <dgm:prSet/>
      <dgm:spPr/>
      <dgm:t>
        <a:bodyPr/>
        <a:lstStyle/>
        <a:p>
          <a:endParaRPr lang="en-US"/>
        </a:p>
      </dgm:t>
    </dgm:pt>
    <dgm:pt modelId="{DF225749-9487-433B-AB55-F93F99C51F6A}" type="sibTrans" cxnId="{0D1E3E51-AA23-4B8B-8958-E68EBBB0CED4}">
      <dgm:prSet/>
      <dgm:spPr/>
      <dgm:t>
        <a:bodyPr/>
        <a:lstStyle/>
        <a:p>
          <a:endParaRPr lang="en-US"/>
        </a:p>
      </dgm:t>
    </dgm:pt>
    <dgm:pt modelId="{77058838-75E1-41AB-9AEF-AC8AD5E7CD0B}">
      <dgm:prSet phldrT="[Text]"/>
      <dgm:spPr/>
      <dgm:t>
        <a:bodyPr/>
        <a:lstStyle/>
        <a:p>
          <a:r>
            <a:rPr lang="en-US" dirty="0"/>
            <a:t>Federal Programs</a:t>
          </a:r>
        </a:p>
      </dgm:t>
    </dgm:pt>
    <dgm:pt modelId="{AF116D43-932B-423D-9930-D656B033DE04}" type="parTrans" cxnId="{49141F19-D180-4443-AA2F-72F719F50F81}">
      <dgm:prSet/>
      <dgm:spPr/>
      <dgm:t>
        <a:bodyPr/>
        <a:lstStyle/>
        <a:p>
          <a:endParaRPr lang="en-US"/>
        </a:p>
      </dgm:t>
    </dgm:pt>
    <dgm:pt modelId="{4EA7FF26-ADC5-4724-9A17-B6A00747D923}" type="sibTrans" cxnId="{49141F19-D180-4443-AA2F-72F719F50F81}">
      <dgm:prSet/>
      <dgm:spPr/>
      <dgm:t>
        <a:bodyPr/>
        <a:lstStyle/>
        <a:p>
          <a:endParaRPr lang="en-US"/>
        </a:p>
      </dgm:t>
    </dgm:pt>
    <dgm:pt modelId="{FA0E3CAD-7D67-45EA-B740-B480F510072F}">
      <dgm:prSet phldrT="[Text]"/>
      <dgm:spPr/>
      <dgm:t>
        <a:bodyPr/>
        <a:lstStyle/>
        <a:p>
          <a:r>
            <a:rPr lang="en-US" dirty="0"/>
            <a:t>Assessment and Student Information</a:t>
          </a:r>
        </a:p>
      </dgm:t>
    </dgm:pt>
    <dgm:pt modelId="{D0E09C07-9E2D-4606-920F-F575666A22FB}" type="parTrans" cxnId="{127322DB-4D55-49FD-92E7-962AD4384D1E}">
      <dgm:prSet/>
      <dgm:spPr/>
      <dgm:t>
        <a:bodyPr/>
        <a:lstStyle/>
        <a:p>
          <a:endParaRPr lang="en-US"/>
        </a:p>
      </dgm:t>
    </dgm:pt>
    <dgm:pt modelId="{36685044-8905-4523-855E-2EB380FEFA04}" type="sibTrans" cxnId="{127322DB-4D55-49FD-92E7-962AD4384D1E}">
      <dgm:prSet/>
      <dgm:spPr/>
      <dgm:t>
        <a:bodyPr/>
        <a:lstStyle/>
        <a:p>
          <a:endParaRPr lang="en-US"/>
        </a:p>
      </dgm:t>
    </dgm:pt>
    <dgm:pt modelId="{85CED31E-78CB-4413-A1EA-B2014D43A376}" type="pres">
      <dgm:prSet presAssocID="{7DD5754A-9EDE-452E-9545-7C1CF0918C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DA091-AAA1-4DF8-8F9E-DEDB1B05E2B0}" type="pres">
      <dgm:prSet presAssocID="{7DD5754A-9EDE-452E-9545-7C1CF0918CF1}" presName="radial" presStyleCnt="0">
        <dgm:presLayoutVars>
          <dgm:animLvl val="ctr"/>
        </dgm:presLayoutVars>
      </dgm:prSet>
      <dgm:spPr/>
    </dgm:pt>
    <dgm:pt modelId="{EBFD5F60-8CA3-48CD-83ED-F2D34D8493BA}" type="pres">
      <dgm:prSet presAssocID="{065BB126-A926-42D5-913B-40BD47A8D3BD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BDEB0D4E-F421-4B18-B475-2EDBAB95D57A}" type="pres">
      <dgm:prSet presAssocID="{0B2EE6A7-D747-44A7-9D57-379078757F9F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81ADF-F612-4CF1-8303-08E4957FB05A}" type="pres">
      <dgm:prSet presAssocID="{E83EECFF-A867-4D39-A6ED-B56A5AABC058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1993-A237-47C9-87B2-4503CA28FA65}" type="pres">
      <dgm:prSet presAssocID="{A738AA52-CA5C-4DA9-B282-4BA8D55A8DC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0A4E8-66B5-4681-AD82-EB6F1670CEDF}" type="pres">
      <dgm:prSet presAssocID="{77058838-75E1-41AB-9AEF-AC8AD5E7CD0B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6B0BA-1BDE-4964-BB7C-332789443758}" type="pres">
      <dgm:prSet presAssocID="{FA0E3CAD-7D67-45EA-B740-B480F510072F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5C3AE-88D9-47F8-B4A7-08039AF0E299}" type="pres">
      <dgm:prSet presAssocID="{418E8B4C-DDA4-4063-92A7-368811320913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5563D-9DE2-4EA9-8C00-254F2278F6C5}" type="pres">
      <dgm:prSet presAssocID="{9E0C7C9E-B072-4E58-B8DA-067AD6BD136D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77437-429F-46FA-80FE-5EF8089DBF71}" type="presOf" srcId="{77058838-75E1-41AB-9AEF-AC8AD5E7CD0B}" destId="{58D0A4E8-66B5-4681-AD82-EB6F1670CEDF}" srcOrd="0" destOrd="0" presId="urn:microsoft.com/office/officeart/2005/8/layout/radial3"/>
    <dgm:cxn modelId="{E42DD6B7-AC30-4953-A784-02266C4AF492}" type="presOf" srcId="{E83EECFF-A867-4D39-A6ED-B56A5AABC058}" destId="{17481ADF-F612-4CF1-8303-08E4957FB05A}" srcOrd="0" destOrd="0" presId="urn:microsoft.com/office/officeart/2005/8/layout/radial3"/>
    <dgm:cxn modelId="{3D64D17B-FF06-4EC9-A484-76EE9F52D5E6}" type="presOf" srcId="{0B2EE6A7-D747-44A7-9D57-379078757F9F}" destId="{BDEB0D4E-F421-4B18-B475-2EDBAB95D57A}" srcOrd="0" destOrd="0" presId="urn:microsoft.com/office/officeart/2005/8/layout/radial3"/>
    <dgm:cxn modelId="{6285B365-FE6D-4C2D-BD56-B0A7D3B1830D}" type="presOf" srcId="{065BB126-A926-42D5-913B-40BD47A8D3BD}" destId="{EBFD5F60-8CA3-48CD-83ED-F2D34D8493BA}" srcOrd="0" destOrd="0" presId="urn:microsoft.com/office/officeart/2005/8/layout/radial3"/>
    <dgm:cxn modelId="{D7588DC9-C286-49D8-8F9D-182895BFE481}" type="presOf" srcId="{FA0E3CAD-7D67-45EA-B740-B480F510072F}" destId="{6B36B0BA-1BDE-4964-BB7C-332789443758}" srcOrd="0" destOrd="0" presId="urn:microsoft.com/office/officeart/2005/8/layout/radial3"/>
    <dgm:cxn modelId="{86719243-98A2-4B0A-9CE6-47509AEAE7D1}" srcId="{7DD5754A-9EDE-452E-9545-7C1CF0918CF1}" destId="{065BB126-A926-42D5-913B-40BD47A8D3BD}" srcOrd="0" destOrd="0" parTransId="{71D5E1E2-F5EA-4894-955C-2FEA355361D0}" sibTransId="{796F5DDB-0203-4A52-9680-7BEDF1A4ABC4}"/>
    <dgm:cxn modelId="{0D1E3E51-AA23-4B8B-8958-E68EBBB0CED4}" srcId="{065BB126-A926-42D5-913B-40BD47A8D3BD}" destId="{A738AA52-CA5C-4DA9-B282-4BA8D55A8DC8}" srcOrd="2" destOrd="0" parTransId="{7C336714-7228-4D5C-93B6-BDC5D4DE70F4}" sibTransId="{DF225749-9487-433B-AB55-F93F99C51F6A}"/>
    <dgm:cxn modelId="{BF034F8F-5EA9-4930-88C3-DF13D64FABDE}" type="presOf" srcId="{7DD5754A-9EDE-452E-9545-7C1CF0918CF1}" destId="{85CED31E-78CB-4413-A1EA-B2014D43A376}" srcOrd="0" destOrd="0" presId="urn:microsoft.com/office/officeart/2005/8/layout/radial3"/>
    <dgm:cxn modelId="{49141F19-D180-4443-AA2F-72F719F50F81}" srcId="{065BB126-A926-42D5-913B-40BD47A8D3BD}" destId="{77058838-75E1-41AB-9AEF-AC8AD5E7CD0B}" srcOrd="3" destOrd="0" parTransId="{AF116D43-932B-423D-9930-D656B033DE04}" sibTransId="{4EA7FF26-ADC5-4724-9A17-B6A00747D923}"/>
    <dgm:cxn modelId="{DA738192-844B-477E-96E4-12A4EBAE9942}" type="presOf" srcId="{9E0C7C9E-B072-4E58-B8DA-067AD6BD136D}" destId="{8125563D-9DE2-4EA9-8C00-254F2278F6C5}" srcOrd="0" destOrd="0" presId="urn:microsoft.com/office/officeart/2005/8/layout/radial3"/>
    <dgm:cxn modelId="{CC0E97E3-88BC-4966-A8DF-6F542C0DD7DA}" srcId="{065BB126-A926-42D5-913B-40BD47A8D3BD}" destId="{E83EECFF-A867-4D39-A6ED-B56A5AABC058}" srcOrd="1" destOrd="0" parTransId="{8E6D27CB-802B-4303-B000-F2CEDF23D1DE}" sibTransId="{C01B5032-6D83-46B6-A891-EC972FFEAC2E}"/>
    <dgm:cxn modelId="{1076C900-A586-45A2-9002-BF479841958A}" srcId="{065BB126-A926-42D5-913B-40BD47A8D3BD}" destId="{0B2EE6A7-D747-44A7-9D57-379078757F9F}" srcOrd="0" destOrd="0" parTransId="{131C093A-99B4-4D6A-8E62-389E07EB4AC0}" sibTransId="{4E6423C4-1585-4920-8956-C7419E3C9721}"/>
    <dgm:cxn modelId="{DBCCC59B-59A3-4897-AF51-73297299F4D9}" srcId="{065BB126-A926-42D5-913B-40BD47A8D3BD}" destId="{418E8B4C-DDA4-4063-92A7-368811320913}" srcOrd="5" destOrd="0" parTransId="{F6EFDAC8-1AC8-4496-868C-06E252D6C68D}" sibTransId="{5615EA09-BEE6-4E26-8F6D-1565736EE4E8}"/>
    <dgm:cxn modelId="{165EEE61-430A-44D6-9A96-35860816D93F}" srcId="{065BB126-A926-42D5-913B-40BD47A8D3BD}" destId="{9E0C7C9E-B072-4E58-B8DA-067AD6BD136D}" srcOrd="6" destOrd="0" parTransId="{A44A8EEA-05BF-4EAC-9F9B-BE3E374F1010}" sibTransId="{E2B4CF00-C40F-4065-9886-1B062B62EECA}"/>
    <dgm:cxn modelId="{1B16E0B7-E68B-4041-A1D5-BFCB37C7FC2E}" type="presOf" srcId="{A738AA52-CA5C-4DA9-B282-4BA8D55A8DC8}" destId="{AD041993-A237-47C9-87B2-4503CA28FA65}" srcOrd="0" destOrd="0" presId="urn:microsoft.com/office/officeart/2005/8/layout/radial3"/>
    <dgm:cxn modelId="{127322DB-4D55-49FD-92E7-962AD4384D1E}" srcId="{065BB126-A926-42D5-913B-40BD47A8D3BD}" destId="{FA0E3CAD-7D67-45EA-B740-B480F510072F}" srcOrd="4" destOrd="0" parTransId="{D0E09C07-9E2D-4606-920F-F575666A22FB}" sibTransId="{36685044-8905-4523-855E-2EB380FEFA04}"/>
    <dgm:cxn modelId="{F2765FBE-4C6A-4153-AA63-D31B9750F5D2}" type="presOf" srcId="{418E8B4C-DDA4-4063-92A7-368811320913}" destId="{3275C3AE-88D9-47F8-B4A7-08039AF0E299}" srcOrd="0" destOrd="0" presId="urn:microsoft.com/office/officeart/2005/8/layout/radial3"/>
    <dgm:cxn modelId="{8279AD59-3890-4821-92AD-376B8A5796C1}" type="presParOf" srcId="{85CED31E-78CB-4413-A1EA-B2014D43A376}" destId="{C11DA091-AAA1-4DF8-8F9E-DEDB1B05E2B0}" srcOrd="0" destOrd="0" presId="urn:microsoft.com/office/officeart/2005/8/layout/radial3"/>
    <dgm:cxn modelId="{7E37F487-B7D7-46E2-9098-C6FE96E56ABC}" type="presParOf" srcId="{C11DA091-AAA1-4DF8-8F9E-DEDB1B05E2B0}" destId="{EBFD5F60-8CA3-48CD-83ED-F2D34D8493BA}" srcOrd="0" destOrd="0" presId="urn:microsoft.com/office/officeart/2005/8/layout/radial3"/>
    <dgm:cxn modelId="{9DC8274C-8064-4E87-94BE-BA38DF9C2C38}" type="presParOf" srcId="{C11DA091-AAA1-4DF8-8F9E-DEDB1B05E2B0}" destId="{BDEB0D4E-F421-4B18-B475-2EDBAB95D57A}" srcOrd="1" destOrd="0" presId="urn:microsoft.com/office/officeart/2005/8/layout/radial3"/>
    <dgm:cxn modelId="{3F2989E0-A1ED-4671-933D-42956EB81843}" type="presParOf" srcId="{C11DA091-AAA1-4DF8-8F9E-DEDB1B05E2B0}" destId="{17481ADF-F612-4CF1-8303-08E4957FB05A}" srcOrd="2" destOrd="0" presId="urn:microsoft.com/office/officeart/2005/8/layout/radial3"/>
    <dgm:cxn modelId="{0B7F8C40-16BF-4020-AEA5-85E86993D985}" type="presParOf" srcId="{C11DA091-AAA1-4DF8-8F9E-DEDB1B05E2B0}" destId="{AD041993-A237-47C9-87B2-4503CA28FA65}" srcOrd="3" destOrd="0" presId="urn:microsoft.com/office/officeart/2005/8/layout/radial3"/>
    <dgm:cxn modelId="{C701640D-C456-4703-991C-0DAF7CF64F51}" type="presParOf" srcId="{C11DA091-AAA1-4DF8-8F9E-DEDB1B05E2B0}" destId="{58D0A4E8-66B5-4681-AD82-EB6F1670CEDF}" srcOrd="4" destOrd="0" presId="urn:microsoft.com/office/officeart/2005/8/layout/radial3"/>
    <dgm:cxn modelId="{F7D924E5-8B30-4964-8C9C-26F66911022F}" type="presParOf" srcId="{C11DA091-AAA1-4DF8-8F9E-DEDB1B05E2B0}" destId="{6B36B0BA-1BDE-4964-BB7C-332789443758}" srcOrd="5" destOrd="0" presId="urn:microsoft.com/office/officeart/2005/8/layout/radial3"/>
    <dgm:cxn modelId="{0D64307C-60EB-40A4-A297-A434E80C9F5C}" type="presParOf" srcId="{C11DA091-AAA1-4DF8-8F9E-DEDB1B05E2B0}" destId="{3275C3AE-88D9-47F8-B4A7-08039AF0E299}" srcOrd="6" destOrd="0" presId="urn:microsoft.com/office/officeart/2005/8/layout/radial3"/>
    <dgm:cxn modelId="{7E43CB59-3172-451F-9E7C-71013DAD8C9A}" type="presParOf" srcId="{C11DA091-AAA1-4DF8-8F9E-DEDB1B05E2B0}" destId="{8125563D-9DE2-4EA9-8C00-254F2278F6C5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24A15-26E6-47CA-B18D-C068D345E21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0DBE26B-8E94-4A35-ADE9-B6EACBBE7EC0}">
      <dgm:prSet phldrT="[Text]"/>
      <dgm:spPr/>
      <dgm:t>
        <a:bodyPr/>
        <a:lstStyle/>
        <a:p>
          <a:r>
            <a:rPr lang="en-US" dirty="0"/>
            <a:t>S</a:t>
          </a:r>
        </a:p>
      </dgm:t>
    </dgm:pt>
    <dgm:pt modelId="{A68CC637-8B1B-49AE-8723-C791DDAC5C96}" type="parTrans" cxnId="{48878A7E-D087-4FE1-918B-DB58439B38CA}">
      <dgm:prSet/>
      <dgm:spPr/>
      <dgm:t>
        <a:bodyPr/>
        <a:lstStyle/>
        <a:p>
          <a:endParaRPr lang="en-US"/>
        </a:p>
      </dgm:t>
    </dgm:pt>
    <dgm:pt modelId="{F014E94B-FC0B-46A1-908D-38E1A2F0297E}" type="sibTrans" cxnId="{48878A7E-D087-4FE1-918B-DB58439B38CA}">
      <dgm:prSet/>
      <dgm:spPr/>
      <dgm:t>
        <a:bodyPr/>
        <a:lstStyle/>
        <a:p>
          <a:endParaRPr lang="en-US"/>
        </a:p>
      </dgm:t>
    </dgm:pt>
    <dgm:pt modelId="{4D0E1384-304C-4A30-979A-72CBA71F533D}">
      <dgm:prSet phldrT="[Text]" custT="1"/>
      <dgm:spPr/>
      <dgm:t>
        <a:bodyPr/>
        <a:lstStyle/>
        <a:p>
          <a:r>
            <a:rPr lang="en-US" sz="1200" dirty="0"/>
            <a:t>Specific- The goal addresses  student needs within the content.</a:t>
          </a:r>
        </a:p>
      </dgm:t>
    </dgm:pt>
    <dgm:pt modelId="{9E8DE63F-AC54-46EC-83EC-959DD4905660}" type="parTrans" cxnId="{420AF0D6-434F-497C-B29C-906F6E43358A}">
      <dgm:prSet/>
      <dgm:spPr/>
      <dgm:t>
        <a:bodyPr/>
        <a:lstStyle/>
        <a:p>
          <a:endParaRPr lang="en-US"/>
        </a:p>
      </dgm:t>
    </dgm:pt>
    <dgm:pt modelId="{FE2522EC-F1A5-407A-94B5-59D595124D3C}" type="sibTrans" cxnId="{420AF0D6-434F-497C-B29C-906F6E43358A}">
      <dgm:prSet/>
      <dgm:spPr/>
      <dgm:t>
        <a:bodyPr/>
        <a:lstStyle/>
        <a:p>
          <a:endParaRPr lang="en-US"/>
        </a:p>
      </dgm:t>
    </dgm:pt>
    <dgm:pt modelId="{6490653C-EEED-47B2-BFAC-0E1951A6F571}">
      <dgm:prSet phldrT="[Text]"/>
      <dgm:spPr/>
      <dgm:t>
        <a:bodyPr/>
        <a:lstStyle/>
        <a:p>
          <a:r>
            <a:rPr lang="en-US" dirty="0"/>
            <a:t>The goal is focused on a specific area of need.</a:t>
          </a:r>
        </a:p>
      </dgm:t>
    </dgm:pt>
    <dgm:pt modelId="{DCE7A418-C48C-47D6-9964-84A827C01D71}" type="parTrans" cxnId="{B6865C97-0C57-4389-8CE6-B4C33256DBD9}">
      <dgm:prSet/>
      <dgm:spPr/>
      <dgm:t>
        <a:bodyPr/>
        <a:lstStyle/>
        <a:p>
          <a:endParaRPr lang="en-US"/>
        </a:p>
      </dgm:t>
    </dgm:pt>
    <dgm:pt modelId="{615E0310-ABFE-4C2C-8061-711A3408D515}" type="sibTrans" cxnId="{B6865C97-0C57-4389-8CE6-B4C33256DBD9}">
      <dgm:prSet/>
      <dgm:spPr/>
      <dgm:t>
        <a:bodyPr/>
        <a:lstStyle/>
        <a:p>
          <a:endParaRPr lang="en-US"/>
        </a:p>
      </dgm:t>
    </dgm:pt>
    <dgm:pt modelId="{5379D8CE-552B-437F-BB68-611EAA3F6B75}">
      <dgm:prSet phldrT="[Text]"/>
      <dgm:spPr/>
      <dgm:t>
        <a:bodyPr/>
        <a:lstStyle/>
        <a:p>
          <a:r>
            <a:rPr lang="en-US" dirty="0"/>
            <a:t>M</a:t>
          </a:r>
        </a:p>
      </dgm:t>
    </dgm:pt>
    <dgm:pt modelId="{667A296A-5FF6-4D06-8697-9D42FD4E54AB}" type="parTrans" cxnId="{B59862BB-69B8-4A1C-B4C2-652D3D553B5D}">
      <dgm:prSet/>
      <dgm:spPr/>
      <dgm:t>
        <a:bodyPr/>
        <a:lstStyle/>
        <a:p>
          <a:endParaRPr lang="en-US"/>
        </a:p>
      </dgm:t>
    </dgm:pt>
    <dgm:pt modelId="{0F2A9C8A-0698-4C49-BCDA-85D7D21EE546}" type="sibTrans" cxnId="{B59862BB-69B8-4A1C-B4C2-652D3D553B5D}">
      <dgm:prSet/>
      <dgm:spPr/>
      <dgm:t>
        <a:bodyPr/>
        <a:lstStyle/>
        <a:p>
          <a:endParaRPr lang="en-US"/>
        </a:p>
      </dgm:t>
    </dgm:pt>
    <dgm:pt modelId="{5675B5E7-B7E5-4FD0-9912-1D6A2EEB1923}">
      <dgm:prSet phldrT="[Text]" custT="1"/>
      <dgm:spPr/>
      <dgm:t>
        <a:bodyPr/>
        <a:lstStyle/>
        <a:p>
          <a:r>
            <a:rPr lang="en-US" sz="1200" dirty="0"/>
            <a:t>Measurable- </a:t>
          </a:r>
          <a:br>
            <a:rPr lang="en-US" sz="1200" dirty="0"/>
          </a:br>
          <a:r>
            <a:rPr lang="en-US" sz="1200" dirty="0"/>
            <a:t>An appropriate instrument or measure is selected to assess the goal.</a:t>
          </a:r>
        </a:p>
      </dgm:t>
    </dgm:pt>
    <dgm:pt modelId="{117A3C98-2EA9-42EF-BC32-4326EC1CEA73}" type="parTrans" cxnId="{22FB2664-9D7E-4B74-9587-6B830D49B324}">
      <dgm:prSet/>
      <dgm:spPr/>
      <dgm:t>
        <a:bodyPr/>
        <a:lstStyle/>
        <a:p>
          <a:endParaRPr lang="en-US"/>
        </a:p>
      </dgm:t>
    </dgm:pt>
    <dgm:pt modelId="{47E81B5C-137F-4925-9E11-0A4E6D443884}" type="sibTrans" cxnId="{22FB2664-9D7E-4B74-9587-6B830D49B324}">
      <dgm:prSet/>
      <dgm:spPr/>
      <dgm:t>
        <a:bodyPr/>
        <a:lstStyle/>
        <a:p>
          <a:endParaRPr lang="en-US"/>
        </a:p>
      </dgm:t>
    </dgm:pt>
    <dgm:pt modelId="{728045A7-A3BF-41DD-AD19-DFF8CCB4731F}">
      <dgm:prSet phldrT="[Text]"/>
      <dgm:spPr/>
      <dgm:t>
        <a:bodyPr/>
        <a:lstStyle/>
        <a:p>
          <a:r>
            <a:rPr lang="en-US" dirty="0"/>
            <a:t>The goal is </a:t>
          </a:r>
          <a:r>
            <a:rPr lang="en-US" b="1" dirty="0"/>
            <a:t>measurable </a:t>
          </a:r>
          <a:r>
            <a:rPr lang="en-US" dirty="0"/>
            <a:t>and </a:t>
          </a:r>
          <a:r>
            <a:rPr lang="en-US" b="1" dirty="0"/>
            <a:t>uses an appropriate instrument</a:t>
          </a:r>
          <a:r>
            <a:rPr lang="en-US" dirty="0"/>
            <a:t>.</a:t>
          </a:r>
        </a:p>
      </dgm:t>
    </dgm:pt>
    <dgm:pt modelId="{DBF61223-0DF9-4B31-B1A1-5CCA78AB6AB5}" type="parTrans" cxnId="{5AC16D49-C05B-4B91-8810-84A2DB789754}">
      <dgm:prSet/>
      <dgm:spPr/>
      <dgm:t>
        <a:bodyPr/>
        <a:lstStyle/>
        <a:p>
          <a:endParaRPr lang="en-US"/>
        </a:p>
      </dgm:t>
    </dgm:pt>
    <dgm:pt modelId="{38A7E405-1D7F-48D9-8A3D-AE8C92305DD3}" type="sibTrans" cxnId="{5AC16D49-C05B-4B91-8810-84A2DB789754}">
      <dgm:prSet/>
      <dgm:spPr/>
      <dgm:t>
        <a:bodyPr/>
        <a:lstStyle/>
        <a:p>
          <a:endParaRPr lang="en-US"/>
        </a:p>
      </dgm:t>
    </dgm:pt>
    <dgm:pt modelId="{9B1B8AD2-FE9C-477A-AF30-AB7ED45D3332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17195745-B09D-4E7C-AA18-19628BEC42CC}" type="parTrans" cxnId="{76770806-A9F6-4FE1-9F7D-7CFBC932964D}">
      <dgm:prSet/>
      <dgm:spPr/>
      <dgm:t>
        <a:bodyPr/>
        <a:lstStyle/>
        <a:p>
          <a:endParaRPr lang="en-US"/>
        </a:p>
      </dgm:t>
    </dgm:pt>
    <dgm:pt modelId="{95B4296A-5CB2-4202-B88B-D89CD650D286}" type="sibTrans" cxnId="{76770806-A9F6-4FE1-9F7D-7CFBC932964D}">
      <dgm:prSet/>
      <dgm:spPr/>
      <dgm:t>
        <a:bodyPr/>
        <a:lstStyle/>
        <a:p>
          <a:endParaRPr lang="en-US"/>
        </a:p>
      </dgm:t>
    </dgm:pt>
    <dgm:pt modelId="{DF96D67C-7095-4A27-A620-668F7BF59B7B}">
      <dgm:prSet phldrT="[Text]" custT="1"/>
      <dgm:spPr/>
      <dgm:t>
        <a:bodyPr/>
        <a:lstStyle/>
        <a:p>
          <a:r>
            <a:rPr lang="en-US" sz="1200" dirty="0"/>
            <a:t>Appropriate- </a:t>
          </a:r>
          <a:br>
            <a:rPr lang="en-US" sz="1200" dirty="0"/>
          </a:br>
          <a:r>
            <a:rPr lang="en-US" sz="1200" dirty="0"/>
            <a:t>The goal is clearly related to the role and responsibilities of the teacher.</a:t>
          </a:r>
        </a:p>
      </dgm:t>
    </dgm:pt>
    <dgm:pt modelId="{FEBACC2F-EEF5-4F07-8B14-2E22A1C615A5}" type="parTrans" cxnId="{7C2A6A0F-E48D-440F-A546-B266269E2474}">
      <dgm:prSet/>
      <dgm:spPr/>
      <dgm:t>
        <a:bodyPr/>
        <a:lstStyle/>
        <a:p>
          <a:endParaRPr lang="en-US"/>
        </a:p>
      </dgm:t>
    </dgm:pt>
    <dgm:pt modelId="{C13201D3-BD54-494F-A3DD-AC4C03BAE9EF}" type="sibTrans" cxnId="{7C2A6A0F-E48D-440F-A546-B266269E2474}">
      <dgm:prSet/>
      <dgm:spPr/>
      <dgm:t>
        <a:bodyPr/>
        <a:lstStyle/>
        <a:p>
          <a:endParaRPr lang="en-US"/>
        </a:p>
      </dgm:t>
    </dgm:pt>
    <dgm:pt modelId="{65C6B8EC-87D6-47A7-8721-81E0C403E99F}">
      <dgm:prSet phldrT="[Text]" custT="1"/>
      <dgm:spPr/>
      <dgm:t>
        <a:bodyPr/>
        <a:lstStyle/>
        <a:p>
          <a:r>
            <a:rPr lang="en-US" sz="1200" dirty="0"/>
            <a:t>The goal is </a:t>
          </a:r>
          <a:r>
            <a:rPr lang="en-US" sz="1200" b="1" dirty="0">
              <a:solidFill>
                <a:schemeClr val="tx1"/>
              </a:solidFill>
            </a:rPr>
            <a:t>standards-based</a:t>
          </a:r>
          <a:r>
            <a:rPr lang="en-US" sz="1200" dirty="0"/>
            <a:t> and directly related to the </a:t>
          </a:r>
          <a:r>
            <a:rPr lang="en-US" sz="1200" b="1" dirty="0"/>
            <a:t>subject</a:t>
          </a:r>
          <a:r>
            <a:rPr lang="en-US" sz="1200" dirty="0"/>
            <a:t> and </a:t>
          </a:r>
          <a:r>
            <a:rPr lang="en-US" sz="1200" b="1" dirty="0"/>
            <a:t>students</a:t>
          </a:r>
          <a:r>
            <a:rPr lang="en-US" sz="1200" dirty="0"/>
            <a:t> that the teacher teaches.</a:t>
          </a:r>
        </a:p>
      </dgm:t>
    </dgm:pt>
    <dgm:pt modelId="{2FAEFB9B-3ECF-4062-A9D7-CBDD855DFA34}" type="parTrans" cxnId="{C0C86C78-92B4-4BBB-9B70-96EC9FBE64A2}">
      <dgm:prSet/>
      <dgm:spPr/>
      <dgm:t>
        <a:bodyPr/>
        <a:lstStyle/>
        <a:p>
          <a:endParaRPr lang="en-US"/>
        </a:p>
      </dgm:t>
    </dgm:pt>
    <dgm:pt modelId="{B2DC780E-76D0-4E18-9973-2C72EBA8CC9E}" type="sibTrans" cxnId="{C0C86C78-92B4-4BBB-9B70-96EC9FBE64A2}">
      <dgm:prSet/>
      <dgm:spPr/>
      <dgm:t>
        <a:bodyPr/>
        <a:lstStyle/>
        <a:p>
          <a:endParaRPr lang="en-US"/>
        </a:p>
      </dgm:t>
    </dgm:pt>
    <dgm:pt modelId="{9BEC7191-4C0A-42EF-A31B-AA0091526184}">
      <dgm:prSet phldrT="[Text]"/>
      <dgm:spPr/>
      <dgm:t>
        <a:bodyPr/>
        <a:lstStyle/>
        <a:p>
          <a:r>
            <a:rPr lang="en-US" dirty="0"/>
            <a:t>R</a:t>
          </a:r>
        </a:p>
      </dgm:t>
    </dgm:pt>
    <dgm:pt modelId="{DFA2942F-7F0B-43AF-8F45-167CE18926A9}" type="parTrans" cxnId="{BB9F94C7-50AB-4D78-A3B7-F3D9C5F0B97C}">
      <dgm:prSet/>
      <dgm:spPr/>
      <dgm:t>
        <a:bodyPr/>
        <a:lstStyle/>
        <a:p>
          <a:endParaRPr lang="en-US"/>
        </a:p>
      </dgm:t>
    </dgm:pt>
    <dgm:pt modelId="{6CA3D284-22B9-495C-80DB-51A19D312633}" type="sibTrans" cxnId="{BB9F94C7-50AB-4D78-A3B7-F3D9C5F0B97C}">
      <dgm:prSet/>
      <dgm:spPr/>
      <dgm:t>
        <a:bodyPr/>
        <a:lstStyle/>
        <a:p>
          <a:endParaRPr lang="en-US"/>
        </a:p>
      </dgm:t>
    </dgm:pt>
    <dgm:pt modelId="{E03CF622-4F0C-4761-BDF2-3984D415087A}">
      <dgm:prSet phldrT="[Text]"/>
      <dgm:spPr/>
      <dgm:t>
        <a:bodyPr/>
        <a:lstStyle/>
        <a:p>
          <a:r>
            <a:rPr lang="en-US" dirty="0"/>
            <a:t>T</a:t>
          </a:r>
        </a:p>
      </dgm:t>
    </dgm:pt>
    <dgm:pt modelId="{0E871C5B-BBEC-4ED8-A551-09CEF79D8ABA}" type="parTrans" cxnId="{34C6FFB5-EA30-445E-8D20-96EAD9CC0E30}">
      <dgm:prSet/>
      <dgm:spPr/>
      <dgm:t>
        <a:bodyPr/>
        <a:lstStyle/>
        <a:p>
          <a:endParaRPr lang="en-US"/>
        </a:p>
      </dgm:t>
    </dgm:pt>
    <dgm:pt modelId="{3BC18CB6-C04D-4BB9-8411-179D6EA41579}" type="sibTrans" cxnId="{34C6FFB5-EA30-445E-8D20-96EAD9CC0E30}">
      <dgm:prSet/>
      <dgm:spPr/>
      <dgm:t>
        <a:bodyPr/>
        <a:lstStyle/>
        <a:p>
          <a:endParaRPr lang="en-US"/>
        </a:p>
      </dgm:t>
    </dgm:pt>
    <dgm:pt modelId="{A4F7A8BF-5FCD-40D0-A014-04E4A6B75145}">
      <dgm:prSet phldrT="[Text]" custT="1"/>
      <dgm:spPr/>
      <dgm:t>
        <a:bodyPr/>
        <a:lstStyle/>
        <a:p>
          <a:r>
            <a:rPr lang="en-US" sz="1200" dirty="0"/>
            <a:t>Realistic- </a:t>
          </a:r>
          <a:br>
            <a:rPr lang="en-US" sz="1200" dirty="0"/>
          </a:br>
          <a:r>
            <a:rPr lang="en-US" sz="1200" dirty="0"/>
            <a:t>The goal is attainable.</a:t>
          </a:r>
        </a:p>
      </dgm:t>
    </dgm:pt>
    <dgm:pt modelId="{E0DD5841-50D3-49F9-9EE6-57411BC68F61}" type="parTrans" cxnId="{29B5F3E1-EE51-466F-A666-BA4F2AB7401D}">
      <dgm:prSet/>
      <dgm:spPr/>
      <dgm:t>
        <a:bodyPr/>
        <a:lstStyle/>
        <a:p>
          <a:endParaRPr lang="en-US"/>
        </a:p>
      </dgm:t>
    </dgm:pt>
    <dgm:pt modelId="{5511FAC6-E52D-446B-BBB8-61948D04237A}" type="sibTrans" cxnId="{29B5F3E1-EE51-466F-A666-BA4F2AB7401D}">
      <dgm:prSet/>
      <dgm:spPr/>
      <dgm:t>
        <a:bodyPr/>
        <a:lstStyle/>
        <a:p>
          <a:endParaRPr lang="en-US"/>
        </a:p>
      </dgm:t>
    </dgm:pt>
    <dgm:pt modelId="{4ADE233D-BDF1-418B-96B4-FDE8535741BF}">
      <dgm:prSet phldrT="[Text]"/>
      <dgm:spPr/>
      <dgm:t>
        <a:bodyPr/>
        <a:lstStyle/>
        <a:p>
          <a:r>
            <a:rPr lang="en-US" dirty="0"/>
            <a:t>The goal  is doable, but </a:t>
          </a:r>
          <a:r>
            <a:rPr lang="en-US" b="1" dirty="0">
              <a:solidFill>
                <a:schemeClr val="tx1"/>
              </a:solidFill>
            </a:rPr>
            <a:t>rigorous</a:t>
          </a:r>
          <a:r>
            <a:rPr lang="en-US" dirty="0"/>
            <a:t> and stretches the outer bounds of what is attainable.</a:t>
          </a:r>
        </a:p>
      </dgm:t>
    </dgm:pt>
    <dgm:pt modelId="{D9C8E72F-37E2-4C91-89B3-068552F8AA67}" type="parTrans" cxnId="{7D1C5AD8-5070-46B3-9993-A92CCB05A36B}">
      <dgm:prSet/>
      <dgm:spPr/>
      <dgm:t>
        <a:bodyPr/>
        <a:lstStyle/>
        <a:p>
          <a:endParaRPr lang="en-US"/>
        </a:p>
      </dgm:t>
    </dgm:pt>
    <dgm:pt modelId="{154ABE1A-3F5C-46FE-A0DD-290C3D134CF9}" type="sibTrans" cxnId="{7D1C5AD8-5070-46B3-9993-A92CCB05A36B}">
      <dgm:prSet/>
      <dgm:spPr/>
      <dgm:t>
        <a:bodyPr/>
        <a:lstStyle/>
        <a:p>
          <a:endParaRPr lang="en-US"/>
        </a:p>
      </dgm:t>
    </dgm:pt>
    <dgm:pt modelId="{4B745133-26A1-4BAA-9668-6F3B49D88CCD}">
      <dgm:prSet phldrT="[Text]"/>
      <dgm:spPr/>
      <dgm:t>
        <a:bodyPr/>
        <a:lstStyle/>
        <a:p>
          <a:r>
            <a:rPr lang="en-US" dirty="0"/>
            <a:t>The goal is bound by a  timeline that  is definitive and allows for determining goal attainment.</a:t>
          </a:r>
        </a:p>
      </dgm:t>
    </dgm:pt>
    <dgm:pt modelId="{A70AE630-BB91-43A4-B0F1-C85D7AE8944D}" type="parTrans" cxnId="{CB447AF0-D3BA-47C0-AB0D-856E53D02D10}">
      <dgm:prSet/>
      <dgm:spPr/>
      <dgm:t>
        <a:bodyPr/>
        <a:lstStyle/>
        <a:p>
          <a:endParaRPr lang="en-US"/>
        </a:p>
      </dgm:t>
    </dgm:pt>
    <dgm:pt modelId="{CF3D52A2-FAAD-46FE-B891-9EB1B195EDBF}" type="sibTrans" cxnId="{CB447AF0-D3BA-47C0-AB0D-856E53D02D10}">
      <dgm:prSet/>
      <dgm:spPr/>
      <dgm:t>
        <a:bodyPr/>
        <a:lstStyle/>
        <a:p>
          <a:endParaRPr lang="en-US"/>
        </a:p>
      </dgm:t>
    </dgm:pt>
    <dgm:pt modelId="{E366BD9F-8A2C-4B8E-B71D-9A29EE70D655}">
      <dgm:prSet phldrT="[Text]" custT="1"/>
      <dgm:spPr/>
      <dgm:t>
        <a:bodyPr/>
        <a:lstStyle/>
        <a:p>
          <a:r>
            <a:rPr lang="en-US" sz="1200" dirty="0"/>
            <a:t>Time-bound- The goal is contained to a single school year/course.</a:t>
          </a:r>
        </a:p>
      </dgm:t>
    </dgm:pt>
    <dgm:pt modelId="{1D4616E6-B617-4ADF-A3BB-F11E211D6F2C}" type="parTrans" cxnId="{DC9257C2-1831-4456-B0EF-8E4CDDFD7B38}">
      <dgm:prSet/>
      <dgm:spPr/>
      <dgm:t>
        <a:bodyPr/>
        <a:lstStyle/>
        <a:p>
          <a:endParaRPr lang="en-US"/>
        </a:p>
      </dgm:t>
    </dgm:pt>
    <dgm:pt modelId="{61339A24-CD71-4941-8D2B-B4FB9E8E3DEE}" type="sibTrans" cxnId="{DC9257C2-1831-4456-B0EF-8E4CDDFD7B38}">
      <dgm:prSet/>
      <dgm:spPr/>
      <dgm:t>
        <a:bodyPr/>
        <a:lstStyle/>
        <a:p>
          <a:endParaRPr lang="en-US"/>
        </a:p>
      </dgm:t>
    </dgm:pt>
    <dgm:pt modelId="{1FEDC8D5-906B-44ED-ABE0-2127C63AF0E1}" type="pres">
      <dgm:prSet presAssocID="{93624A15-26E6-47CA-B18D-C068D345E2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A9E59-ACDB-41E6-A113-B4B74F363BF2}" type="pres">
      <dgm:prSet presAssocID="{90DBE26B-8E94-4A35-ADE9-B6EACBBE7EC0}" presName="compNode" presStyleCnt="0"/>
      <dgm:spPr/>
    </dgm:pt>
    <dgm:pt modelId="{29B47219-0AC5-4194-B460-D88111C40EFF}" type="pres">
      <dgm:prSet presAssocID="{90DBE26B-8E94-4A35-ADE9-B6EACBBE7EC0}" presName="aNode" presStyleLbl="bgShp" presStyleIdx="0" presStyleCnt="5"/>
      <dgm:spPr/>
      <dgm:t>
        <a:bodyPr/>
        <a:lstStyle/>
        <a:p>
          <a:endParaRPr lang="en-US"/>
        </a:p>
      </dgm:t>
    </dgm:pt>
    <dgm:pt modelId="{07B368A7-B5BC-43E6-A5B5-8BE3AA90C905}" type="pres">
      <dgm:prSet presAssocID="{90DBE26B-8E94-4A35-ADE9-B6EACBBE7EC0}" presName="textNode" presStyleLbl="bgShp" presStyleIdx="0" presStyleCnt="5"/>
      <dgm:spPr/>
      <dgm:t>
        <a:bodyPr/>
        <a:lstStyle/>
        <a:p>
          <a:endParaRPr lang="en-US"/>
        </a:p>
      </dgm:t>
    </dgm:pt>
    <dgm:pt modelId="{E417F366-6726-4972-9EDE-CB9D670DD65A}" type="pres">
      <dgm:prSet presAssocID="{90DBE26B-8E94-4A35-ADE9-B6EACBBE7EC0}" presName="compChildNode" presStyleCnt="0"/>
      <dgm:spPr/>
    </dgm:pt>
    <dgm:pt modelId="{DA715097-4351-4A6A-971A-4A0CFCB5CF7E}" type="pres">
      <dgm:prSet presAssocID="{90DBE26B-8E94-4A35-ADE9-B6EACBBE7EC0}" presName="theInnerList" presStyleCnt="0"/>
      <dgm:spPr/>
    </dgm:pt>
    <dgm:pt modelId="{731477FA-158B-4F19-8678-98F3CEBA64AB}" type="pres">
      <dgm:prSet presAssocID="{4D0E1384-304C-4A30-979A-72CBA71F533D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EECFD-9D74-4573-995F-82DFA9532A2A}" type="pres">
      <dgm:prSet presAssocID="{4D0E1384-304C-4A30-979A-72CBA71F533D}" presName="aSpace2" presStyleCnt="0"/>
      <dgm:spPr/>
    </dgm:pt>
    <dgm:pt modelId="{BC46919D-A02C-4EB5-96F1-81D4DF23E4F2}" type="pres">
      <dgm:prSet presAssocID="{6490653C-EEED-47B2-BFAC-0E1951A6F571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05029-AC1F-4413-B58E-937DED9829F7}" type="pres">
      <dgm:prSet presAssocID="{90DBE26B-8E94-4A35-ADE9-B6EACBBE7EC0}" presName="aSpace" presStyleCnt="0"/>
      <dgm:spPr/>
    </dgm:pt>
    <dgm:pt modelId="{DE1B66D7-81C7-4349-B61C-C36FFB281D80}" type="pres">
      <dgm:prSet presAssocID="{5379D8CE-552B-437F-BB68-611EAA3F6B75}" presName="compNode" presStyleCnt="0"/>
      <dgm:spPr/>
    </dgm:pt>
    <dgm:pt modelId="{00323CB8-AE2B-4311-9C96-8D0ED43ED4ED}" type="pres">
      <dgm:prSet presAssocID="{5379D8CE-552B-437F-BB68-611EAA3F6B75}" presName="aNode" presStyleLbl="bgShp" presStyleIdx="1" presStyleCnt="5"/>
      <dgm:spPr/>
      <dgm:t>
        <a:bodyPr/>
        <a:lstStyle/>
        <a:p>
          <a:endParaRPr lang="en-US"/>
        </a:p>
      </dgm:t>
    </dgm:pt>
    <dgm:pt modelId="{A1282598-F429-4B90-94E4-C2D331A19C59}" type="pres">
      <dgm:prSet presAssocID="{5379D8CE-552B-437F-BB68-611EAA3F6B75}" presName="textNode" presStyleLbl="bgShp" presStyleIdx="1" presStyleCnt="5"/>
      <dgm:spPr/>
      <dgm:t>
        <a:bodyPr/>
        <a:lstStyle/>
        <a:p>
          <a:endParaRPr lang="en-US"/>
        </a:p>
      </dgm:t>
    </dgm:pt>
    <dgm:pt modelId="{6863FF76-4677-404A-9C50-1072166A302D}" type="pres">
      <dgm:prSet presAssocID="{5379D8CE-552B-437F-BB68-611EAA3F6B75}" presName="compChildNode" presStyleCnt="0"/>
      <dgm:spPr/>
    </dgm:pt>
    <dgm:pt modelId="{72F4867D-D335-4E8F-B4C2-69F2DF7323CB}" type="pres">
      <dgm:prSet presAssocID="{5379D8CE-552B-437F-BB68-611EAA3F6B75}" presName="theInnerList" presStyleCnt="0"/>
      <dgm:spPr/>
    </dgm:pt>
    <dgm:pt modelId="{573FF00E-BD2F-4BBE-A33D-F116EA6E8A46}" type="pres">
      <dgm:prSet presAssocID="{5675B5E7-B7E5-4FD0-9912-1D6A2EEB1923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E0ECC-C25B-430B-B706-F55469E48293}" type="pres">
      <dgm:prSet presAssocID="{5675B5E7-B7E5-4FD0-9912-1D6A2EEB1923}" presName="aSpace2" presStyleCnt="0"/>
      <dgm:spPr/>
    </dgm:pt>
    <dgm:pt modelId="{E4BF4946-09A6-47F4-BBC4-FE156C549B09}" type="pres">
      <dgm:prSet presAssocID="{728045A7-A3BF-41DD-AD19-DFF8CCB4731F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723C9-BB71-40A1-9625-F148C8BA9F2E}" type="pres">
      <dgm:prSet presAssocID="{5379D8CE-552B-437F-BB68-611EAA3F6B75}" presName="aSpace" presStyleCnt="0"/>
      <dgm:spPr/>
    </dgm:pt>
    <dgm:pt modelId="{A1CA6A30-BA58-48EF-8D90-8178E8483B70}" type="pres">
      <dgm:prSet presAssocID="{9B1B8AD2-FE9C-477A-AF30-AB7ED45D3332}" presName="compNode" presStyleCnt="0"/>
      <dgm:spPr/>
    </dgm:pt>
    <dgm:pt modelId="{2505F961-13B7-444C-AD19-40CAA994683C}" type="pres">
      <dgm:prSet presAssocID="{9B1B8AD2-FE9C-477A-AF30-AB7ED45D3332}" presName="aNode" presStyleLbl="bgShp" presStyleIdx="2" presStyleCnt="5"/>
      <dgm:spPr/>
      <dgm:t>
        <a:bodyPr/>
        <a:lstStyle/>
        <a:p>
          <a:endParaRPr lang="en-US"/>
        </a:p>
      </dgm:t>
    </dgm:pt>
    <dgm:pt modelId="{F5A12A3D-E480-4ED7-BDB2-14FD8F5F5DE2}" type="pres">
      <dgm:prSet presAssocID="{9B1B8AD2-FE9C-477A-AF30-AB7ED45D3332}" presName="textNode" presStyleLbl="bgShp" presStyleIdx="2" presStyleCnt="5"/>
      <dgm:spPr/>
      <dgm:t>
        <a:bodyPr/>
        <a:lstStyle/>
        <a:p>
          <a:endParaRPr lang="en-US"/>
        </a:p>
      </dgm:t>
    </dgm:pt>
    <dgm:pt modelId="{E4B0F1E9-3701-4B7C-8577-CF99E9A94BAD}" type="pres">
      <dgm:prSet presAssocID="{9B1B8AD2-FE9C-477A-AF30-AB7ED45D3332}" presName="compChildNode" presStyleCnt="0"/>
      <dgm:spPr/>
    </dgm:pt>
    <dgm:pt modelId="{21BCBF56-9412-4416-8BE8-B37A54C72BAC}" type="pres">
      <dgm:prSet presAssocID="{9B1B8AD2-FE9C-477A-AF30-AB7ED45D3332}" presName="theInnerList" presStyleCnt="0"/>
      <dgm:spPr/>
    </dgm:pt>
    <dgm:pt modelId="{B4DA65E3-6262-49EC-8DA2-86E0B2B94FC1}" type="pres">
      <dgm:prSet presAssocID="{DF96D67C-7095-4A27-A620-668F7BF59B7B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0A81A-2B54-4188-B8A5-98975C8F6580}" type="pres">
      <dgm:prSet presAssocID="{DF96D67C-7095-4A27-A620-668F7BF59B7B}" presName="aSpace2" presStyleCnt="0"/>
      <dgm:spPr/>
    </dgm:pt>
    <dgm:pt modelId="{7D0E4E2C-9759-48C5-B2AA-1DDAE071D783}" type="pres">
      <dgm:prSet presAssocID="{65C6B8EC-87D6-47A7-8721-81E0C403E99F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71AD-D181-4163-99BD-EC13976A51E4}" type="pres">
      <dgm:prSet presAssocID="{9B1B8AD2-FE9C-477A-AF30-AB7ED45D3332}" presName="aSpace" presStyleCnt="0"/>
      <dgm:spPr/>
    </dgm:pt>
    <dgm:pt modelId="{C9A42981-4CC6-47C1-B773-DC8663CD2096}" type="pres">
      <dgm:prSet presAssocID="{9BEC7191-4C0A-42EF-A31B-AA0091526184}" presName="compNode" presStyleCnt="0"/>
      <dgm:spPr/>
    </dgm:pt>
    <dgm:pt modelId="{19A67E69-8D24-4C04-98DC-123EAD42B217}" type="pres">
      <dgm:prSet presAssocID="{9BEC7191-4C0A-42EF-A31B-AA0091526184}" presName="aNode" presStyleLbl="bgShp" presStyleIdx="3" presStyleCnt="5"/>
      <dgm:spPr/>
      <dgm:t>
        <a:bodyPr/>
        <a:lstStyle/>
        <a:p>
          <a:endParaRPr lang="en-US"/>
        </a:p>
      </dgm:t>
    </dgm:pt>
    <dgm:pt modelId="{6C8BD044-1ADC-4953-90C5-342E1AAFAC31}" type="pres">
      <dgm:prSet presAssocID="{9BEC7191-4C0A-42EF-A31B-AA0091526184}" presName="textNode" presStyleLbl="bgShp" presStyleIdx="3" presStyleCnt="5"/>
      <dgm:spPr/>
      <dgm:t>
        <a:bodyPr/>
        <a:lstStyle/>
        <a:p>
          <a:endParaRPr lang="en-US"/>
        </a:p>
      </dgm:t>
    </dgm:pt>
    <dgm:pt modelId="{0FCEA832-8BEE-4AAA-9415-5B639800FD60}" type="pres">
      <dgm:prSet presAssocID="{9BEC7191-4C0A-42EF-A31B-AA0091526184}" presName="compChildNode" presStyleCnt="0"/>
      <dgm:spPr/>
    </dgm:pt>
    <dgm:pt modelId="{6A269AD0-C407-4FB3-ADB8-316C234C3258}" type="pres">
      <dgm:prSet presAssocID="{9BEC7191-4C0A-42EF-A31B-AA0091526184}" presName="theInnerList" presStyleCnt="0"/>
      <dgm:spPr/>
    </dgm:pt>
    <dgm:pt modelId="{19748DA9-B6E2-44F0-9959-C2481430C90D}" type="pres">
      <dgm:prSet presAssocID="{A4F7A8BF-5FCD-40D0-A014-04E4A6B75145}" presName="childNode" presStyleLbl="node1" presStyleIdx="6" presStyleCnt="10" custLinFactNeighborX="2261" custLinFactNeighborY="-17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7B34D-0022-4923-8DE0-02231A9116E8}" type="pres">
      <dgm:prSet presAssocID="{A4F7A8BF-5FCD-40D0-A014-04E4A6B75145}" presName="aSpace2" presStyleCnt="0"/>
      <dgm:spPr/>
    </dgm:pt>
    <dgm:pt modelId="{1885C15B-6B75-474E-A267-E9051EA322C4}" type="pres">
      <dgm:prSet presAssocID="{4ADE233D-BDF1-418B-96B4-FDE8535741BF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46481-696B-4AE6-896D-4F5C1E6E657D}" type="pres">
      <dgm:prSet presAssocID="{9BEC7191-4C0A-42EF-A31B-AA0091526184}" presName="aSpace" presStyleCnt="0"/>
      <dgm:spPr/>
    </dgm:pt>
    <dgm:pt modelId="{37F7DCED-81EE-4827-8352-4BDAA28AC8A4}" type="pres">
      <dgm:prSet presAssocID="{E03CF622-4F0C-4761-BDF2-3984D415087A}" presName="compNode" presStyleCnt="0"/>
      <dgm:spPr/>
    </dgm:pt>
    <dgm:pt modelId="{322E053B-8B62-4303-89D2-5FA31F9CDE10}" type="pres">
      <dgm:prSet presAssocID="{E03CF622-4F0C-4761-BDF2-3984D415087A}" presName="aNode" presStyleLbl="bgShp" presStyleIdx="4" presStyleCnt="5"/>
      <dgm:spPr/>
      <dgm:t>
        <a:bodyPr/>
        <a:lstStyle/>
        <a:p>
          <a:endParaRPr lang="en-US"/>
        </a:p>
      </dgm:t>
    </dgm:pt>
    <dgm:pt modelId="{19F58BF4-5583-49D9-B023-E1BC629F327F}" type="pres">
      <dgm:prSet presAssocID="{E03CF622-4F0C-4761-BDF2-3984D415087A}" presName="textNode" presStyleLbl="bgShp" presStyleIdx="4" presStyleCnt="5"/>
      <dgm:spPr/>
      <dgm:t>
        <a:bodyPr/>
        <a:lstStyle/>
        <a:p>
          <a:endParaRPr lang="en-US"/>
        </a:p>
      </dgm:t>
    </dgm:pt>
    <dgm:pt modelId="{9B3561A3-5F46-4BE4-90A6-B697D2FDBD12}" type="pres">
      <dgm:prSet presAssocID="{E03CF622-4F0C-4761-BDF2-3984D415087A}" presName="compChildNode" presStyleCnt="0"/>
      <dgm:spPr/>
    </dgm:pt>
    <dgm:pt modelId="{4E614EC6-DE19-4B2D-8EDA-35349C324947}" type="pres">
      <dgm:prSet presAssocID="{E03CF622-4F0C-4761-BDF2-3984D415087A}" presName="theInnerList" presStyleCnt="0"/>
      <dgm:spPr/>
    </dgm:pt>
    <dgm:pt modelId="{531A5F82-8A5B-477C-BAF4-7CE7520E8A31}" type="pres">
      <dgm:prSet presAssocID="{E366BD9F-8A2C-4B8E-B71D-9A29EE70D655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A1922-40EF-47D8-A985-31857D243DB4}" type="pres">
      <dgm:prSet presAssocID="{E366BD9F-8A2C-4B8E-B71D-9A29EE70D655}" presName="aSpace2" presStyleCnt="0"/>
      <dgm:spPr/>
    </dgm:pt>
    <dgm:pt modelId="{06608EC0-9B12-4D5D-B6E5-9BF2EB361B71}" type="pres">
      <dgm:prSet presAssocID="{4B745133-26A1-4BAA-9668-6F3B49D88CCD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94055-C6B3-4C87-9631-7C7E3C815279}" type="presOf" srcId="{9BEC7191-4C0A-42EF-A31B-AA0091526184}" destId="{6C8BD044-1ADC-4953-90C5-342E1AAFAC31}" srcOrd="1" destOrd="0" presId="urn:microsoft.com/office/officeart/2005/8/layout/lProcess2"/>
    <dgm:cxn modelId="{F2B187A7-6ACC-4AB6-8290-C0FA145E4EA5}" type="presOf" srcId="{93624A15-26E6-47CA-B18D-C068D345E214}" destId="{1FEDC8D5-906B-44ED-ABE0-2127C63AF0E1}" srcOrd="0" destOrd="0" presId="urn:microsoft.com/office/officeart/2005/8/layout/lProcess2"/>
    <dgm:cxn modelId="{6E041547-DC07-402A-843C-0FD37DAA6016}" type="presOf" srcId="{6490653C-EEED-47B2-BFAC-0E1951A6F571}" destId="{BC46919D-A02C-4EB5-96F1-81D4DF23E4F2}" srcOrd="0" destOrd="0" presId="urn:microsoft.com/office/officeart/2005/8/layout/lProcess2"/>
    <dgm:cxn modelId="{4E525A5D-2AB2-429C-ADC1-F52EB1B38C1B}" type="presOf" srcId="{5379D8CE-552B-437F-BB68-611EAA3F6B75}" destId="{A1282598-F429-4B90-94E4-C2D331A19C59}" srcOrd="1" destOrd="0" presId="urn:microsoft.com/office/officeart/2005/8/layout/lProcess2"/>
    <dgm:cxn modelId="{52E135F1-073A-41B2-83D4-DCDF1776F21B}" type="presOf" srcId="{5675B5E7-B7E5-4FD0-9912-1D6A2EEB1923}" destId="{573FF00E-BD2F-4BBE-A33D-F116EA6E8A46}" srcOrd="0" destOrd="0" presId="urn:microsoft.com/office/officeart/2005/8/layout/lProcess2"/>
    <dgm:cxn modelId="{BB9F94C7-50AB-4D78-A3B7-F3D9C5F0B97C}" srcId="{93624A15-26E6-47CA-B18D-C068D345E214}" destId="{9BEC7191-4C0A-42EF-A31B-AA0091526184}" srcOrd="3" destOrd="0" parTransId="{DFA2942F-7F0B-43AF-8F45-167CE18926A9}" sibTransId="{6CA3D284-22B9-495C-80DB-51A19D312633}"/>
    <dgm:cxn modelId="{7C2A6A0F-E48D-440F-A546-B266269E2474}" srcId="{9B1B8AD2-FE9C-477A-AF30-AB7ED45D3332}" destId="{DF96D67C-7095-4A27-A620-668F7BF59B7B}" srcOrd="0" destOrd="0" parTransId="{FEBACC2F-EEF5-4F07-8B14-2E22A1C615A5}" sibTransId="{C13201D3-BD54-494F-A3DD-AC4C03BAE9EF}"/>
    <dgm:cxn modelId="{FAFF22E1-7F2F-46AF-BC69-AC6310A2B5D5}" type="presOf" srcId="{A4F7A8BF-5FCD-40D0-A014-04E4A6B75145}" destId="{19748DA9-B6E2-44F0-9959-C2481430C90D}" srcOrd="0" destOrd="0" presId="urn:microsoft.com/office/officeart/2005/8/layout/lProcess2"/>
    <dgm:cxn modelId="{420AF0D6-434F-497C-B29C-906F6E43358A}" srcId="{90DBE26B-8E94-4A35-ADE9-B6EACBBE7EC0}" destId="{4D0E1384-304C-4A30-979A-72CBA71F533D}" srcOrd="0" destOrd="0" parTransId="{9E8DE63F-AC54-46EC-83EC-959DD4905660}" sibTransId="{FE2522EC-F1A5-407A-94B5-59D595124D3C}"/>
    <dgm:cxn modelId="{486FD862-0729-476B-9D1D-C2168531B477}" type="presOf" srcId="{728045A7-A3BF-41DD-AD19-DFF8CCB4731F}" destId="{E4BF4946-09A6-47F4-BBC4-FE156C549B09}" srcOrd="0" destOrd="0" presId="urn:microsoft.com/office/officeart/2005/8/layout/lProcess2"/>
    <dgm:cxn modelId="{5AC16D49-C05B-4B91-8810-84A2DB789754}" srcId="{5379D8CE-552B-437F-BB68-611EAA3F6B75}" destId="{728045A7-A3BF-41DD-AD19-DFF8CCB4731F}" srcOrd="1" destOrd="0" parTransId="{DBF61223-0DF9-4B31-B1A1-5CCA78AB6AB5}" sibTransId="{38A7E405-1D7F-48D9-8A3D-AE8C92305DD3}"/>
    <dgm:cxn modelId="{29B5F3E1-EE51-466F-A666-BA4F2AB7401D}" srcId="{9BEC7191-4C0A-42EF-A31B-AA0091526184}" destId="{A4F7A8BF-5FCD-40D0-A014-04E4A6B75145}" srcOrd="0" destOrd="0" parTransId="{E0DD5841-50D3-49F9-9EE6-57411BC68F61}" sibTransId="{5511FAC6-E52D-446B-BBB8-61948D04237A}"/>
    <dgm:cxn modelId="{41E960B2-E2C6-406A-84E0-2AC005B239DD}" type="presOf" srcId="{9B1B8AD2-FE9C-477A-AF30-AB7ED45D3332}" destId="{F5A12A3D-E480-4ED7-BDB2-14FD8F5F5DE2}" srcOrd="1" destOrd="0" presId="urn:microsoft.com/office/officeart/2005/8/layout/lProcess2"/>
    <dgm:cxn modelId="{C07D1F2F-D51E-4970-B022-297476C66FAD}" type="presOf" srcId="{9BEC7191-4C0A-42EF-A31B-AA0091526184}" destId="{19A67E69-8D24-4C04-98DC-123EAD42B217}" srcOrd="0" destOrd="0" presId="urn:microsoft.com/office/officeart/2005/8/layout/lProcess2"/>
    <dgm:cxn modelId="{7D1C5AD8-5070-46B3-9993-A92CCB05A36B}" srcId="{9BEC7191-4C0A-42EF-A31B-AA0091526184}" destId="{4ADE233D-BDF1-418B-96B4-FDE8535741BF}" srcOrd="1" destOrd="0" parTransId="{D9C8E72F-37E2-4C91-89B3-068552F8AA67}" sibTransId="{154ABE1A-3F5C-46FE-A0DD-290C3D134CF9}"/>
    <dgm:cxn modelId="{B3E6E721-926E-44EF-81A3-67E9343682A7}" type="presOf" srcId="{E03CF622-4F0C-4761-BDF2-3984D415087A}" destId="{19F58BF4-5583-49D9-B023-E1BC629F327F}" srcOrd="1" destOrd="0" presId="urn:microsoft.com/office/officeart/2005/8/layout/lProcess2"/>
    <dgm:cxn modelId="{DC9257C2-1831-4456-B0EF-8E4CDDFD7B38}" srcId="{E03CF622-4F0C-4761-BDF2-3984D415087A}" destId="{E366BD9F-8A2C-4B8E-B71D-9A29EE70D655}" srcOrd="0" destOrd="0" parTransId="{1D4616E6-B617-4ADF-A3BB-F11E211D6F2C}" sibTransId="{61339A24-CD71-4941-8D2B-B4FB9E8E3DEE}"/>
    <dgm:cxn modelId="{34C6FFB5-EA30-445E-8D20-96EAD9CC0E30}" srcId="{93624A15-26E6-47CA-B18D-C068D345E214}" destId="{E03CF622-4F0C-4761-BDF2-3984D415087A}" srcOrd="4" destOrd="0" parTransId="{0E871C5B-BBEC-4ED8-A551-09CEF79D8ABA}" sibTransId="{3BC18CB6-C04D-4BB9-8411-179D6EA41579}"/>
    <dgm:cxn modelId="{FF6E903C-E008-43D4-A3BC-3DB70F27C7F8}" type="presOf" srcId="{4ADE233D-BDF1-418B-96B4-FDE8535741BF}" destId="{1885C15B-6B75-474E-A267-E9051EA322C4}" srcOrd="0" destOrd="0" presId="urn:microsoft.com/office/officeart/2005/8/layout/lProcess2"/>
    <dgm:cxn modelId="{1EC8742C-C027-4C8A-9023-6507AE165CA5}" type="presOf" srcId="{4B745133-26A1-4BAA-9668-6F3B49D88CCD}" destId="{06608EC0-9B12-4D5D-B6E5-9BF2EB361B71}" srcOrd="0" destOrd="0" presId="urn:microsoft.com/office/officeart/2005/8/layout/lProcess2"/>
    <dgm:cxn modelId="{B6865C97-0C57-4389-8CE6-B4C33256DBD9}" srcId="{90DBE26B-8E94-4A35-ADE9-B6EACBBE7EC0}" destId="{6490653C-EEED-47B2-BFAC-0E1951A6F571}" srcOrd="1" destOrd="0" parTransId="{DCE7A418-C48C-47D6-9964-84A827C01D71}" sibTransId="{615E0310-ABFE-4C2C-8061-711A3408D515}"/>
    <dgm:cxn modelId="{B59862BB-69B8-4A1C-B4C2-652D3D553B5D}" srcId="{93624A15-26E6-47CA-B18D-C068D345E214}" destId="{5379D8CE-552B-437F-BB68-611EAA3F6B75}" srcOrd="1" destOrd="0" parTransId="{667A296A-5FF6-4D06-8697-9D42FD4E54AB}" sibTransId="{0F2A9C8A-0698-4C49-BCDA-85D7D21EE546}"/>
    <dgm:cxn modelId="{7CE0699E-D5F2-41AB-9E60-DE613DCA6C6D}" type="presOf" srcId="{90DBE26B-8E94-4A35-ADE9-B6EACBBE7EC0}" destId="{07B368A7-B5BC-43E6-A5B5-8BE3AA90C905}" srcOrd="1" destOrd="0" presId="urn:microsoft.com/office/officeart/2005/8/layout/lProcess2"/>
    <dgm:cxn modelId="{76770806-A9F6-4FE1-9F7D-7CFBC932964D}" srcId="{93624A15-26E6-47CA-B18D-C068D345E214}" destId="{9B1B8AD2-FE9C-477A-AF30-AB7ED45D3332}" srcOrd="2" destOrd="0" parTransId="{17195745-B09D-4E7C-AA18-19628BEC42CC}" sibTransId="{95B4296A-5CB2-4202-B88B-D89CD650D286}"/>
    <dgm:cxn modelId="{48878A7E-D087-4FE1-918B-DB58439B38CA}" srcId="{93624A15-26E6-47CA-B18D-C068D345E214}" destId="{90DBE26B-8E94-4A35-ADE9-B6EACBBE7EC0}" srcOrd="0" destOrd="0" parTransId="{A68CC637-8B1B-49AE-8723-C791DDAC5C96}" sibTransId="{F014E94B-FC0B-46A1-908D-38E1A2F0297E}"/>
    <dgm:cxn modelId="{A6BB2BA8-D6A2-4E2D-8C77-4274B4C71782}" type="presOf" srcId="{90DBE26B-8E94-4A35-ADE9-B6EACBBE7EC0}" destId="{29B47219-0AC5-4194-B460-D88111C40EFF}" srcOrd="0" destOrd="0" presId="urn:microsoft.com/office/officeart/2005/8/layout/lProcess2"/>
    <dgm:cxn modelId="{CB447AF0-D3BA-47C0-AB0D-856E53D02D10}" srcId="{E03CF622-4F0C-4761-BDF2-3984D415087A}" destId="{4B745133-26A1-4BAA-9668-6F3B49D88CCD}" srcOrd="1" destOrd="0" parTransId="{A70AE630-BB91-43A4-B0F1-C85D7AE8944D}" sibTransId="{CF3D52A2-FAAD-46FE-B891-9EB1B195EDBF}"/>
    <dgm:cxn modelId="{C0C86C78-92B4-4BBB-9B70-96EC9FBE64A2}" srcId="{9B1B8AD2-FE9C-477A-AF30-AB7ED45D3332}" destId="{65C6B8EC-87D6-47A7-8721-81E0C403E99F}" srcOrd="1" destOrd="0" parTransId="{2FAEFB9B-3ECF-4062-A9D7-CBDD855DFA34}" sibTransId="{B2DC780E-76D0-4E18-9973-2C72EBA8CC9E}"/>
    <dgm:cxn modelId="{C1E09491-A0CC-4278-85B0-5C8B96929E44}" type="presOf" srcId="{65C6B8EC-87D6-47A7-8721-81E0C403E99F}" destId="{7D0E4E2C-9759-48C5-B2AA-1DDAE071D783}" srcOrd="0" destOrd="0" presId="urn:microsoft.com/office/officeart/2005/8/layout/lProcess2"/>
    <dgm:cxn modelId="{53CFEA0F-5C4A-4C17-9490-E77ABFED8E1A}" type="presOf" srcId="{9B1B8AD2-FE9C-477A-AF30-AB7ED45D3332}" destId="{2505F961-13B7-444C-AD19-40CAA994683C}" srcOrd="0" destOrd="0" presId="urn:microsoft.com/office/officeart/2005/8/layout/lProcess2"/>
    <dgm:cxn modelId="{E4B45438-CB28-43A3-B9D5-D7200C7D4497}" type="presOf" srcId="{4D0E1384-304C-4A30-979A-72CBA71F533D}" destId="{731477FA-158B-4F19-8678-98F3CEBA64AB}" srcOrd="0" destOrd="0" presId="urn:microsoft.com/office/officeart/2005/8/layout/lProcess2"/>
    <dgm:cxn modelId="{053B0572-4661-4752-B083-36CC01D79EFC}" type="presOf" srcId="{E03CF622-4F0C-4761-BDF2-3984D415087A}" destId="{322E053B-8B62-4303-89D2-5FA31F9CDE10}" srcOrd="0" destOrd="0" presId="urn:microsoft.com/office/officeart/2005/8/layout/lProcess2"/>
    <dgm:cxn modelId="{3ED78898-F9BE-46E0-97BA-6D6BDEE640C0}" type="presOf" srcId="{5379D8CE-552B-437F-BB68-611EAA3F6B75}" destId="{00323CB8-AE2B-4311-9C96-8D0ED43ED4ED}" srcOrd="0" destOrd="0" presId="urn:microsoft.com/office/officeart/2005/8/layout/lProcess2"/>
    <dgm:cxn modelId="{22FB2664-9D7E-4B74-9587-6B830D49B324}" srcId="{5379D8CE-552B-437F-BB68-611EAA3F6B75}" destId="{5675B5E7-B7E5-4FD0-9912-1D6A2EEB1923}" srcOrd="0" destOrd="0" parTransId="{117A3C98-2EA9-42EF-BC32-4326EC1CEA73}" sibTransId="{47E81B5C-137F-4925-9E11-0A4E6D443884}"/>
    <dgm:cxn modelId="{1FEE626F-10B6-4DB7-BF97-BF98C351B66F}" type="presOf" srcId="{E366BD9F-8A2C-4B8E-B71D-9A29EE70D655}" destId="{531A5F82-8A5B-477C-BAF4-7CE7520E8A31}" srcOrd="0" destOrd="0" presId="urn:microsoft.com/office/officeart/2005/8/layout/lProcess2"/>
    <dgm:cxn modelId="{985946B7-450E-431C-84D1-4A7F708A4F86}" type="presOf" srcId="{DF96D67C-7095-4A27-A620-668F7BF59B7B}" destId="{B4DA65E3-6262-49EC-8DA2-86E0B2B94FC1}" srcOrd="0" destOrd="0" presId="urn:microsoft.com/office/officeart/2005/8/layout/lProcess2"/>
    <dgm:cxn modelId="{DB8D8EDE-4C25-4663-BC0D-A3CCAB554C0D}" type="presParOf" srcId="{1FEDC8D5-906B-44ED-ABE0-2127C63AF0E1}" destId="{42AA9E59-ACDB-41E6-A113-B4B74F363BF2}" srcOrd="0" destOrd="0" presId="urn:microsoft.com/office/officeart/2005/8/layout/lProcess2"/>
    <dgm:cxn modelId="{FF82DB46-574A-4FF2-8F75-DCFF060A2738}" type="presParOf" srcId="{42AA9E59-ACDB-41E6-A113-B4B74F363BF2}" destId="{29B47219-0AC5-4194-B460-D88111C40EFF}" srcOrd="0" destOrd="0" presId="urn:microsoft.com/office/officeart/2005/8/layout/lProcess2"/>
    <dgm:cxn modelId="{6265A4F2-BC73-44BA-84C1-D1949C11735D}" type="presParOf" srcId="{42AA9E59-ACDB-41E6-A113-B4B74F363BF2}" destId="{07B368A7-B5BC-43E6-A5B5-8BE3AA90C905}" srcOrd="1" destOrd="0" presId="urn:microsoft.com/office/officeart/2005/8/layout/lProcess2"/>
    <dgm:cxn modelId="{4525A383-45C2-4551-A2EA-F671EE794B8E}" type="presParOf" srcId="{42AA9E59-ACDB-41E6-A113-B4B74F363BF2}" destId="{E417F366-6726-4972-9EDE-CB9D670DD65A}" srcOrd="2" destOrd="0" presId="urn:microsoft.com/office/officeart/2005/8/layout/lProcess2"/>
    <dgm:cxn modelId="{648C08C6-B497-4238-8C42-BBC703204B33}" type="presParOf" srcId="{E417F366-6726-4972-9EDE-CB9D670DD65A}" destId="{DA715097-4351-4A6A-971A-4A0CFCB5CF7E}" srcOrd="0" destOrd="0" presId="urn:microsoft.com/office/officeart/2005/8/layout/lProcess2"/>
    <dgm:cxn modelId="{554B3A16-6A92-4CF8-93D1-1B37AEC50796}" type="presParOf" srcId="{DA715097-4351-4A6A-971A-4A0CFCB5CF7E}" destId="{731477FA-158B-4F19-8678-98F3CEBA64AB}" srcOrd="0" destOrd="0" presId="urn:microsoft.com/office/officeart/2005/8/layout/lProcess2"/>
    <dgm:cxn modelId="{83C41481-CFB5-49A0-AC6D-4B71CBBA4BCB}" type="presParOf" srcId="{DA715097-4351-4A6A-971A-4A0CFCB5CF7E}" destId="{055EECFD-9D74-4573-995F-82DFA9532A2A}" srcOrd="1" destOrd="0" presId="urn:microsoft.com/office/officeart/2005/8/layout/lProcess2"/>
    <dgm:cxn modelId="{6EF7A38C-CF74-46E4-AA5A-F41763B1F1AC}" type="presParOf" srcId="{DA715097-4351-4A6A-971A-4A0CFCB5CF7E}" destId="{BC46919D-A02C-4EB5-96F1-81D4DF23E4F2}" srcOrd="2" destOrd="0" presId="urn:microsoft.com/office/officeart/2005/8/layout/lProcess2"/>
    <dgm:cxn modelId="{9E8D005D-287B-42BA-B104-3059F37B6F5D}" type="presParOf" srcId="{1FEDC8D5-906B-44ED-ABE0-2127C63AF0E1}" destId="{82C05029-AC1F-4413-B58E-937DED9829F7}" srcOrd="1" destOrd="0" presId="urn:microsoft.com/office/officeart/2005/8/layout/lProcess2"/>
    <dgm:cxn modelId="{1AD6BA7C-9601-4CFF-8308-3A3935FF269F}" type="presParOf" srcId="{1FEDC8D5-906B-44ED-ABE0-2127C63AF0E1}" destId="{DE1B66D7-81C7-4349-B61C-C36FFB281D80}" srcOrd="2" destOrd="0" presId="urn:microsoft.com/office/officeart/2005/8/layout/lProcess2"/>
    <dgm:cxn modelId="{3B4F6BF9-67AB-4A49-886F-EA5B64EC5AFA}" type="presParOf" srcId="{DE1B66D7-81C7-4349-B61C-C36FFB281D80}" destId="{00323CB8-AE2B-4311-9C96-8D0ED43ED4ED}" srcOrd="0" destOrd="0" presId="urn:microsoft.com/office/officeart/2005/8/layout/lProcess2"/>
    <dgm:cxn modelId="{F0EE8DAC-54FC-4549-820F-A5CB27F0FEC3}" type="presParOf" srcId="{DE1B66D7-81C7-4349-B61C-C36FFB281D80}" destId="{A1282598-F429-4B90-94E4-C2D331A19C59}" srcOrd="1" destOrd="0" presId="urn:microsoft.com/office/officeart/2005/8/layout/lProcess2"/>
    <dgm:cxn modelId="{001721D6-61E6-4C7F-A3DC-04DA8B6A7D89}" type="presParOf" srcId="{DE1B66D7-81C7-4349-B61C-C36FFB281D80}" destId="{6863FF76-4677-404A-9C50-1072166A302D}" srcOrd="2" destOrd="0" presId="urn:microsoft.com/office/officeart/2005/8/layout/lProcess2"/>
    <dgm:cxn modelId="{521AD07A-C3AA-40BA-95B4-E146C6A7E128}" type="presParOf" srcId="{6863FF76-4677-404A-9C50-1072166A302D}" destId="{72F4867D-D335-4E8F-B4C2-69F2DF7323CB}" srcOrd="0" destOrd="0" presId="urn:microsoft.com/office/officeart/2005/8/layout/lProcess2"/>
    <dgm:cxn modelId="{5206919D-9619-4AE5-8272-18ACC459269F}" type="presParOf" srcId="{72F4867D-D335-4E8F-B4C2-69F2DF7323CB}" destId="{573FF00E-BD2F-4BBE-A33D-F116EA6E8A46}" srcOrd="0" destOrd="0" presId="urn:microsoft.com/office/officeart/2005/8/layout/lProcess2"/>
    <dgm:cxn modelId="{969E9DF5-0811-47FB-8124-5905DA8CC3C2}" type="presParOf" srcId="{72F4867D-D335-4E8F-B4C2-69F2DF7323CB}" destId="{2BAE0ECC-C25B-430B-B706-F55469E48293}" srcOrd="1" destOrd="0" presId="urn:microsoft.com/office/officeart/2005/8/layout/lProcess2"/>
    <dgm:cxn modelId="{FFA612EB-B70A-4A72-A514-F86E45430295}" type="presParOf" srcId="{72F4867D-D335-4E8F-B4C2-69F2DF7323CB}" destId="{E4BF4946-09A6-47F4-BBC4-FE156C549B09}" srcOrd="2" destOrd="0" presId="urn:microsoft.com/office/officeart/2005/8/layout/lProcess2"/>
    <dgm:cxn modelId="{CD2309A5-B33A-41D4-9F6F-CE170F7A65D5}" type="presParOf" srcId="{1FEDC8D5-906B-44ED-ABE0-2127C63AF0E1}" destId="{5E0723C9-BB71-40A1-9625-F148C8BA9F2E}" srcOrd="3" destOrd="0" presId="urn:microsoft.com/office/officeart/2005/8/layout/lProcess2"/>
    <dgm:cxn modelId="{A9787335-4409-491B-8757-05CF24829CBD}" type="presParOf" srcId="{1FEDC8D5-906B-44ED-ABE0-2127C63AF0E1}" destId="{A1CA6A30-BA58-48EF-8D90-8178E8483B70}" srcOrd="4" destOrd="0" presId="urn:microsoft.com/office/officeart/2005/8/layout/lProcess2"/>
    <dgm:cxn modelId="{3A3626F8-0B41-43A1-AC55-89FEA7A808C1}" type="presParOf" srcId="{A1CA6A30-BA58-48EF-8D90-8178E8483B70}" destId="{2505F961-13B7-444C-AD19-40CAA994683C}" srcOrd="0" destOrd="0" presId="urn:microsoft.com/office/officeart/2005/8/layout/lProcess2"/>
    <dgm:cxn modelId="{FD4E72AC-01B5-4132-9C38-78A7BE3A964D}" type="presParOf" srcId="{A1CA6A30-BA58-48EF-8D90-8178E8483B70}" destId="{F5A12A3D-E480-4ED7-BDB2-14FD8F5F5DE2}" srcOrd="1" destOrd="0" presId="urn:microsoft.com/office/officeart/2005/8/layout/lProcess2"/>
    <dgm:cxn modelId="{D8594A64-2AC0-470F-B2C3-E12BF4763799}" type="presParOf" srcId="{A1CA6A30-BA58-48EF-8D90-8178E8483B70}" destId="{E4B0F1E9-3701-4B7C-8577-CF99E9A94BAD}" srcOrd="2" destOrd="0" presId="urn:microsoft.com/office/officeart/2005/8/layout/lProcess2"/>
    <dgm:cxn modelId="{43A367CE-B04F-44B3-A929-E4AA24990F37}" type="presParOf" srcId="{E4B0F1E9-3701-4B7C-8577-CF99E9A94BAD}" destId="{21BCBF56-9412-4416-8BE8-B37A54C72BAC}" srcOrd="0" destOrd="0" presId="urn:microsoft.com/office/officeart/2005/8/layout/lProcess2"/>
    <dgm:cxn modelId="{DB9D7B19-6925-4795-8285-1375DC103DB6}" type="presParOf" srcId="{21BCBF56-9412-4416-8BE8-B37A54C72BAC}" destId="{B4DA65E3-6262-49EC-8DA2-86E0B2B94FC1}" srcOrd="0" destOrd="0" presId="urn:microsoft.com/office/officeart/2005/8/layout/lProcess2"/>
    <dgm:cxn modelId="{BC553381-9474-461D-8730-B823CC1AFA3D}" type="presParOf" srcId="{21BCBF56-9412-4416-8BE8-B37A54C72BAC}" destId="{AA00A81A-2B54-4188-B8A5-98975C8F6580}" srcOrd="1" destOrd="0" presId="urn:microsoft.com/office/officeart/2005/8/layout/lProcess2"/>
    <dgm:cxn modelId="{8C73FA9B-C925-4CD7-B034-EDA4033887D2}" type="presParOf" srcId="{21BCBF56-9412-4416-8BE8-B37A54C72BAC}" destId="{7D0E4E2C-9759-48C5-B2AA-1DDAE071D783}" srcOrd="2" destOrd="0" presId="urn:microsoft.com/office/officeart/2005/8/layout/lProcess2"/>
    <dgm:cxn modelId="{E51C7B98-81C0-46AE-8DDF-582772B33B72}" type="presParOf" srcId="{1FEDC8D5-906B-44ED-ABE0-2127C63AF0E1}" destId="{CA5A71AD-D181-4163-99BD-EC13976A51E4}" srcOrd="5" destOrd="0" presId="urn:microsoft.com/office/officeart/2005/8/layout/lProcess2"/>
    <dgm:cxn modelId="{A394856C-06C8-4926-BFA3-EC7DF18D7037}" type="presParOf" srcId="{1FEDC8D5-906B-44ED-ABE0-2127C63AF0E1}" destId="{C9A42981-4CC6-47C1-B773-DC8663CD2096}" srcOrd="6" destOrd="0" presId="urn:microsoft.com/office/officeart/2005/8/layout/lProcess2"/>
    <dgm:cxn modelId="{E20E57BF-C6D1-46B3-8CF2-4159A9886E57}" type="presParOf" srcId="{C9A42981-4CC6-47C1-B773-DC8663CD2096}" destId="{19A67E69-8D24-4C04-98DC-123EAD42B217}" srcOrd="0" destOrd="0" presId="urn:microsoft.com/office/officeart/2005/8/layout/lProcess2"/>
    <dgm:cxn modelId="{867E027F-F47C-49FB-AC2D-952670CF5E6C}" type="presParOf" srcId="{C9A42981-4CC6-47C1-B773-DC8663CD2096}" destId="{6C8BD044-1ADC-4953-90C5-342E1AAFAC31}" srcOrd="1" destOrd="0" presId="urn:microsoft.com/office/officeart/2005/8/layout/lProcess2"/>
    <dgm:cxn modelId="{49E17DAC-A965-45C4-A73D-FF9C3F4A1D32}" type="presParOf" srcId="{C9A42981-4CC6-47C1-B773-DC8663CD2096}" destId="{0FCEA832-8BEE-4AAA-9415-5B639800FD60}" srcOrd="2" destOrd="0" presId="urn:microsoft.com/office/officeart/2005/8/layout/lProcess2"/>
    <dgm:cxn modelId="{F6A25A5F-75C7-4209-BDB0-A4D507A596DF}" type="presParOf" srcId="{0FCEA832-8BEE-4AAA-9415-5B639800FD60}" destId="{6A269AD0-C407-4FB3-ADB8-316C234C3258}" srcOrd="0" destOrd="0" presId="urn:microsoft.com/office/officeart/2005/8/layout/lProcess2"/>
    <dgm:cxn modelId="{49E9080C-CDD9-4066-A84E-013B755C8DB6}" type="presParOf" srcId="{6A269AD0-C407-4FB3-ADB8-316C234C3258}" destId="{19748DA9-B6E2-44F0-9959-C2481430C90D}" srcOrd="0" destOrd="0" presId="urn:microsoft.com/office/officeart/2005/8/layout/lProcess2"/>
    <dgm:cxn modelId="{E307F6F1-4EA0-4627-A693-CD8D84E6F44F}" type="presParOf" srcId="{6A269AD0-C407-4FB3-ADB8-316C234C3258}" destId="{CF77B34D-0022-4923-8DE0-02231A9116E8}" srcOrd="1" destOrd="0" presId="urn:microsoft.com/office/officeart/2005/8/layout/lProcess2"/>
    <dgm:cxn modelId="{39006704-6A48-4469-AFE4-7FF25F2B7696}" type="presParOf" srcId="{6A269AD0-C407-4FB3-ADB8-316C234C3258}" destId="{1885C15B-6B75-474E-A267-E9051EA322C4}" srcOrd="2" destOrd="0" presId="urn:microsoft.com/office/officeart/2005/8/layout/lProcess2"/>
    <dgm:cxn modelId="{C957AB16-7536-450F-B287-00D9FFD6250A}" type="presParOf" srcId="{1FEDC8D5-906B-44ED-ABE0-2127C63AF0E1}" destId="{CF646481-696B-4AE6-896D-4F5C1E6E657D}" srcOrd="7" destOrd="0" presId="urn:microsoft.com/office/officeart/2005/8/layout/lProcess2"/>
    <dgm:cxn modelId="{C6D59714-7C9B-49E3-B382-98E1F503E4E4}" type="presParOf" srcId="{1FEDC8D5-906B-44ED-ABE0-2127C63AF0E1}" destId="{37F7DCED-81EE-4827-8352-4BDAA28AC8A4}" srcOrd="8" destOrd="0" presId="urn:microsoft.com/office/officeart/2005/8/layout/lProcess2"/>
    <dgm:cxn modelId="{27D2E0EC-32EF-4355-941B-17CD9537E570}" type="presParOf" srcId="{37F7DCED-81EE-4827-8352-4BDAA28AC8A4}" destId="{322E053B-8B62-4303-89D2-5FA31F9CDE10}" srcOrd="0" destOrd="0" presId="urn:microsoft.com/office/officeart/2005/8/layout/lProcess2"/>
    <dgm:cxn modelId="{E422153D-4D9A-400E-87BB-3F67C00C87F6}" type="presParOf" srcId="{37F7DCED-81EE-4827-8352-4BDAA28AC8A4}" destId="{19F58BF4-5583-49D9-B023-E1BC629F327F}" srcOrd="1" destOrd="0" presId="urn:microsoft.com/office/officeart/2005/8/layout/lProcess2"/>
    <dgm:cxn modelId="{F281A0D6-98BB-4418-80CF-B145F9AFC244}" type="presParOf" srcId="{37F7DCED-81EE-4827-8352-4BDAA28AC8A4}" destId="{9B3561A3-5F46-4BE4-90A6-B697D2FDBD12}" srcOrd="2" destOrd="0" presId="urn:microsoft.com/office/officeart/2005/8/layout/lProcess2"/>
    <dgm:cxn modelId="{368D1199-DDBC-4161-9195-2C4006C0780F}" type="presParOf" srcId="{9B3561A3-5F46-4BE4-90A6-B697D2FDBD12}" destId="{4E614EC6-DE19-4B2D-8EDA-35349C324947}" srcOrd="0" destOrd="0" presId="urn:microsoft.com/office/officeart/2005/8/layout/lProcess2"/>
    <dgm:cxn modelId="{2FDF35DE-3B73-4E0E-A135-1F2A8A29C944}" type="presParOf" srcId="{4E614EC6-DE19-4B2D-8EDA-35349C324947}" destId="{531A5F82-8A5B-477C-BAF4-7CE7520E8A31}" srcOrd="0" destOrd="0" presId="urn:microsoft.com/office/officeart/2005/8/layout/lProcess2"/>
    <dgm:cxn modelId="{970887DF-ED82-4F7A-A605-D2D04C95F927}" type="presParOf" srcId="{4E614EC6-DE19-4B2D-8EDA-35349C324947}" destId="{3DEA1922-40EF-47D8-A985-31857D243DB4}" srcOrd="1" destOrd="0" presId="urn:microsoft.com/office/officeart/2005/8/layout/lProcess2"/>
    <dgm:cxn modelId="{C07D41EA-5DA0-489F-8DAB-A8E910D2DCCA}" type="presParOf" srcId="{4E614EC6-DE19-4B2D-8EDA-35349C324947}" destId="{06608EC0-9B12-4D5D-B6E5-9BF2EB361B7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D5F60-8CA3-48CD-83ED-F2D34D8493BA}">
      <dsp:nvSpPr>
        <dsp:cNvPr id="0" name=""/>
        <dsp:cNvSpPr/>
      </dsp:nvSpPr>
      <dsp:spPr>
        <a:xfrm>
          <a:off x="4287277" y="1228904"/>
          <a:ext cx="2939418" cy="2939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OSPI  </a:t>
          </a:r>
        </a:p>
      </dsp:txBody>
      <dsp:txXfrm>
        <a:off x="4717745" y="1659372"/>
        <a:ext cx="2078482" cy="2078482"/>
      </dsp:txXfrm>
    </dsp:sp>
    <dsp:sp modelId="{BDEB0D4E-F421-4B18-B475-2EDBAB95D57A}">
      <dsp:nvSpPr>
        <dsp:cNvPr id="0" name=""/>
        <dsp:cNvSpPr/>
      </dsp:nvSpPr>
      <dsp:spPr>
        <a:xfrm>
          <a:off x="5022132" y="48441"/>
          <a:ext cx="1469709" cy="14697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Educator Growth &amp; Development</a:t>
          </a:r>
        </a:p>
      </dsp:txBody>
      <dsp:txXfrm>
        <a:off x="5237366" y="263675"/>
        <a:ext cx="1039241" cy="1039241"/>
      </dsp:txXfrm>
    </dsp:sp>
    <dsp:sp modelId="{17481ADF-F612-4CF1-8303-08E4957FB05A}">
      <dsp:nvSpPr>
        <dsp:cNvPr id="0" name=""/>
        <dsp:cNvSpPr/>
      </dsp:nvSpPr>
      <dsp:spPr>
        <a:xfrm>
          <a:off x="6519587" y="769577"/>
          <a:ext cx="1469709" cy="14697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System and School Improvement</a:t>
          </a:r>
        </a:p>
      </dsp:txBody>
      <dsp:txXfrm>
        <a:off x="6734821" y="984811"/>
        <a:ext cx="1039241" cy="1039241"/>
      </dsp:txXfrm>
    </dsp:sp>
    <dsp:sp modelId="{AD041993-A237-47C9-87B2-4503CA28FA65}">
      <dsp:nvSpPr>
        <dsp:cNvPr id="0" name=""/>
        <dsp:cNvSpPr/>
      </dsp:nvSpPr>
      <dsp:spPr>
        <a:xfrm>
          <a:off x="6889428" y="2389957"/>
          <a:ext cx="1469709" cy="14697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Student Engagement and Support</a:t>
          </a:r>
        </a:p>
      </dsp:txBody>
      <dsp:txXfrm>
        <a:off x="7104662" y="2605191"/>
        <a:ext cx="1039241" cy="1039241"/>
      </dsp:txXfrm>
    </dsp:sp>
    <dsp:sp modelId="{58D0A4E8-66B5-4681-AD82-EB6F1670CEDF}">
      <dsp:nvSpPr>
        <dsp:cNvPr id="0" name=""/>
        <dsp:cNvSpPr/>
      </dsp:nvSpPr>
      <dsp:spPr>
        <a:xfrm>
          <a:off x="5853157" y="3689400"/>
          <a:ext cx="1469709" cy="14697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Federal Programs</a:t>
          </a:r>
        </a:p>
      </dsp:txBody>
      <dsp:txXfrm>
        <a:off x="6068391" y="3904634"/>
        <a:ext cx="1039241" cy="1039241"/>
      </dsp:txXfrm>
    </dsp:sp>
    <dsp:sp modelId="{6B36B0BA-1BDE-4964-BB7C-332789443758}">
      <dsp:nvSpPr>
        <dsp:cNvPr id="0" name=""/>
        <dsp:cNvSpPr/>
      </dsp:nvSpPr>
      <dsp:spPr>
        <a:xfrm>
          <a:off x="4191107" y="3689400"/>
          <a:ext cx="1469709" cy="14697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Assessment and Student Information</a:t>
          </a:r>
        </a:p>
      </dsp:txBody>
      <dsp:txXfrm>
        <a:off x="4406341" y="3904634"/>
        <a:ext cx="1039241" cy="1039241"/>
      </dsp:txXfrm>
    </dsp:sp>
    <dsp:sp modelId="{3275C3AE-88D9-47F8-B4A7-08039AF0E299}">
      <dsp:nvSpPr>
        <dsp:cNvPr id="0" name=""/>
        <dsp:cNvSpPr/>
      </dsp:nvSpPr>
      <dsp:spPr>
        <a:xfrm>
          <a:off x="3154835" y="2389957"/>
          <a:ext cx="1469709" cy="14697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Special Education</a:t>
          </a:r>
        </a:p>
      </dsp:txBody>
      <dsp:txXfrm>
        <a:off x="3370069" y="2605191"/>
        <a:ext cx="1039241" cy="1039241"/>
      </dsp:txXfrm>
    </dsp:sp>
    <dsp:sp modelId="{8125563D-9DE2-4EA9-8C00-254F2278F6C5}">
      <dsp:nvSpPr>
        <dsp:cNvPr id="0" name=""/>
        <dsp:cNvSpPr/>
      </dsp:nvSpPr>
      <dsp:spPr>
        <a:xfrm>
          <a:off x="3524676" y="769577"/>
          <a:ext cx="1469709" cy="14697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Learning &amp; Teaching</a:t>
          </a:r>
        </a:p>
      </dsp:txBody>
      <dsp:txXfrm>
        <a:off x="3739910" y="984811"/>
        <a:ext cx="1039241" cy="1039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47219-0AC5-4194-B460-D88111C40EFF}">
      <dsp:nvSpPr>
        <dsp:cNvPr id="0" name=""/>
        <dsp:cNvSpPr/>
      </dsp:nvSpPr>
      <dsp:spPr>
        <a:xfrm>
          <a:off x="4542" y="0"/>
          <a:ext cx="1594172" cy="42490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S</a:t>
          </a:r>
        </a:p>
      </dsp:txBody>
      <dsp:txXfrm>
        <a:off x="4542" y="0"/>
        <a:ext cx="1594172" cy="1274716"/>
      </dsp:txXfrm>
    </dsp:sp>
    <dsp:sp modelId="{731477FA-158B-4F19-8678-98F3CEBA64AB}">
      <dsp:nvSpPr>
        <dsp:cNvPr id="0" name=""/>
        <dsp:cNvSpPr/>
      </dsp:nvSpPr>
      <dsp:spPr>
        <a:xfrm>
          <a:off x="163960" y="1275961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Specific- The goal addresses  student needs within the content.</a:t>
          </a:r>
        </a:p>
      </dsp:txBody>
      <dsp:txXfrm>
        <a:off x="201313" y="1313314"/>
        <a:ext cx="1200631" cy="1206442"/>
      </dsp:txXfrm>
    </dsp:sp>
    <dsp:sp modelId="{BC46919D-A02C-4EB5-96F1-81D4DF23E4F2}">
      <dsp:nvSpPr>
        <dsp:cNvPr id="0" name=""/>
        <dsp:cNvSpPr/>
      </dsp:nvSpPr>
      <dsp:spPr>
        <a:xfrm>
          <a:off x="163960" y="2754209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goal is focused on a specific area of need.</a:t>
          </a:r>
        </a:p>
      </dsp:txBody>
      <dsp:txXfrm>
        <a:off x="201313" y="2791562"/>
        <a:ext cx="1200631" cy="1206442"/>
      </dsp:txXfrm>
    </dsp:sp>
    <dsp:sp modelId="{00323CB8-AE2B-4311-9C96-8D0ED43ED4ED}">
      <dsp:nvSpPr>
        <dsp:cNvPr id="0" name=""/>
        <dsp:cNvSpPr/>
      </dsp:nvSpPr>
      <dsp:spPr>
        <a:xfrm>
          <a:off x="1718278" y="0"/>
          <a:ext cx="1594172" cy="42490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M</a:t>
          </a:r>
        </a:p>
      </dsp:txBody>
      <dsp:txXfrm>
        <a:off x="1718278" y="0"/>
        <a:ext cx="1594172" cy="1274716"/>
      </dsp:txXfrm>
    </dsp:sp>
    <dsp:sp modelId="{573FF00E-BD2F-4BBE-A33D-F116EA6E8A46}">
      <dsp:nvSpPr>
        <dsp:cNvPr id="0" name=""/>
        <dsp:cNvSpPr/>
      </dsp:nvSpPr>
      <dsp:spPr>
        <a:xfrm>
          <a:off x="1877695" y="1275961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Measurable- </a:t>
          </a:r>
          <a:br>
            <a:rPr lang="en-US" sz="1200" kern="1200" dirty="0"/>
          </a:br>
          <a:r>
            <a:rPr lang="en-US" sz="1200" kern="1200" dirty="0"/>
            <a:t>An appropriate instrument or measure is selected to assess the goal.</a:t>
          </a:r>
        </a:p>
      </dsp:txBody>
      <dsp:txXfrm>
        <a:off x="1915048" y="1313314"/>
        <a:ext cx="1200631" cy="1206442"/>
      </dsp:txXfrm>
    </dsp:sp>
    <dsp:sp modelId="{E4BF4946-09A6-47F4-BBC4-FE156C549B09}">
      <dsp:nvSpPr>
        <dsp:cNvPr id="0" name=""/>
        <dsp:cNvSpPr/>
      </dsp:nvSpPr>
      <dsp:spPr>
        <a:xfrm>
          <a:off x="1877695" y="2754209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goal is </a:t>
          </a:r>
          <a:r>
            <a:rPr lang="en-US" sz="1200" b="1" kern="1200" dirty="0"/>
            <a:t>measurable </a:t>
          </a:r>
          <a:r>
            <a:rPr lang="en-US" sz="1200" kern="1200" dirty="0"/>
            <a:t>and </a:t>
          </a:r>
          <a:r>
            <a:rPr lang="en-US" sz="1200" b="1" kern="1200" dirty="0"/>
            <a:t>uses an appropriate instrument</a:t>
          </a:r>
          <a:r>
            <a:rPr lang="en-US" sz="1200" kern="1200" dirty="0"/>
            <a:t>.</a:t>
          </a:r>
        </a:p>
      </dsp:txBody>
      <dsp:txXfrm>
        <a:off x="1915048" y="2791562"/>
        <a:ext cx="1200631" cy="1206442"/>
      </dsp:txXfrm>
    </dsp:sp>
    <dsp:sp modelId="{2505F961-13B7-444C-AD19-40CAA994683C}">
      <dsp:nvSpPr>
        <dsp:cNvPr id="0" name=""/>
        <dsp:cNvSpPr/>
      </dsp:nvSpPr>
      <dsp:spPr>
        <a:xfrm>
          <a:off x="3432013" y="0"/>
          <a:ext cx="1594172" cy="42490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A</a:t>
          </a:r>
        </a:p>
      </dsp:txBody>
      <dsp:txXfrm>
        <a:off x="3432013" y="0"/>
        <a:ext cx="1594172" cy="1274716"/>
      </dsp:txXfrm>
    </dsp:sp>
    <dsp:sp modelId="{B4DA65E3-6262-49EC-8DA2-86E0B2B94FC1}">
      <dsp:nvSpPr>
        <dsp:cNvPr id="0" name=""/>
        <dsp:cNvSpPr/>
      </dsp:nvSpPr>
      <dsp:spPr>
        <a:xfrm>
          <a:off x="3591431" y="1275961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Appropriate- </a:t>
          </a:r>
          <a:br>
            <a:rPr lang="en-US" sz="1200" kern="1200" dirty="0"/>
          </a:br>
          <a:r>
            <a:rPr lang="en-US" sz="1200" kern="1200" dirty="0"/>
            <a:t>The goal is clearly related to the role and responsibilities of the teacher.</a:t>
          </a:r>
        </a:p>
      </dsp:txBody>
      <dsp:txXfrm>
        <a:off x="3628784" y="1313314"/>
        <a:ext cx="1200631" cy="1206442"/>
      </dsp:txXfrm>
    </dsp:sp>
    <dsp:sp modelId="{7D0E4E2C-9759-48C5-B2AA-1DDAE071D783}">
      <dsp:nvSpPr>
        <dsp:cNvPr id="0" name=""/>
        <dsp:cNvSpPr/>
      </dsp:nvSpPr>
      <dsp:spPr>
        <a:xfrm>
          <a:off x="3591431" y="2754209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goal is </a:t>
          </a:r>
          <a:r>
            <a:rPr lang="en-US" sz="1200" b="1" kern="1200" dirty="0">
              <a:solidFill>
                <a:schemeClr val="tx1"/>
              </a:solidFill>
            </a:rPr>
            <a:t>standards-based</a:t>
          </a:r>
          <a:r>
            <a:rPr lang="en-US" sz="1200" kern="1200" dirty="0"/>
            <a:t> and directly related to the </a:t>
          </a:r>
          <a:r>
            <a:rPr lang="en-US" sz="1200" b="1" kern="1200" dirty="0"/>
            <a:t>subject</a:t>
          </a:r>
          <a:r>
            <a:rPr lang="en-US" sz="1200" kern="1200" dirty="0"/>
            <a:t> and </a:t>
          </a:r>
          <a:r>
            <a:rPr lang="en-US" sz="1200" b="1" kern="1200" dirty="0"/>
            <a:t>students</a:t>
          </a:r>
          <a:r>
            <a:rPr lang="en-US" sz="1200" kern="1200" dirty="0"/>
            <a:t> that the teacher teaches.</a:t>
          </a:r>
        </a:p>
      </dsp:txBody>
      <dsp:txXfrm>
        <a:off x="3628784" y="2791562"/>
        <a:ext cx="1200631" cy="1206442"/>
      </dsp:txXfrm>
    </dsp:sp>
    <dsp:sp modelId="{19A67E69-8D24-4C04-98DC-123EAD42B217}">
      <dsp:nvSpPr>
        <dsp:cNvPr id="0" name=""/>
        <dsp:cNvSpPr/>
      </dsp:nvSpPr>
      <dsp:spPr>
        <a:xfrm>
          <a:off x="5145749" y="0"/>
          <a:ext cx="1594172" cy="42490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R</a:t>
          </a:r>
        </a:p>
      </dsp:txBody>
      <dsp:txXfrm>
        <a:off x="5145749" y="0"/>
        <a:ext cx="1594172" cy="1274716"/>
      </dsp:txXfrm>
    </dsp:sp>
    <dsp:sp modelId="{19748DA9-B6E2-44F0-9959-C2481430C90D}">
      <dsp:nvSpPr>
        <dsp:cNvPr id="0" name=""/>
        <dsp:cNvSpPr/>
      </dsp:nvSpPr>
      <dsp:spPr>
        <a:xfrm>
          <a:off x="5334001" y="1242032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Realistic- </a:t>
          </a:r>
          <a:br>
            <a:rPr lang="en-US" sz="1200" kern="1200" dirty="0"/>
          </a:br>
          <a:r>
            <a:rPr lang="en-US" sz="1200" kern="1200" dirty="0"/>
            <a:t>The goal is attainable.</a:t>
          </a:r>
        </a:p>
      </dsp:txBody>
      <dsp:txXfrm>
        <a:off x="5371354" y="1279385"/>
        <a:ext cx="1200631" cy="1206442"/>
      </dsp:txXfrm>
    </dsp:sp>
    <dsp:sp modelId="{1885C15B-6B75-474E-A267-E9051EA322C4}">
      <dsp:nvSpPr>
        <dsp:cNvPr id="0" name=""/>
        <dsp:cNvSpPr/>
      </dsp:nvSpPr>
      <dsp:spPr>
        <a:xfrm>
          <a:off x="5305166" y="2754209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goal  is doable, but </a:t>
          </a:r>
          <a:r>
            <a:rPr lang="en-US" sz="1200" b="1" kern="1200" dirty="0">
              <a:solidFill>
                <a:schemeClr val="tx1"/>
              </a:solidFill>
            </a:rPr>
            <a:t>rigorous</a:t>
          </a:r>
          <a:r>
            <a:rPr lang="en-US" sz="1200" kern="1200" dirty="0"/>
            <a:t> and stretches the outer bounds of what is attainable.</a:t>
          </a:r>
        </a:p>
      </dsp:txBody>
      <dsp:txXfrm>
        <a:off x="5342519" y="2791562"/>
        <a:ext cx="1200631" cy="1206442"/>
      </dsp:txXfrm>
    </dsp:sp>
    <dsp:sp modelId="{322E053B-8B62-4303-89D2-5FA31F9CDE10}">
      <dsp:nvSpPr>
        <dsp:cNvPr id="0" name=""/>
        <dsp:cNvSpPr/>
      </dsp:nvSpPr>
      <dsp:spPr>
        <a:xfrm>
          <a:off x="6859484" y="0"/>
          <a:ext cx="1594172" cy="42490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/>
            <a:t>T</a:t>
          </a:r>
        </a:p>
      </dsp:txBody>
      <dsp:txXfrm>
        <a:off x="6859484" y="0"/>
        <a:ext cx="1594172" cy="1274716"/>
      </dsp:txXfrm>
    </dsp:sp>
    <dsp:sp modelId="{531A5F82-8A5B-477C-BAF4-7CE7520E8A31}">
      <dsp:nvSpPr>
        <dsp:cNvPr id="0" name=""/>
        <dsp:cNvSpPr/>
      </dsp:nvSpPr>
      <dsp:spPr>
        <a:xfrm>
          <a:off x="7018901" y="1275961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Time-bound- The goal is contained to a single school year/course.</a:t>
          </a:r>
        </a:p>
      </dsp:txBody>
      <dsp:txXfrm>
        <a:off x="7056254" y="1313314"/>
        <a:ext cx="1200631" cy="1206442"/>
      </dsp:txXfrm>
    </dsp:sp>
    <dsp:sp modelId="{06608EC0-9B12-4D5D-B6E5-9BF2EB361B71}">
      <dsp:nvSpPr>
        <dsp:cNvPr id="0" name=""/>
        <dsp:cNvSpPr/>
      </dsp:nvSpPr>
      <dsp:spPr>
        <a:xfrm>
          <a:off x="7018901" y="2754209"/>
          <a:ext cx="1275337" cy="1281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goal is bound by a  timeline that  is definitive and allows for determining goal attainment.</a:t>
          </a:r>
        </a:p>
      </dsp:txBody>
      <dsp:txXfrm>
        <a:off x="7056254" y="2791562"/>
        <a:ext cx="1200631" cy="120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FACD7-40FD-41DD-8CEF-CB9B8B2AB328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444C2-A70B-473B-B1C2-070FCBF85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Pay attention to Elementary, Middle, and High as you scroll across.  (Grad in HS, Growth in Elementary and Middle)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Various</a:t>
            </a:r>
            <a:r>
              <a:rPr lang="en-US" sz="1200" baseline="0" dirty="0">
                <a:latin typeface="+mn-lt"/>
              </a:rPr>
              <a:t> TAC work related to measures (impact of various ‘detail’ rules).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Phase 2 – dual credit – explore</a:t>
            </a:r>
            <a:r>
              <a:rPr lang="en-US" sz="1200" baseline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including and defining industry certification.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B4E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measures will be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D5B4E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B4E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Phase II:  disproportionate discipline, teacher assignment and equity, and a school climate and engagement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0FEDA-4BC6-4480-BE48-29E2E7460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76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0FEDA-4BC6-4480-BE48-29E2E74605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57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6250-C1F4-4909-A62B-AA110E59B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6250-C1F4-4909-A62B-AA110E59B3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6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Eval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9B7F3-F41B-4843-A78E-33B13ED506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2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AC12-CD20-48F2-B85F-6EA3AEC48AF2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25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lay blank squa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1200" y="238125"/>
            <a:ext cx="107696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5448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14" y="5621352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2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6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5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0"/>
            <a:ext cx="7829550" cy="52197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90078" y="168378"/>
            <a:ext cx="7389542" cy="2862322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prstClr val="white">
                      <a:alpha val="3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This photo is a placeholder. Click on the photo to add you own picture. Make sure your image does not overlap the banner and logo at the bottom.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7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100231" y="0"/>
            <a:ext cx="640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461628"/>
            <a:ext cx="1312025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D5B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3643031" y="5545385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35" y="55453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2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570711"/>
            <a:ext cx="889907" cy="8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BD68-7F80-4934-8EC1-5300393364C4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60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B7ED-B104-40F3-ADEA-4532734BE1FC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C2DF-6CE3-4EBE-A5D6-76CE0E512D39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89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CF3A-D5E5-4E77-82EB-3BE54CCC1982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13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AFA2-E8B8-4229-A062-78E018143526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72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942-21BD-49A6-AEBE-10DDB08256F3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68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8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0"/>
            <a:ext cx="7829550" cy="52197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90078" y="168378"/>
            <a:ext cx="7389542" cy="2862322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effectLst>
                  <a:glow rad="254000">
                    <a:schemeClr val="bg1">
                      <a:alpha val="30000"/>
                    </a:schemeClr>
                  </a:glow>
                </a:effectLst>
              </a:rPr>
              <a:t>This photo is a placeholder. Click on the photo to add you own picture. Make sure your image does not overlap the banner and logo at the bottom.</a:t>
            </a:r>
          </a:p>
        </p:txBody>
      </p:sp>
    </p:spTree>
    <p:extLst>
      <p:ext uri="{BB962C8B-B14F-4D97-AF65-F5344CB8AC3E}">
        <p14:creationId xmlns:p14="http://schemas.microsoft.com/office/powerpoint/2010/main" val="2656664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100231" y="0"/>
            <a:ext cx="640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529A53-E9EE-46AD-9FD5-78FB423C0D94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461628"/>
            <a:ext cx="1312025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3643031" y="5545385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35" y="55453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97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A09-0B55-4CD1-A2F5-9AE0900A4AE6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1097280" y="5548779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E7D-A6C4-4F0F-B083-E21CB9326E0C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91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5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2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6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48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8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0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6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5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0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00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152400"/>
              <a:ext cx="2514600" cy="670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914400"/>
              <a:ext cx="1600200" cy="1600200"/>
            </a:xfrm>
            <a:prstGeom prst="rect">
              <a:avLst/>
            </a:prstGeom>
            <a:effectLst/>
          </p:spPr>
        </p:pic>
        <p:sp>
          <p:nvSpPr>
            <p:cNvPr id="3" name="Rectangle 2"/>
            <p:cNvSpPr/>
            <p:nvPr userDrawn="1"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59" y="2722159"/>
              <a:ext cx="1566081" cy="156608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0" y="304800"/>
              <a:ext cx="9144000" cy="76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43199" y="4346495"/>
            <a:ext cx="8863588" cy="646331"/>
          </a:xfrm>
        </p:spPr>
        <p:txBody>
          <a:bodyPr vert="horz" wrap="square" anchor="b" anchorCtr="0">
            <a:spAutoFit/>
          </a:bodyPr>
          <a:lstStyle>
            <a:lvl1pPr>
              <a:defRPr lang="en-US" sz="3600" dirty="0">
                <a:solidFill>
                  <a:schemeClr val="accent1"/>
                </a:solidFill>
              </a:defRPr>
            </a:lvl1pPr>
          </a:lstStyle>
          <a:p>
            <a:pPr lvl="0" algn="r"/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41026" y="5305565"/>
            <a:ext cx="8886879" cy="400110"/>
          </a:xfrm>
        </p:spPr>
        <p:txBody>
          <a:bodyPr vert="horz" wrap="square">
            <a:spAutoFit/>
          </a:bodyPr>
          <a:lstStyle>
            <a:lvl1pPr>
              <a:defRPr lang="en-US" sz="20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r">
              <a:buNone/>
            </a:pPr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accent2"/>
                </a:solidFill>
              </a:defRPr>
            </a:lvl1pPr>
          </a:lstStyle>
          <a:p>
            <a:fld id="{8194C599-13CF-4858-B1C2-ED3636FB1023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05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" y="-1"/>
            <a:ext cx="1961929" cy="6858004"/>
            <a:chOff x="1" y="-1"/>
            <a:chExt cx="1471447" cy="6858004"/>
          </a:xfrm>
        </p:grpSpPr>
        <p:sp>
          <p:nvSpPr>
            <p:cNvPr id="10" name="Rectangle 9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733" y="2133602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733" y="3429002"/>
            <a:ext cx="9144000" cy="1143000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12552" y="6344752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32885" y="1233488"/>
            <a:ext cx="10991851" cy="492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596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32881" y="1233488"/>
            <a:ext cx="5449824" cy="492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33488"/>
            <a:ext cx="5448469" cy="49204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86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29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884" y="1233488"/>
            <a:ext cx="544982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74909" y="1233488"/>
            <a:ext cx="5449824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32884" y="1978930"/>
            <a:ext cx="5449824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4909" y="1978930"/>
            <a:ext cx="5449824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002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490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57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373" y="304799"/>
            <a:ext cx="3249360" cy="874714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375373" y="1233488"/>
            <a:ext cx="3249360" cy="4927600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32881" y="304819"/>
            <a:ext cx="7498080" cy="58562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393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tact Inform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" y="-1"/>
            <a:ext cx="1961929" cy="6858004"/>
            <a:chOff x="1" y="-1"/>
            <a:chExt cx="1471447" cy="6858004"/>
          </a:xfrm>
        </p:grpSpPr>
        <p:sp>
          <p:nvSpPr>
            <p:cNvPr id="10" name="Rectangle 9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733" y="2133602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733" y="3429002"/>
            <a:ext cx="9144000" cy="1143000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12552" y="6344752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5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ightbulb_idea_title_Imag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lick_box"/>
          <p:cNvSpPr/>
          <p:nvPr userDrawn="1"/>
        </p:nvSpPr>
        <p:spPr>
          <a:xfrm>
            <a:off x="651240" y="13855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40496"/>
            <a:ext cx="2844800" cy="365125"/>
          </a:xfrm>
        </p:spPr>
        <p:txBody>
          <a:bodyPr/>
          <a:lstStyle/>
          <a:p>
            <a:fld id="{100FFFD8-44AE-4895-AFBD-3E4A9EDD8D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40496"/>
            <a:ext cx="38608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40496"/>
            <a:ext cx="2844800" cy="365125"/>
          </a:xfrm>
        </p:spPr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5728855"/>
            <a:ext cx="47752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5600" y="4335051"/>
            <a:ext cx="4775200" cy="1470025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32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11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C253-7359-4DF1-98D4-AA53D10142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43207"/>
            <a:ext cx="4775200" cy="1470025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114800"/>
            <a:ext cx="47752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967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imated Title and Content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ghtbulb_idea_slid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lick box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D3D4356-750F-43A5-86F1-332F9B8C8A9C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0" y="1143003"/>
            <a:ext cx="10160000" cy="5135563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427038"/>
            <a:ext cx="10160000" cy="715962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Copyright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BC8E7CA-560B-427E-8E8F-A4E78ED853C6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decel="4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decel="56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56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6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6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56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decel="5600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56000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decel="56000" fill="hold" nodeType="withEffect">
                  <p:stCondLst>
                    <p:cond delay="2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decel="5600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decel="56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1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67E1-EE05-447D-A45C-D38AE0A4B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101600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1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7526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524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0D0E-9CFD-4115-B0AB-1DCFDCBD10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6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53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46244"/>
            <a:ext cx="47752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143006"/>
            <a:ext cx="47752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9EF2-5E29-4769-A060-B019910F89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37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"/>
            <a:ext cx="101600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47" y="990600"/>
            <a:ext cx="487256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14" y="1951058"/>
            <a:ext cx="4872567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433" y="990600"/>
            <a:ext cx="487256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951058"/>
            <a:ext cx="487256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8279-0ADA-485D-AE0E-2787154B3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0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68DD-14AD-4824-9EBB-425788E5D2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98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3900-48A5-4639-B6B8-E4F0501E75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675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3" y="361950"/>
            <a:ext cx="4011084" cy="1162050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" y="1447821"/>
            <a:ext cx="6815667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3" y="1524002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438D-AE6A-4474-A663-B4C9F5E53C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9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0" y="990600"/>
            <a:ext cx="3048000" cy="1143000"/>
          </a:xfrm>
        </p:spPr>
        <p:txBody>
          <a:bodyPr anchor="b"/>
          <a:lstStyle>
            <a:lvl1pPr algn="r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" y="838200"/>
            <a:ext cx="7857087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3200" y="2133600"/>
            <a:ext cx="3048000" cy="16002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0C6B-242E-4D1B-91A1-CC99DE204D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9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FB00-253A-4023-8199-636D46268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178E-BC1B-44EB-9A78-5C42726589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6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1"/>
            <a:ext cx="46736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371601"/>
            <a:ext cx="45720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01600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3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-101600" y="358142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06800" y="358142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315200" y="358142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-101600" y="1676400"/>
            <a:ext cx="3657600" cy="1905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57600" y="1676400"/>
            <a:ext cx="35560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315200" y="1676400"/>
            <a:ext cx="36576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01600" y="152400"/>
            <a:ext cx="10160000" cy="715962"/>
          </a:xfrm>
        </p:spPr>
        <p:txBody>
          <a:bodyPr/>
          <a:lstStyle>
            <a:lvl1pPr>
              <a:defRPr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07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51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356851" y="1143000"/>
            <a:ext cx="4572000" cy="182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21"/>
            <a:ext cx="5080000" cy="205739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371303" y="3505200"/>
            <a:ext cx="4572000" cy="198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1320800" y="2895600"/>
            <a:ext cx="4572000" cy="304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1600" y="152400"/>
            <a:ext cx="10160000" cy="715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08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1600" y="1524005"/>
            <a:ext cx="4064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16000" y="914400"/>
            <a:ext cx="10160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607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2010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57600" y="33528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64000" y="16764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60800" y="25146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54400" y="41910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251200" y="50292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1066800"/>
            <a:ext cx="10160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135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0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94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99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46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56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474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351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2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3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3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1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0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9.gif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7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5966468"/>
            <a:ext cx="2472271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1680" y="561484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5979195"/>
            <a:ext cx="1312025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097280" y="554960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6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12192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12192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5966468"/>
            <a:ext cx="2472271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D86489-2CD6-476C-844C-D197A4AFFFE9}" type="datetime1">
              <a:rPr lang="en-US" smtClean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1680" y="5614840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5979195"/>
            <a:ext cx="1312025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097280" y="5549604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49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3688-5F83-4518-9DEB-A40DAC687357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4CF3-762C-4C64-B59B-07ED1BBB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277970"/>
              <a:ext cx="9144000" cy="580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482" y="5983317"/>
              <a:ext cx="783041" cy="783041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32885" y="155596"/>
            <a:ext cx="10991851" cy="1023937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32885" y="1233488"/>
            <a:ext cx="10991851" cy="492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 3" pitchFamily="18" charset="2"/>
        <a:buChar char="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5"/>
        </a:buClr>
        <a:buSzPct val="70000"/>
        <a:buFont typeface="Wingdings 3" pitchFamily="18" charset="2"/>
        <a:buChar char="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0" y="15240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4"/>
            <a:ext cx="3886200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Copyright 2010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341444"/>
            <a:ext cx="101600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3C5D-9F3A-4AC6-A907-7ACAD8718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3D4356-750F-43A5-86F1-332F9B8C8A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5200" y="549275"/>
            <a:ext cx="101600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  <a:solidFill>
            <a:schemeClr val="bg1">
              <a:lumMod val="9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CE91-779D-4CEF-9C27-B21EC8C31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6B3F-ADB2-4E85-9998-EC9EA1865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6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3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microsoft.com/office/2007/relationships/hdphoto" Target="../media/hdphoto4.wdp"/><Relationship Id="rId30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&amp;ehk=jZaFMPXp78X7ZuV8KR1qXg&amp;r=0&amp;pid=OfficeInsert"/><Relationship Id="rId2" Type="http://schemas.openxmlformats.org/officeDocument/2006/relationships/image" Target="../media/image61.jpeg&amp;ehk=Ign2ptAY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&amp;ehk=FcDA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ackground"/>
          <p:cNvGrpSpPr/>
          <p:nvPr/>
        </p:nvGrpSpPr>
        <p:grpSpPr>
          <a:xfrm>
            <a:off x="0" y="-16476"/>
            <a:ext cx="11974882" cy="6888788"/>
            <a:chOff x="-8237" y="-16476"/>
            <a:chExt cx="9171584" cy="6888788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-8237" y="831996"/>
              <a:ext cx="6850068" cy="4346738"/>
            </a:xfrm>
            <a:custGeom>
              <a:avLst/>
              <a:gdLst>
                <a:gd name="T0" fmla="*/ 2635 w 4069"/>
                <a:gd name="T1" fmla="*/ 0 h 2582"/>
                <a:gd name="T2" fmla="*/ 0 w 4069"/>
                <a:gd name="T3" fmla="*/ 1515 h 2582"/>
                <a:gd name="T4" fmla="*/ 0 w 4069"/>
                <a:gd name="T5" fmla="*/ 1981 h 2582"/>
                <a:gd name="T6" fmla="*/ 1024 w 4069"/>
                <a:gd name="T7" fmla="*/ 2582 h 2582"/>
                <a:gd name="T8" fmla="*/ 1024 w 4069"/>
                <a:gd name="T9" fmla="*/ 2582 h 2582"/>
                <a:gd name="T10" fmla="*/ 1024 w 4069"/>
                <a:gd name="T11" fmla="*/ 2582 h 2582"/>
                <a:gd name="T12" fmla="*/ 4069 w 4069"/>
                <a:gd name="T13" fmla="*/ 829 h 2582"/>
                <a:gd name="T14" fmla="*/ 2635 w 4069"/>
                <a:gd name="T15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9" h="2582">
                  <a:moveTo>
                    <a:pt x="2635" y="0"/>
                  </a:moveTo>
                  <a:lnTo>
                    <a:pt x="0" y="1515"/>
                  </a:lnTo>
                  <a:lnTo>
                    <a:pt x="0" y="1981"/>
                  </a:lnTo>
                  <a:lnTo>
                    <a:pt x="1024" y="2582"/>
                  </a:lnTo>
                  <a:lnTo>
                    <a:pt x="1024" y="2582"/>
                  </a:lnTo>
                  <a:lnTo>
                    <a:pt x="1024" y="2582"/>
                  </a:lnTo>
                  <a:lnTo>
                    <a:pt x="4069" y="829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-8237" y="831996"/>
              <a:ext cx="6850068" cy="4346738"/>
            </a:xfrm>
            <a:custGeom>
              <a:avLst/>
              <a:gdLst>
                <a:gd name="T0" fmla="*/ 2635 w 4069"/>
                <a:gd name="T1" fmla="*/ 0 h 2582"/>
                <a:gd name="T2" fmla="*/ 0 w 4069"/>
                <a:gd name="T3" fmla="*/ 1515 h 2582"/>
                <a:gd name="T4" fmla="*/ 0 w 4069"/>
                <a:gd name="T5" fmla="*/ 1981 h 2582"/>
                <a:gd name="T6" fmla="*/ 1024 w 4069"/>
                <a:gd name="T7" fmla="*/ 2582 h 2582"/>
                <a:gd name="T8" fmla="*/ 1024 w 4069"/>
                <a:gd name="T9" fmla="*/ 2582 h 2582"/>
                <a:gd name="T10" fmla="*/ 1024 w 4069"/>
                <a:gd name="T11" fmla="*/ 2582 h 2582"/>
                <a:gd name="T12" fmla="*/ 4069 w 4069"/>
                <a:gd name="T13" fmla="*/ 829 h 2582"/>
                <a:gd name="T14" fmla="*/ 2635 w 4069"/>
                <a:gd name="T15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9" h="2582">
                  <a:moveTo>
                    <a:pt x="2635" y="0"/>
                  </a:moveTo>
                  <a:lnTo>
                    <a:pt x="0" y="1515"/>
                  </a:lnTo>
                  <a:lnTo>
                    <a:pt x="0" y="1981"/>
                  </a:lnTo>
                  <a:lnTo>
                    <a:pt x="1024" y="2582"/>
                  </a:lnTo>
                  <a:lnTo>
                    <a:pt x="1024" y="2582"/>
                  </a:lnTo>
                  <a:lnTo>
                    <a:pt x="1024" y="2582"/>
                  </a:lnTo>
                  <a:lnTo>
                    <a:pt x="4069" y="829"/>
                  </a:lnTo>
                  <a:lnTo>
                    <a:pt x="26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715644" y="2227599"/>
              <a:ext cx="7447703" cy="4580741"/>
            </a:xfrm>
            <a:custGeom>
              <a:avLst/>
              <a:gdLst>
                <a:gd name="T0" fmla="*/ 3045 w 4424"/>
                <a:gd name="T1" fmla="*/ 0 h 2721"/>
                <a:gd name="T2" fmla="*/ 3045 w 4424"/>
                <a:gd name="T3" fmla="*/ 0 h 2721"/>
                <a:gd name="T4" fmla="*/ 0 w 4424"/>
                <a:gd name="T5" fmla="*/ 1753 h 2721"/>
                <a:gd name="T6" fmla="*/ 1647 w 4424"/>
                <a:gd name="T7" fmla="*/ 2721 h 2721"/>
                <a:gd name="T8" fmla="*/ 4424 w 4424"/>
                <a:gd name="T9" fmla="*/ 1140 h 2721"/>
                <a:gd name="T10" fmla="*/ 4424 w 4424"/>
                <a:gd name="T11" fmla="*/ 799 h 2721"/>
                <a:gd name="T12" fmla="*/ 3045 w 4424"/>
                <a:gd name="T13" fmla="*/ 0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4" h="2721">
                  <a:moveTo>
                    <a:pt x="3045" y="0"/>
                  </a:moveTo>
                  <a:lnTo>
                    <a:pt x="3045" y="0"/>
                  </a:lnTo>
                  <a:lnTo>
                    <a:pt x="0" y="1753"/>
                  </a:lnTo>
                  <a:lnTo>
                    <a:pt x="1647" y="2721"/>
                  </a:lnTo>
                  <a:lnTo>
                    <a:pt x="4424" y="1140"/>
                  </a:lnTo>
                  <a:lnTo>
                    <a:pt x="4424" y="799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1715644" y="2227599"/>
              <a:ext cx="7447703" cy="4580741"/>
            </a:xfrm>
            <a:custGeom>
              <a:avLst/>
              <a:gdLst>
                <a:gd name="T0" fmla="*/ 3045 w 4424"/>
                <a:gd name="T1" fmla="*/ 0 h 2721"/>
                <a:gd name="T2" fmla="*/ 3045 w 4424"/>
                <a:gd name="T3" fmla="*/ 0 h 2721"/>
                <a:gd name="T4" fmla="*/ 0 w 4424"/>
                <a:gd name="T5" fmla="*/ 1753 h 2721"/>
                <a:gd name="T6" fmla="*/ 1647 w 4424"/>
                <a:gd name="T7" fmla="*/ 2721 h 2721"/>
                <a:gd name="T8" fmla="*/ 4424 w 4424"/>
                <a:gd name="T9" fmla="*/ 1140 h 2721"/>
                <a:gd name="T10" fmla="*/ 4424 w 4424"/>
                <a:gd name="T11" fmla="*/ 799 h 2721"/>
                <a:gd name="T12" fmla="*/ 3045 w 4424"/>
                <a:gd name="T13" fmla="*/ 0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24" h="2721">
                  <a:moveTo>
                    <a:pt x="3045" y="0"/>
                  </a:moveTo>
                  <a:lnTo>
                    <a:pt x="3045" y="0"/>
                  </a:lnTo>
                  <a:lnTo>
                    <a:pt x="0" y="1753"/>
                  </a:lnTo>
                  <a:lnTo>
                    <a:pt x="1647" y="2721"/>
                  </a:lnTo>
                  <a:lnTo>
                    <a:pt x="4424" y="1140"/>
                  </a:lnTo>
                  <a:lnTo>
                    <a:pt x="4424" y="799"/>
                  </a:lnTo>
                  <a:lnTo>
                    <a:pt x="30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715644" y="2227599"/>
              <a:ext cx="5126188" cy="2951135"/>
            </a:xfrm>
            <a:custGeom>
              <a:avLst/>
              <a:gdLst>
                <a:gd name="T0" fmla="*/ 3045 w 3045"/>
                <a:gd name="T1" fmla="*/ 0 h 1753"/>
                <a:gd name="T2" fmla="*/ 0 w 3045"/>
                <a:gd name="T3" fmla="*/ 1753 h 1753"/>
                <a:gd name="T4" fmla="*/ 0 w 3045"/>
                <a:gd name="T5" fmla="*/ 1753 h 1753"/>
                <a:gd name="T6" fmla="*/ 3045 w 3045"/>
                <a:gd name="T7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5" h="1753">
                  <a:moveTo>
                    <a:pt x="3045" y="0"/>
                  </a:moveTo>
                  <a:lnTo>
                    <a:pt x="0" y="1753"/>
                  </a:lnTo>
                  <a:lnTo>
                    <a:pt x="0" y="17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A3B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715644" y="2227599"/>
              <a:ext cx="5126188" cy="2951135"/>
            </a:xfrm>
            <a:custGeom>
              <a:avLst/>
              <a:gdLst>
                <a:gd name="T0" fmla="*/ 3045 w 3045"/>
                <a:gd name="T1" fmla="*/ 0 h 1753"/>
                <a:gd name="T2" fmla="*/ 0 w 3045"/>
                <a:gd name="T3" fmla="*/ 1753 h 1753"/>
                <a:gd name="T4" fmla="*/ 0 w 3045"/>
                <a:gd name="T5" fmla="*/ 1753 h 1753"/>
                <a:gd name="T6" fmla="*/ 3045 w 3045"/>
                <a:gd name="T7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5" h="1753">
                  <a:moveTo>
                    <a:pt x="3045" y="0"/>
                  </a:moveTo>
                  <a:lnTo>
                    <a:pt x="0" y="1753"/>
                  </a:lnTo>
                  <a:lnTo>
                    <a:pt x="0" y="1753"/>
                  </a:lnTo>
                  <a:lnTo>
                    <a:pt x="30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-8237" y="-8059"/>
              <a:ext cx="9171583" cy="3580756"/>
            </a:xfrm>
            <a:custGeom>
              <a:avLst/>
              <a:gdLst>
                <a:gd name="T0" fmla="*/ 2630 w 5448"/>
                <a:gd name="T1" fmla="*/ 76 h 2127"/>
                <a:gd name="T2" fmla="*/ 2498 w 5448"/>
                <a:gd name="T3" fmla="*/ 0 h 2127"/>
                <a:gd name="T4" fmla="*/ 1724 w 5448"/>
                <a:gd name="T5" fmla="*/ 0 h 2127"/>
                <a:gd name="T6" fmla="*/ 2250 w 5448"/>
                <a:gd name="T7" fmla="*/ 293 h 2127"/>
                <a:gd name="T8" fmla="*/ 1876 w 5448"/>
                <a:gd name="T9" fmla="*/ 502 h 2127"/>
                <a:gd name="T10" fmla="*/ 0 w 5448"/>
                <a:gd name="T11" fmla="*/ 1576 h 2127"/>
                <a:gd name="T12" fmla="*/ 0 w 5448"/>
                <a:gd name="T13" fmla="*/ 2014 h 2127"/>
                <a:gd name="T14" fmla="*/ 2633 w 5448"/>
                <a:gd name="T15" fmla="*/ 504 h 2127"/>
                <a:gd name="T16" fmla="*/ 5448 w 5448"/>
                <a:gd name="T17" fmla="*/ 2127 h 2127"/>
                <a:gd name="T18" fmla="*/ 5448 w 5448"/>
                <a:gd name="T19" fmla="*/ 1671 h 2127"/>
                <a:gd name="T20" fmla="*/ 3009 w 5448"/>
                <a:gd name="T21" fmla="*/ 289 h 2127"/>
                <a:gd name="T22" fmla="*/ 3499 w 5448"/>
                <a:gd name="T23" fmla="*/ 0 h 2127"/>
                <a:gd name="T24" fmla="*/ 2768 w 5448"/>
                <a:gd name="T25" fmla="*/ 0 h 2127"/>
                <a:gd name="T26" fmla="*/ 2630 w 5448"/>
                <a:gd name="T27" fmla="*/ 76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48" h="2127">
                  <a:moveTo>
                    <a:pt x="2630" y="76"/>
                  </a:moveTo>
                  <a:lnTo>
                    <a:pt x="2498" y="0"/>
                  </a:lnTo>
                  <a:lnTo>
                    <a:pt x="1724" y="0"/>
                  </a:lnTo>
                  <a:lnTo>
                    <a:pt x="2250" y="293"/>
                  </a:lnTo>
                  <a:lnTo>
                    <a:pt x="1876" y="502"/>
                  </a:lnTo>
                  <a:lnTo>
                    <a:pt x="0" y="1576"/>
                  </a:lnTo>
                  <a:lnTo>
                    <a:pt x="0" y="2014"/>
                  </a:lnTo>
                  <a:lnTo>
                    <a:pt x="2633" y="504"/>
                  </a:lnTo>
                  <a:lnTo>
                    <a:pt x="5448" y="2127"/>
                  </a:lnTo>
                  <a:lnTo>
                    <a:pt x="5448" y="1671"/>
                  </a:lnTo>
                  <a:lnTo>
                    <a:pt x="3009" y="289"/>
                  </a:lnTo>
                  <a:lnTo>
                    <a:pt x="3499" y="0"/>
                  </a:lnTo>
                  <a:lnTo>
                    <a:pt x="2768" y="0"/>
                  </a:lnTo>
                  <a:lnTo>
                    <a:pt x="2630" y="76"/>
                  </a:lnTo>
                  <a:close/>
                </a:path>
              </a:pathLst>
            </a:custGeom>
            <a:solidFill>
              <a:srgbClr val="A8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-8237" y="4146763"/>
              <a:ext cx="9171583" cy="2725549"/>
            </a:xfrm>
            <a:custGeom>
              <a:avLst/>
              <a:gdLst>
                <a:gd name="T0" fmla="*/ 1888 w 5448"/>
                <a:gd name="T1" fmla="*/ 1619 h 1619"/>
                <a:gd name="T2" fmla="*/ 0 w 5448"/>
                <a:gd name="T3" fmla="*/ 533 h 1619"/>
                <a:gd name="T4" fmla="*/ 0 w 5448"/>
                <a:gd name="T5" fmla="*/ 12 h 1619"/>
                <a:gd name="T6" fmla="*/ 2668 w 5448"/>
                <a:gd name="T7" fmla="*/ 1576 h 1619"/>
                <a:gd name="T8" fmla="*/ 5448 w 5448"/>
                <a:gd name="T9" fmla="*/ 0 h 1619"/>
                <a:gd name="T10" fmla="*/ 5448 w 5448"/>
                <a:gd name="T11" fmla="*/ 504 h 1619"/>
                <a:gd name="T12" fmla="*/ 3480 w 5448"/>
                <a:gd name="T13" fmla="*/ 1619 h 1619"/>
                <a:gd name="T14" fmla="*/ 1888 w 5448"/>
                <a:gd name="T15" fmla="*/ 1619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8" h="1619">
                  <a:moveTo>
                    <a:pt x="1888" y="1619"/>
                  </a:moveTo>
                  <a:lnTo>
                    <a:pt x="0" y="533"/>
                  </a:lnTo>
                  <a:lnTo>
                    <a:pt x="0" y="12"/>
                  </a:lnTo>
                  <a:lnTo>
                    <a:pt x="2668" y="1576"/>
                  </a:lnTo>
                  <a:lnTo>
                    <a:pt x="5448" y="0"/>
                  </a:lnTo>
                  <a:lnTo>
                    <a:pt x="5448" y="504"/>
                  </a:lnTo>
                  <a:lnTo>
                    <a:pt x="3480" y="1619"/>
                  </a:lnTo>
                  <a:lnTo>
                    <a:pt x="1888" y="1619"/>
                  </a:lnTo>
                  <a:close/>
                </a:path>
              </a:pathLst>
            </a:custGeom>
            <a:solidFill>
              <a:srgbClr val="A8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-8237" y="4146763"/>
              <a:ext cx="9171583" cy="2725549"/>
            </a:xfrm>
            <a:custGeom>
              <a:avLst/>
              <a:gdLst>
                <a:gd name="T0" fmla="*/ 1888 w 5448"/>
                <a:gd name="T1" fmla="*/ 1619 h 1619"/>
                <a:gd name="T2" fmla="*/ 0 w 5448"/>
                <a:gd name="T3" fmla="*/ 533 h 1619"/>
                <a:gd name="T4" fmla="*/ 0 w 5448"/>
                <a:gd name="T5" fmla="*/ 12 h 1619"/>
                <a:gd name="T6" fmla="*/ 2668 w 5448"/>
                <a:gd name="T7" fmla="*/ 1576 h 1619"/>
                <a:gd name="T8" fmla="*/ 5448 w 5448"/>
                <a:gd name="T9" fmla="*/ 0 h 1619"/>
                <a:gd name="T10" fmla="*/ 5448 w 5448"/>
                <a:gd name="T11" fmla="*/ 504 h 1619"/>
                <a:gd name="T12" fmla="*/ 3480 w 5448"/>
                <a:gd name="T13" fmla="*/ 1619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8" h="1619">
                  <a:moveTo>
                    <a:pt x="1888" y="1619"/>
                  </a:moveTo>
                  <a:lnTo>
                    <a:pt x="0" y="533"/>
                  </a:lnTo>
                  <a:lnTo>
                    <a:pt x="0" y="12"/>
                  </a:lnTo>
                  <a:lnTo>
                    <a:pt x="2668" y="1576"/>
                  </a:lnTo>
                  <a:lnTo>
                    <a:pt x="5448" y="0"/>
                  </a:lnTo>
                  <a:lnTo>
                    <a:pt x="5448" y="504"/>
                  </a:lnTo>
                  <a:lnTo>
                    <a:pt x="3480" y="16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-8237" y="-8059"/>
              <a:ext cx="3787823" cy="2653160"/>
            </a:xfrm>
            <a:custGeom>
              <a:avLst/>
              <a:gdLst>
                <a:gd name="T0" fmla="*/ 0 w 2250"/>
                <a:gd name="T1" fmla="*/ 1576 h 1576"/>
                <a:gd name="T2" fmla="*/ 2250 w 2250"/>
                <a:gd name="T3" fmla="*/ 293 h 1576"/>
                <a:gd name="T4" fmla="*/ 1732 w 2250"/>
                <a:gd name="T5" fmla="*/ 0 h 1576"/>
                <a:gd name="T6" fmla="*/ 0 w 2250"/>
                <a:gd name="T7" fmla="*/ 0 h 1576"/>
                <a:gd name="T8" fmla="*/ 0 w 2250"/>
                <a:gd name="T9" fmla="*/ 157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0" h="1576">
                  <a:moveTo>
                    <a:pt x="0" y="1576"/>
                  </a:moveTo>
                  <a:lnTo>
                    <a:pt x="2250" y="293"/>
                  </a:lnTo>
                  <a:lnTo>
                    <a:pt x="1732" y="0"/>
                  </a:lnTo>
                  <a:lnTo>
                    <a:pt x="0" y="0"/>
                  </a:lnTo>
                  <a:lnTo>
                    <a:pt x="0" y="157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5"/>
            <p:cNvSpPr>
              <a:spLocks noEditPoints="1"/>
            </p:cNvSpPr>
            <p:nvPr/>
          </p:nvSpPr>
          <p:spPr bwMode="auto">
            <a:xfrm>
              <a:off x="79304" y="1111454"/>
              <a:ext cx="9084042" cy="5597561"/>
            </a:xfrm>
            <a:custGeom>
              <a:avLst/>
              <a:gdLst>
                <a:gd name="T0" fmla="*/ 3747 w 5396"/>
                <a:gd name="T1" fmla="*/ 274 h 3325"/>
                <a:gd name="T2" fmla="*/ 3255 w 5396"/>
                <a:gd name="T3" fmla="*/ 9 h 3325"/>
                <a:gd name="T4" fmla="*/ 3465 w 5396"/>
                <a:gd name="T5" fmla="*/ 111 h 3325"/>
                <a:gd name="T6" fmla="*/ 3943 w 5396"/>
                <a:gd name="T7" fmla="*/ 386 h 3325"/>
                <a:gd name="T8" fmla="*/ 3943 w 5396"/>
                <a:gd name="T9" fmla="*/ 386 h 3325"/>
                <a:gd name="T10" fmla="*/ 4128 w 5396"/>
                <a:gd name="T11" fmla="*/ 506 h 3325"/>
                <a:gd name="T12" fmla="*/ 4237 w 5396"/>
                <a:gd name="T13" fmla="*/ 568 h 3325"/>
                <a:gd name="T14" fmla="*/ 4447 w 5396"/>
                <a:gd name="T15" fmla="*/ 670 h 3325"/>
                <a:gd name="T16" fmla="*/ 4729 w 5396"/>
                <a:gd name="T17" fmla="*/ 833 h 3325"/>
                <a:gd name="T18" fmla="*/ 4729 w 5396"/>
                <a:gd name="T19" fmla="*/ 833 h 3325"/>
                <a:gd name="T20" fmla="*/ 4913 w 5396"/>
                <a:gd name="T21" fmla="*/ 954 h 3325"/>
                <a:gd name="T22" fmla="*/ 5024 w 5396"/>
                <a:gd name="T23" fmla="*/ 1015 h 3325"/>
                <a:gd name="T24" fmla="*/ 5232 w 5396"/>
                <a:gd name="T25" fmla="*/ 1115 h 3325"/>
                <a:gd name="T26" fmla="*/ 135 w 5396"/>
                <a:gd name="T27" fmla="*/ 2175 h 3325"/>
                <a:gd name="T28" fmla="*/ 135 w 5396"/>
                <a:gd name="T29" fmla="*/ 2175 h 3325"/>
                <a:gd name="T30" fmla="*/ 317 w 5396"/>
                <a:gd name="T31" fmla="*/ 2298 h 3325"/>
                <a:gd name="T32" fmla="*/ 428 w 5396"/>
                <a:gd name="T33" fmla="*/ 2357 h 3325"/>
                <a:gd name="T34" fmla="*/ 639 w 5396"/>
                <a:gd name="T35" fmla="*/ 2459 h 3325"/>
                <a:gd name="T36" fmla="*/ 920 w 5396"/>
                <a:gd name="T37" fmla="*/ 2622 h 3325"/>
                <a:gd name="T38" fmla="*/ 920 w 5396"/>
                <a:gd name="T39" fmla="*/ 2622 h 3325"/>
                <a:gd name="T40" fmla="*/ 1102 w 5396"/>
                <a:gd name="T41" fmla="*/ 2743 h 3325"/>
                <a:gd name="T42" fmla="*/ 1214 w 5396"/>
                <a:gd name="T43" fmla="*/ 2804 h 3325"/>
                <a:gd name="T44" fmla="*/ 1419 w 5396"/>
                <a:gd name="T45" fmla="*/ 2903 h 3325"/>
                <a:gd name="T46" fmla="*/ 1701 w 5396"/>
                <a:gd name="T47" fmla="*/ 3067 h 3325"/>
                <a:gd name="T48" fmla="*/ 1701 w 5396"/>
                <a:gd name="T49" fmla="*/ 3067 h 3325"/>
                <a:gd name="T50" fmla="*/ 1885 w 5396"/>
                <a:gd name="T51" fmla="*/ 3187 h 3325"/>
                <a:gd name="T52" fmla="*/ 1996 w 5396"/>
                <a:gd name="T53" fmla="*/ 3249 h 3325"/>
                <a:gd name="T54" fmla="*/ 1864 w 5396"/>
                <a:gd name="T55" fmla="*/ 24 h 3325"/>
                <a:gd name="T56" fmla="*/ 1386 w 5396"/>
                <a:gd name="T57" fmla="*/ 296 h 3325"/>
                <a:gd name="T58" fmla="*/ 1386 w 5396"/>
                <a:gd name="T59" fmla="*/ 296 h 3325"/>
                <a:gd name="T60" fmla="*/ 1561 w 5396"/>
                <a:gd name="T61" fmla="*/ 180 h 3325"/>
                <a:gd name="T62" fmla="*/ 1263 w 5396"/>
                <a:gd name="T63" fmla="*/ 353 h 3325"/>
                <a:gd name="T64" fmla="*/ 1081 w 5396"/>
                <a:gd name="T65" fmla="*/ 473 h 3325"/>
                <a:gd name="T66" fmla="*/ 797 w 5396"/>
                <a:gd name="T67" fmla="*/ 634 h 3325"/>
                <a:gd name="T68" fmla="*/ 797 w 5396"/>
                <a:gd name="T69" fmla="*/ 634 h 3325"/>
                <a:gd name="T70" fmla="*/ 589 w 5396"/>
                <a:gd name="T71" fmla="*/ 738 h 3325"/>
                <a:gd name="T72" fmla="*/ 480 w 5396"/>
                <a:gd name="T73" fmla="*/ 802 h 3325"/>
                <a:gd name="T74" fmla="*/ 5396 w 5396"/>
                <a:gd name="T75" fmla="*/ 2054 h 3325"/>
                <a:gd name="T76" fmla="*/ 5112 w 5396"/>
                <a:gd name="T77" fmla="*/ 2215 h 3325"/>
                <a:gd name="T78" fmla="*/ 5112 w 5396"/>
                <a:gd name="T79" fmla="*/ 2215 h 3325"/>
                <a:gd name="T80" fmla="*/ 4707 w 5396"/>
                <a:gd name="T81" fmla="*/ 2433 h 3325"/>
                <a:gd name="T82" fmla="*/ 4984 w 5396"/>
                <a:gd name="T83" fmla="*/ 2276 h 3325"/>
                <a:gd name="T84" fmla="*/ 4613 w 5396"/>
                <a:gd name="T85" fmla="*/ 2504 h 3325"/>
                <a:gd name="T86" fmla="*/ 4329 w 5396"/>
                <a:gd name="T87" fmla="*/ 2664 h 3325"/>
                <a:gd name="T88" fmla="*/ 4329 w 5396"/>
                <a:gd name="T89" fmla="*/ 2664 h 3325"/>
                <a:gd name="T90" fmla="*/ 4121 w 5396"/>
                <a:gd name="T91" fmla="*/ 2769 h 3325"/>
                <a:gd name="T92" fmla="*/ 4012 w 5396"/>
                <a:gd name="T93" fmla="*/ 2835 h 3325"/>
                <a:gd name="T94" fmla="*/ 3832 w 5396"/>
                <a:gd name="T95" fmla="*/ 2948 h 3325"/>
                <a:gd name="T96" fmla="*/ 3548 w 5396"/>
                <a:gd name="T97" fmla="*/ 3107 h 3325"/>
                <a:gd name="T98" fmla="*/ 3548 w 5396"/>
                <a:gd name="T99" fmla="*/ 3107 h 3325"/>
                <a:gd name="T100" fmla="*/ 3340 w 5396"/>
                <a:gd name="T101" fmla="*/ 3211 h 3325"/>
                <a:gd name="T102" fmla="*/ 3227 w 5396"/>
                <a:gd name="T103" fmla="*/ 3270 h 3325"/>
                <a:gd name="T104" fmla="*/ 298 w 5396"/>
                <a:gd name="T105" fmla="*/ 923 h 3325"/>
                <a:gd name="T106" fmla="*/ 14 w 5396"/>
                <a:gd name="T107" fmla="*/ 1084 h 3325"/>
                <a:gd name="T108" fmla="*/ 14 w 5396"/>
                <a:gd name="T109" fmla="*/ 1084 h 3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96" h="3325">
                  <a:moveTo>
                    <a:pt x="3733" y="284"/>
                  </a:moveTo>
                  <a:lnTo>
                    <a:pt x="3648" y="232"/>
                  </a:lnTo>
                  <a:lnTo>
                    <a:pt x="3662" y="222"/>
                  </a:lnTo>
                  <a:lnTo>
                    <a:pt x="3747" y="274"/>
                  </a:lnTo>
                  <a:lnTo>
                    <a:pt x="3733" y="284"/>
                  </a:lnTo>
                  <a:close/>
                  <a:moveTo>
                    <a:pt x="3354" y="50"/>
                  </a:moveTo>
                  <a:lnTo>
                    <a:pt x="3269" y="0"/>
                  </a:lnTo>
                  <a:lnTo>
                    <a:pt x="3255" y="9"/>
                  </a:lnTo>
                  <a:lnTo>
                    <a:pt x="3340" y="62"/>
                  </a:lnTo>
                  <a:lnTo>
                    <a:pt x="3354" y="50"/>
                  </a:lnTo>
                  <a:close/>
                  <a:moveTo>
                    <a:pt x="3551" y="163"/>
                  </a:moveTo>
                  <a:lnTo>
                    <a:pt x="3465" y="111"/>
                  </a:lnTo>
                  <a:lnTo>
                    <a:pt x="3451" y="121"/>
                  </a:lnTo>
                  <a:lnTo>
                    <a:pt x="3536" y="173"/>
                  </a:lnTo>
                  <a:lnTo>
                    <a:pt x="3551" y="163"/>
                  </a:lnTo>
                  <a:close/>
                  <a:moveTo>
                    <a:pt x="3943" y="386"/>
                  </a:moveTo>
                  <a:lnTo>
                    <a:pt x="3858" y="334"/>
                  </a:lnTo>
                  <a:lnTo>
                    <a:pt x="3844" y="345"/>
                  </a:lnTo>
                  <a:lnTo>
                    <a:pt x="3931" y="395"/>
                  </a:lnTo>
                  <a:lnTo>
                    <a:pt x="3943" y="386"/>
                  </a:lnTo>
                  <a:close/>
                  <a:moveTo>
                    <a:pt x="4140" y="497"/>
                  </a:moveTo>
                  <a:lnTo>
                    <a:pt x="4054" y="445"/>
                  </a:lnTo>
                  <a:lnTo>
                    <a:pt x="4040" y="457"/>
                  </a:lnTo>
                  <a:lnTo>
                    <a:pt x="4128" y="506"/>
                  </a:lnTo>
                  <a:lnTo>
                    <a:pt x="4140" y="497"/>
                  </a:lnTo>
                  <a:close/>
                  <a:moveTo>
                    <a:pt x="4336" y="608"/>
                  </a:moveTo>
                  <a:lnTo>
                    <a:pt x="4251" y="558"/>
                  </a:lnTo>
                  <a:lnTo>
                    <a:pt x="4237" y="568"/>
                  </a:lnTo>
                  <a:lnTo>
                    <a:pt x="4324" y="618"/>
                  </a:lnTo>
                  <a:lnTo>
                    <a:pt x="4336" y="608"/>
                  </a:lnTo>
                  <a:close/>
                  <a:moveTo>
                    <a:pt x="4532" y="719"/>
                  </a:moveTo>
                  <a:lnTo>
                    <a:pt x="4447" y="670"/>
                  </a:lnTo>
                  <a:lnTo>
                    <a:pt x="4433" y="679"/>
                  </a:lnTo>
                  <a:lnTo>
                    <a:pt x="4520" y="731"/>
                  </a:lnTo>
                  <a:lnTo>
                    <a:pt x="4532" y="719"/>
                  </a:lnTo>
                  <a:close/>
                  <a:moveTo>
                    <a:pt x="4729" y="833"/>
                  </a:moveTo>
                  <a:lnTo>
                    <a:pt x="4643" y="781"/>
                  </a:lnTo>
                  <a:lnTo>
                    <a:pt x="4632" y="790"/>
                  </a:lnTo>
                  <a:lnTo>
                    <a:pt x="4717" y="842"/>
                  </a:lnTo>
                  <a:lnTo>
                    <a:pt x="4729" y="833"/>
                  </a:lnTo>
                  <a:close/>
                  <a:moveTo>
                    <a:pt x="4925" y="944"/>
                  </a:moveTo>
                  <a:lnTo>
                    <a:pt x="4840" y="892"/>
                  </a:lnTo>
                  <a:lnTo>
                    <a:pt x="4828" y="902"/>
                  </a:lnTo>
                  <a:lnTo>
                    <a:pt x="4913" y="954"/>
                  </a:lnTo>
                  <a:lnTo>
                    <a:pt x="4925" y="944"/>
                  </a:lnTo>
                  <a:close/>
                  <a:moveTo>
                    <a:pt x="5121" y="1055"/>
                  </a:moveTo>
                  <a:lnTo>
                    <a:pt x="5036" y="1003"/>
                  </a:lnTo>
                  <a:lnTo>
                    <a:pt x="5024" y="1015"/>
                  </a:lnTo>
                  <a:lnTo>
                    <a:pt x="5109" y="1065"/>
                  </a:lnTo>
                  <a:lnTo>
                    <a:pt x="5121" y="1055"/>
                  </a:lnTo>
                  <a:close/>
                  <a:moveTo>
                    <a:pt x="5318" y="1167"/>
                  </a:moveTo>
                  <a:lnTo>
                    <a:pt x="5232" y="1115"/>
                  </a:lnTo>
                  <a:lnTo>
                    <a:pt x="5221" y="1126"/>
                  </a:lnTo>
                  <a:lnTo>
                    <a:pt x="5306" y="1176"/>
                  </a:lnTo>
                  <a:lnTo>
                    <a:pt x="5318" y="1167"/>
                  </a:lnTo>
                  <a:close/>
                  <a:moveTo>
                    <a:pt x="135" y="2175"/>
                  </a:moveTo>
                  <a:lnTo>
                    <a:pt x="50" y="2125"/>
                  </a:lnTo>
                  <a:lnTo>
                    <a:pt x="36" y="2134"/>
                  </a:lnTo>
                  <a:lnTo>
                    <a:pt x="121" y="2184"/>
                  </a:lnTo>
                  <a:lnTo>
                    <a:pt x="135" y="2175"/>
                  </a:lnTo>
                  <a:close/>
                  <a:moveTo>
                    <a:pt x="331" y="2286"/>
                  </a:moveTo>
                  <a:lnTo>
                    <a:pt x="246" y="2236"/>
                  </a:lnTo>
                  <a:lnTo>
                    <a:pt x="232" y="2246"/>
                  </a:lnTo>
                  <a:lnTo>
                    <a:pt x="317" y="2298"/>
                  </a:lnTo>
                  <a:lnTo>
                    <a:pt x="331" y="2286"/>
                  </a:lnTo>
                  <a:close/>
                  <a:moveTo>
                    <a:pt x="528" y="2399"/>
                  </a:moveTo>
                  <a:lnTo>
                    <a:pt x="442" y="2347"/>
                  </a:lnTo>
                  <a:lnTo>
                    <a:pt x="428" y="2357"/>
                  </a:lnTo>
                  <a:lnTo>
                    <a:pt x="513" y="2409"/>
                  </a:lnTo>
                  <a:lnTo>
                    <a:pt x="528" y="2399"/>
                  </a:lnTo>
                  <a:close/>
                  <a:moveTo>
                    <a:pt x="724" y="2511"/>
                  </a:moveTo>
                  <a:lnTo>
                    <a:pt x="639" y="2459"/>
                  </a:lnTo>
                  <a:lnTo>
                    <a:pt x="625" y="2468"/>
                  </a:lnTo>
                  <a:lnTo>
                    <a:pt x="710" y="2520"/>
                  </a:lnTo>
                  <a:lnTo>
                    <a:pt x="724" y="2511"/>
                  </a:lnTo>
                  <a:close/>
                  <a:moveTo>
                    <a:pt x="920" y="2622"/>
                  </a:moveTo>
                  <a:lnTo>
                    <a:pt x="835" y="2570"/>
                  </a:lnTo>
                  <a:lnTo>
                    <a:pt x="821" y="2582"/>
                  </a:lnTo>
                  <a:lnTo>
                    <a:pt x="906" y="2631"/>
                  </a:lnTo>
                  <a:lnTo>
                    <a:pt x="920" y="2622"/>
                  </a:lnTo>
                  <a:close/>
                  <a:moveTo>
                    <a:pt x="1117" y="2733"/>
                  </a:moveTo>
                  <a:lnTo>
                    <a:pt x="1031" y="2683"/>
                  </a:lnTo>
                  <a:lnTo>
                    <a:pt x="1017" y="2693"/>
                  </a:lnTo>
                  <a:lnTo>
                    <a:pt x="1102" y="2743"/>
                  </a:lnTo>
                  <a:lnTo>
                    <a:pt x="1117" y="2733"/>
                  </a:lnTo>
                  <a:close/>
                  <a:moveTo>
                    <a:pt x="1313" y="2844"/>
                  </a:moveTo>
                  <a:lnTo>
                    <a:pt x="1228" y="2795"/>
                  </a:lnTo>
                  <a:lnTo>
                    <a:pt x="1214" y="2804"/>
                  </a:lnTo>
                  <a:lnTo>
                    <a:pt x="1299" y="2856"/>
                  </a:lnTo>
                  <a:lnTo>
                    <a:pt x="1313" y="2844"/>
                  </a:lnTo>
                  <a:close/>
                  <a:moveTo>
                    <a:pt x="1504" y="2955"/>
                  </a:moveTo>
                  <a:lnTo>
                    <a:pt x="1419" y="2903"/>
                  </a:lnTo>
                  <a:lnTo>
                    <a:pt x="1407" y="2913"/>
                  </a:lnTo>
                  <a:lnTo>
                    <a:pt x="1493" y="2965"/>
                  </a:lnTo>
                  <a:lnTo>
                    <a:pt x="1504" y="2955"/>
                  </a:lnTo>
                  <a:close/>
                  <a:moveTo>
                    <a:pt x="1701" y="3067"/>
                  </a:moveTo>
                  <a:lnTo>
                    <a:pt x="1616" y="3015"/>
                  </a:lnTo>
                  <a:lnTo>
                    <a:pt x="1604" y="3026"/>
                  </a:lnTo>
                  <a:lnTo>
                    <a:pt x="1689" y="3076"/>
                  </a:lnTo>
                  <a:lnTo>
                    <a:pt x="1701" y="3067"/>
                  </a:lnTo>
                  <a:close/>
                  <a:moveTo>
                    <a:pt x="1897" y="3178"/>
                  </a:moveTo>
                  <a:lnTo>
                    <a:pt x="1812" y="3126"/>
                  </a:lnTo>
                  <a:lnTo>
                    <a:pt x="1800" y="3138"/>
                  </a:lnTo>
                  <a:lnTo>
                    <a:pt x="1885" y="3187"/>
                  </a:lnTo>
                  <a:lnTo>
                    <a:pt x="1897" y="3178"/>
                  </a:lnTo>
                  <a:close/>
                  <a:moveTo>
                    <a:pt x="2093" y="3289"/>
                  </a:moveTo>
                  <a:lnTo>
                    <a:pt x="2008" y="3239"/>
                  </a:lnTo>
                  <a:lnTo>
                    <a:pt x="1996" y="3249"/>
                  </a:lnTo>
                  <a:lnTo>
                    <a:pt x="2082" y="3299"/>
                  </a:lnTo>
                  <a:lnTo>
                    <a:pt x="2093" y="3289"/>
                  </a:lnTo>
                  <a:close/>
                  <a:moveTo>
                    <a:pt x="1776" y="71"/>
                  </a:moveTo>
                  <a:lnTo>
                    <a:pt x="1864" y="24"/>
                  </a:lnTo>
                  <a:lnTo>
                    <a:pt x="1852" y="17"/>
                  </a:lnTo>
                  <a:lnTo>
                    <a:pt x="1765" y="64"/>
                  </a:lnTo>
                  <a:lnTo>
                    <a:pt x="1776" y="71"/>
                  </a:lnTo>
                  <a:close/>
                  <a:moveTo>
                    <a:pt x="1386" y="296"/>
                  </a:moveTo>
                  <a:lnTo>
                    <a:pt x="1474" y="248"/>
                  </a:lnTo>
                  <a:lnTo>
                    <a:pt x="1460" y="241"/>
                  </a:lnTo>
                  <a:lnTo>
                    <a:pt x="1372" y="289"/>
                  </a:lnTo>
                  <a:lnTo>
                    <a:pt x="1386" y="296"/>
                  </a:lnTo>
                  <a:close/>
                  <a:moveTo>
                    <a:pt x="1575" y="187"/>
                  </a:moveTo>
                  <a:lnTo>
                    <a:pt x="1663" y="140"/>
                  </a:lnTo>
                  <a:lnTo>
                    <a:pt x="1649" y="133"/>
                  </a:lnTo>
                  <a:lnTo>
                    <a:pt x="1561" y="180"/>
                  </a:lnTo>
                  <a:lnTo>
                    <a:pt x="1575" y="187"/>
                  </a:lnTo>
                  <a:close/>
                  <a:moveTo>
                    <a:pt x="1190" y="409"/>
                  </a:moveTo>
                  <a:lnTo>
                    <a:pt x="1277" y="360"/>
                  </a:lnTo>
                  <a:lnTo>
                    <a:pt x="1263" y="353"/>
                  </a:lnTo>
                  <a:lnTo>
                    <a:pt x="1176" y="400"/>
                  </a:lnTo>
                  <a:lnTo>
                    <a:pt x="1190" y="409"/>
                  </a:lnTo>
                  <a:close/>
                  <a:moveTo>
                    <a:pt x="994" y="521"/>
                  </a:moveTo>
                  <a:lnTo>
                    <a:pt x="1081" y="473"/>
                  </a:lnTo>
                  <a:lnTo>
                    <a:pt x="1067" y="466"/>
                  </a:lnTo>
                  <a:lnTo>
                    <a:pt x="982" y="513"/>
                  </a:lnTo>
                  <a:lnTo>
                    <a:pt x="994" y="521"/>
                  </a:lnTo>
                  <a:close/>
                  <a:moveTo>
                    <a:pt x="797" y="634"/>
                  </a:moveTo>
                  <a:lnTo>
                    <a:pt x="885" y="584"/>
                  </a:lnTo>
                  <a:lnTo>
                    <a:pt x="873" y="577"/>
                  </a:lnTo>
                  <a:lnTo>
                    <a:pt x="785" y="625"/>
                  </a:lnTo>
                  <a:lnTo>
                    <a:pt x="797" y="634"/>
                  </a:lnTo>
                  <a:close/>
                  <a:moveTo>
                    <a:pt x="601" y="745"/>
                  </a:moveTo>
                  <a:lnTo>
                    <a:pt x="688" y="698"/>
                  </a:lnTo>
                  <a:lnTo>
                    <a:pt x="677" y="691"/>
                  </a:lnTo>
                  <a:lnTo>
                    <a:pt x="589" y="738"/>
                  </a:lnTo>
                  <a:lnTo>
                    <a:pt x="601" y="745"/>
                  </a:lnTo>
                  <a:close/>
                  <a:moveTo>
                    <a:pt x="407" y="859"/>
                  </a:moveTo>
                  <a:lnTo>
                    <a:pt x="494" y="809"/>
                  </a:lnTo>
                  <a:lnTo>
                    <a:pt x="480" y="802"/>
                  </a:lnTo>
                  <a:lnTo>
                    <a:pt x="393" y="849"/>
                  </a:lnTo>
                  <a:lnTo>
                    <a:pt x="407" y="859"/>
                  </a:lnTo>
                  <a:close/>
                  <a:moveTo>
                    <a:pt x="5308" y="2104"/>
                  </a:moveTo>
                  <a:lnTo>
                    <a:pt x="5396" y="2054"/>
                  </a:lnTo>
                  <a:lnTo>
                    <a:pt x="5381" y="2047"/>
                  </a:lnTo>
                  <a:lnTo>
                    <a:pt x="5294" y="2094"/>
                  </a:lnTo>
                  <a:lnTo>
                    <a:pt x="5308" y="2104"/>
                  </a:lnTo>
                  <a:close/>
                  <a:moveTo>
                    <a:pt x="5112" y="2215"/>
                  </a:moveTo>
                  <a:lnTo>
                    <a:pt x="5199" y="2168"/>
                  </a:lnTo>
                  <a:lnTo>
                    <a:pt x="5187" y="2160"/>
                  </a:lnTo>
                  <a:lnTo>
                    <a:pt x="5100" y="2208"/>
                  </a:lnTo>
                  <a:lnTo>
                    <a:pt x="5112" y="2215"/>
                  </a:lnTo>
                  <a:close/>
                  <a:moveTo>
                    <a:pt x="4721" y="2440"/>
                  </a:moveTo>
                  <a:lnTo>
                    <a:pt x="4807" y="2392"/>
                  </a:lnTo>
                  <a:lnTo>
                    <a:pt x="4795" y="2385"/>
                  </a:lnTo>
                  <a:lnTo>
                    <a:pt x="4707" y="2433"/>
                  </a:lnTo>
                  <a:lnTo>
                    <a:pt x="4721" y="2440"/>
                  </a:lnTo>
                  <a:close/>
                  <a:moveTo>
                    <a:pt x="4908" y="2331"/>
                  </a:moveTo>
                  <a:lnTo>
                    <a:pt x="4996" y="2283"/>
                  </a:lnTo>
                  <a:lnTo>
                    <a:pt x="4984" y="2276"/>
                  </a:lnTo>
                  <a:lnTo>
                    <a:pt x="4897" y="2324"/>
                  </a:lnTo>
                  <a:lnTo>
                    <a:pt x="4908" y="2331"/>
                  </a:lnTo>
                  <a:close/>
                  <a:moveTo>
                    <a:pt x="4525" y="2553"/>
                  </a:moveTo>
                  <a:lnTo>
                    <a:pt x="4613" y="2504"/>
                  </a:lnTo>
                  <a:lnTo>
                    <a:pt x="4598" y="2496"/>
                  </a:lnTo>
                  <a:lnTo>
                    <a:pt x="4511" y="2544"/>
                  </a:lnTo>
                  <a:lnTo>
                    <a:pt x="4525" y="2553"/>
                  </a:lnTo>
                  <a:close/>
                  <a:moveTo>
                    <a:pt x="4329" y="2664"/>
                  </a:moveTo>
                  <a:lnTo>
                    <a:pt x="4416" y="2617"/>
                  </a:lnTo>
                  <a:lnTo>
                    <a:pt x="4402" y="2610"/>
                  </a:lnTo>
                  <a:lnTo>
                    <a:pt x="4315" y="2657"/>
                  </a:lnTo>
                  <a:lnTo>
                    <a:pt x="4329" y="2664"/>
                  </a:lnTo>
                  <a:close/>
                  <a:moveTo>
                    <a:pt x="4132" y="2778"/>
                  </a:moveTo>
                  <a:lnTo>
                    <a:pt x="4220" y="2728"/>
                  </a:lnTo>
                  <a:lnTo>
                    <a:pt x="4206" y="2721"/>
                  </a:lnTo>
                  <a:lnTo>
                    <a:pt x="4121" y="2769"/>
                  </a:lnTo>
                  <a:lnTo>
                    <a:pt x="4132" y="2778"/>
                  </a:lnTo>
                  <a:close/>
                  <a:moveTo>
                    <a:pt x="3936" y="2889"/>
                  </a:moveTo>
                  <a:lnTo>
                    <a:pt x="4024" y="2842"/>
                  </a:lnTo>
                  <a:lnTo>
                    <a:pt x="4012" y="2835"/>
                  </a:lnTo>
                  <a:lnTo>
                    <a:pt x="3924" y="2882"/>
                  </a:lnTo>
                  <a:lnTo>
                    <a:pt x="3936" y="2889"/>
                  </a:lnTo>
                  <a:close/>
                  <a:moveTo>
                    <a:pt x="3745" y="2996"/>
                  </a:moveTo>
                  <a:lnTo>
                    <a:pt x="3832" y="2948"/>
                  </a:lnTo>
                  <a:lnTo>
                    <a:pt x="3820" y="2939"/>
                  </a:lnTo>
                  <a:lnTo>
                    <a:pt x="3733" y="2986"/>
                  </a:lnTo>
                  <a:lnTo>
                    <a:pt x="3745" y="2996"/>
                  </a:lnTo>
                  <a:close/>
                  <a:moveTo>
                    <a:pt x="3548" y="3107"/>
                  </a:moveTo>
                  <a:lnTo>
                    <a:pt x="3636" y="3060"/>
                  </a:lnTo>
                  <a:lnTo>
                    <a:pt x="3624" y="3053"/>
                  </a:lnTo>
                  <a:lnTo>
                    <a:pt x="3536" y="3100"/>
                  </a:lnTo>
                  <a:lnTo>
                    <a:pt x="3548" y="3107"/>
                  </a:lnTo>
                  <a:close/>
                  <a:moveTo>
                    <a:pt x="3352" y="3221"/>
                  </a:moveTo>
                  <a:lnTo>
                    <a:pt x="3439" y="3173"/>
                  </a:lnTo>
                  <a:lnTo>
                    <a:pt x="3428" y="3164"/>
                  </a:lnTo>
                  <a:lnTo>
                    <a:pt x="3340" y="3211"/>
                  </a:lnTo>
                  <a:lnTo>
                    <a:pt x="3352" y="3221"/>
                  </a:lnTo>
                  <a:close/>
                  <a:moveTo>
                    <a:pt x="3153" y="3325"/>
                  </a:moveTo>
                  <a:lnTo>
                    <a:pt x="3241" y="3277"/>
                  </a:lnTo>
                  <a:lnTo>
                    <a:pt x="3227" y="3270"/>
                  </a:lnTo>
                  <a:lnTo>
                    <a:pt x="3139" y="3318"/>
                  </a:lnTo>
                  <a:lnTo>
                    <a:pt x="3153" y="3325"/>
                  </a:lnTo>
                  <a:close/>
                  <a:moveTo>
                    <a:pt x="211" y="970"/>
                  </a:moveTo>
                  <a:lnTo>
                    <a:pt x="298" y="923"/>
                  </a:lnTo>
                  <a:lnTo>
                    <a:pt x="284" y="916"/>
                  </a:lnTo>
                  <a:lnTo>
                    <a:pt x="196" y="963"/>
                  </a:lnTo>
                  <a:lnTo>
                    <a:pt x="211" y="970"/>
                  </a:lnTo>
                  <a:close/>
                  <a:moveTo>
                    <a:pt x="14" y="1084"/>
                  </a:moveTo>
                  <a:lnTo>
                    <a:pt x="102" y="1034"/>
                  </a:lnTo>
                  <a:lnTo>
                    <a:pt x="88" y="1027"/>
                  </a:lnTo>
                  <a:lnTo>
                    <a:pt x="0" y="1074"/>
                  </a:lnTo>
                  <a:lnTo>
                    <a:pt x="14" y="108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5057346" y="-16476"/>
              <a:ext cx="4106001" cy="2821507"/>
            </a:xfrm>
            <a:custGeom>
              <a:avLst/>
              <a:gdLst>
                <a:gd name="T0" fmla="*/ 0 w 2439"/>
                <a:gd name="T1" fmla="*/ 294 h 1676"/>
                <a:gd name="T2" fmla="*/ 2439 w 2439"/>
                <a:gd name="T3" fmla="*/ 1676 h 1676"/>
                <a:gd name="T4" fmla="*/ 2439 w 2439"/>
                <a:gd name="T5" fmla="*/ 0 h 1676"/>
                <a:gd name="T6" fmla="*/ 494 w 2439"/>
                <a:gd name="T7" fmla="*/ 5 h 1676"/>
                <a:gd name="T8" fmla="*/ 0 w 2439"/>
                <a:gd name="T9" fmla="*/ 294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676">
                  <a:moveTo>
                    <a:pt x="0" y="294"/>
                  </a:moveTo>
                  <a:lnTo>
                    <a:pt x="2439" y="1676"/>
                  </a:lnTo>
                  <a:lnTo>
                    <a:pt x="2439" y="0"/>
                  </a:lnTo>
                  <a:lnTo>
                    <a:pt x="494" y="5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7"/>
            <p:cNvSpPr>
              <a:spLocks/>
            </p:cNvSpPr>
            <p:nvPr/>
          </p:nvSpPr>
          <p:spPr bwMode="auto">
            <a:xfrm>
              <a:off x="-8237" y="5039006"/>
              <a:ext cx="3178405" cy="1833306"/>
            </a:xfrm>
            <a:custGeom>
              <a:avLst/>
              <a:gdLst>
                <a:gd name="T0" fmla="*/ 0 w 1888"/>
                <a:gd name="T1" fmla="*/ 0 h 1089"/>
                <a:gd name="T2" fmla="*/ 1888 w 1888"/>
                <a:gd name="T3" fmla="*/ 1089 h 1089"/>
                <a:gd name="T4" fmla="*/ 0 w 1888"/>
                <a:gd name="T5" fmla="*/ 1089 h 1089"/>
                <a:gd name="T6" fmla="*/ 0 w 1888"/>
                <a:gd name="T7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8" h="1089">
                  <a:moveTo>
                    <a:pt x="0" y="0"/>
                  </a:moveTo>
                  <a:lnTo>
                    <a:pt x="1888" y="1089"/>
                  </a:lnTo>
                  <a:lnTo>
                    <a:pt x="0" y="1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5819180" y="4995106"/>
              <a:ext cx="3316450" cy="1877077"/>
            </a:xfrm>
            <a:custGeom>
              <a:avLst/>
              <a:gdLst>
                <a:gd name="T0" fmla="*/ 1966 w 1970"/>
                <a:gd name="T1" fmla="*/ 0 h 1115"/>
                <a:gd name="T2" fmla="*/ 0 w 1970"/>
                <a:gd name="T3" fmla="*/ 1115 h 1115"/>
                <a:gd name="T4" fmla="*/ 1970 w 1970"/>
                <a:gd name="T5" fmla="*/ 1115 h 1115"/>
                <a:gd name="T6" fmla="*/ 1966 w 1970"/>
                <a:gd name="T7" fmla="*/ 0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0" h="1115">
                  <a:moveTo>
                    <a:pt x="1966" y="0"/>
                  </a:moveTo>
                  <a:lnTo>
                    <a:pt x="0" y="1115"/>
                  </a:lnTo>
                  <a:lnTo>
                    <a:pt x="1970" y="1115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144916" y="784859"/>
              <a:ext cx="765982" cy="385516"/>
            </a:xfrm>
            <a:custGeom>
              <a:avLst/>
              <a:gdLst>
                <a:gd name="T0" fmla="*/ 306 w 455"/>
                <a:gd name="T1" fmla="*/ 229 h 229"/>
                <a:gd name="T2" fmla="*/ 455 w 455"/>
                <a:gd name="T3" fmla="*/ 149 h 229"/>
                <a:gd name="T4" fmla="*/ 421 w 455"/>
                <a:gd name="T5" fmla="*/ 132 h 229"/>
                <a:gd name="T6" fmla="*/ 275 w 455"/>
                <a:gd name="T7" fmla="*/ 213 h 229"/>
                <a:gd name="T8" fmla="*/ 306 w 455"/>
                <a:gd name="T9" fmla="*/ 229 h 229"/>
                <a:gd name="T10" fmla="*/ 237 w 455"/>
                <a:gd name="T11" fmla="*/ 196 h 229"/>
                <a:gd name="T12" fmla="*/ 386 w 455"/>
                <a:gd name="T13" fmla="*/ 116 h 229"/>
                <a:gd name="T14" fmla="*/ 353 w 455"/>
                <a:gd name="T15" fmla="*/ 99 h 229"/>
                <a:gd name="T16" fmla="*/ 206 w 455"/>
                <a:gd name="T17" fmla="*/ 180 h 229"/>
                <a:gd name="T18" fmla="*/ 237 w 455"/>
                <a:gd name="T19" fmla="*/ 196 h 229"/>
                <a:gd name="T20" fmla="*/ 168 w 455"/>
                <a:gd name="T21" fmla="*/ 166 h 229"/>
                <a:gd name="T22" fmla="*/ 317 w 455"/>
                <a:gd name="T23" fmla="*/ 83 h 229"/>
                <a:gd name="T24" fmla="*/ 284 w 455"/>
                <a:gd name="T25" fmla="*/ 66 h 229"/>
                <a:gd name="T26" fmla="*/ 138 w 455"/>
                <a:gd name="T27" fmla="*/ 149 h 229"/>
                <a:gd name="T28" fmla="*/ 168 w 455"/>
                <a:gd name="T29" fmla="*/ 166 h 229"/>
                <a:gd name="T30" fmla="*/ 100 w 455"/>
                <a:gd name="T31" fmla="*/ 132 h 229"/>
                <a:gd name="T32" fmla="*/ 249 w 455"/>
                <a:gd name="T33" fmla="*/ 50 h 229"/>
                <a:gd name="T34" fmla="*/ 216 w 455"/>
                <a:gd name="T35" fmla="*/ 33 h 229"/>
                <a:gd name="T36" fmla="*/ 69 w 455"/>
                <a:gd name="T37" fmla="*/ 116 h 229"/>
                <a:gd name="T38" fmla="*/ 100 w 455"/>
                <a:gd name="T39" fmla="*/ 132 h 229"/>
                <a:gd name="T40" fmla="*/ 31 w 455"/>
                <a:gd name="T41" fmla="*/ 99 h 229"/>
                <a:gd name="T42" fmla="*/ 180 w 455"/>
                <a:gd name="T43" fmla="*/ 17 h 229"/>
                <a:gd name="T44" fmla="*/ 147 w 455"/>
                <a:gd name="T45" fmla="*/ 0 h 229"/>
                <a:gd name="T46" fmla="*/ 0 w 455"/>
                <a:gd name="T47" fmla="*/ 83 h 229"/>
                <a:gd name="T48" fmla="*/ 31 w 455"/>
                <a:gd name="T49" fmla="*/ 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5" h="229">
                  <a:moveTo>
                    <a:pt x="306" y="229"/>
                  </a:moveTo>
                  <a:lnTo>
                    <a:pt x="455" y="149"/>
                  </a:lnTo>
                  <a:lnTo>
                    <a:pt x="421" y="132"/>
                  </a:lnTo>
                  <a:lnTo>
                    <a:pt x="275" y="213"/>
                  </a:lnTo>
                  <a:lnTo>
                    <a:pt x="306" y="229"/>
                  </a:lnTo>
                  <a:close/>
                  <a:moveTo>
                    <a:pt x="237" y="196"/>
                  </a:moveTo>
                  <a:lnTo>
                    <a:pt x="386" y="116"/>
                  </a:lnTo>
                  <a:lnTo>
                    <a:pt x="353" y="99"/>
                  </a:lnTo>
                  <a:lnTo>
                    <a:pt x="206" y="180"/>
                  </a:lnTo>
                  <a:lnTo>
                    <a:pt x="237" y="196"/>
                  </a:lnTo>
                  <a:close/>
                  <a:moveTo>
                    <a:pt x="168" y="166"/>
                  </a:moveTo>
                  <a:lnTo>
                    <a:pt x="317" y="83"/>
                  </a:lnTo>
                  <a:lnTo>
                    <a:pt x="284" y="66"/>
                  </a:lnTo>
                  <a:lnTo>
                    <a:pt x="138" y="149"/>
                  </a:lnTo>
                  <a:lnTo>
                    <a:pt x="168" y="166"/>
                  </a:lnTo>
                  <a:close/>
                  <a:moveTo>
                    <a:pt x="100" y="132"/>
                  </a:moveTo>
                  <a:lnTo>
                    <a:pt x="249" y="50"/>
                  </a:lnTo>
                  <a:lnTo>
                    <a:pt x="216" y="33"/>
                  </a:lnTo>
                  <a:lnTo>
                    <a:pt x="69" y="116"/>
                  </a:lnTo>
                  <a:lnTo>
                    <a:pt x="100" y="132"/>
                  </a:lnTo>
                  <a:close/>
                  <a:moveTo>
                    <a:pt x="31" y="99"/>
                  </a:moveTo>
                  <a:lnTo>
                    <a:pt x="180" y="17"/>
                  </a:lnTo>
                  <a:lnTo>
                    <a:pt x="147" y="0"/>
                  </a:lnTo>
                  <a:lnTo>
                    <a:pt x="0" y="83"/>
                  </a:lnTo>
                  <a:lnTo>
                    <a:pt x="31" y="9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"/>
            <p:cNvSpPr>
              <a:spLocks noEditPoints="1"/>
            </p:cNvSpPr>
            <p:nvPr/>
          </p:nvSpPr>
          <p:spPr bwMode="auto">
            <a:xfrm>
              <a:off x="4934452" y="784859"/>
              <a:ext cx="764299" cy="390567"/>
            </a:xfrm>
            <a:custGeom>
              <a:avLst/>
              <a:gdLst>
                <a:gd name="T0" fmla="*/ 179 w 454"/>
                <a:gd name="T1" fmla="*/ 215 h 232"/>
                <a:gd name="T2" fmla="*/ 30 w 454"/>
                <a:gd name="T3" fmla="*/ 132 h 232"/>
                <a:gd name="T4" fmla="*/ 0 w 454"/>
                <a:gd name="T5" fmla="*/ 149 h 232"/>
                <a:gd name="T6" fmla="*/ 149 w 454"/>
                <a:gd name="T7" fmla="*/ 232 h 232"/>
                <a:gd name="T8" fmla="*/ 179 w 454"/>
                <a:gd name="T9" fmla="*/ 215 h 232"/>
                <a:gd name="T10" fmla="*/ 248 w 454"/>
                <a:gd name="T11" fmla="*/ 182 h 232"/>
                <a:gd name="T12" fmla="*/ 99 w 454"/>
                <a:gd name="T13" fmla="*/ 99 h 232"/>
                <a:gd name="T14" fmla="*/ 68 w 454"/>
                <a:gd name="T15" fmla="*/ 116 h 232"/>
                <a:gd name="T16" fmla="*/ 217 w 454"/>
                <a:gd name="T17" fmla="*/ 199 h 232"/>
                <a:gd name="T18" fmla="*/ 248 w 454"/>
                <a:gd name="T19" fmla="*/ 182 h 232"/>
                <a:gd name="T20" fmla="*/ 316 w 454"/>
                <a:gd name="T21" fmla="*/ 149 h 232"/>
                <a:gd name="T22" fmla="*/ 167 w 454"/>
                <a:gd name="T23" fmla="*/ 66 h 232"/>
                <a:gd name="T24" fmla="*/ 137 w 454"/>
                <a:gd name="T25" fmla="*/ 83 h 232"/>
                <a:gd name="T26" fmla="*/ 286 w 454"/>
                <a:gd name="T27" fmla="*/ 166 h 232"/>
                <a:gd name="T28" fmla="*/ 316 w 454"/>
                <a:gd name="T29" fmla="*/ 149 h 232"/>
                <a:gd name="T30" fmla="*/ 385 w 454"/>
                <a:gd name="T31" fmla="*/ 116 h 232"/>
                <a:gd name="T32" fmla="*/ 236 w 454"/>
                <a:gd name="T33" fmla="*/ 33 h 232"/>
                <a:gd name="T34" fmla="*/ 205 w 454"/>
                <a:gd name="T35" fmla="*/ 50 h 232"/>
                <a:gd name="T36" fmla="*/ 354 w 454"/>
                <a:gd name="T37" fmla="*/ 132 h 232"/>
                <a:gd name="T38" fmla="*/ 385 w 454"/>
                <a:gd name="T39" fmla="*/ 116 h 232"/>
                <a:gd name="T40" fmla="*/ 454 w 454"/>
                <a:gd name="T41" fmla="*/ 83 h 232"/>
                <a:gd name="T42" fmla="*/ 305 w 454"/>
                <a:gd name="T43" fmla="*/ 0 h 232"/>
                <a:gd name="T44" fmla="*/ 274 w 454"/>
                <a:gd name="T45" fmla="*/ 17 h 232"/>
                <a:gd name="T46" fmla="*/ 423 w 454"/>
                <a:gd name="T47" fmla="*/ 99 h 232"/>
                <a:gd name="T48" fmla="*/ 454 w 454"/>
                <a:gd name="T49" fmla="*/ 8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4" h="232">
                  <a:moveTo>
                    <a:pt x="179" y="215"/>
                  </a:moveTo>
                  <a:lnTo>
                    <a:pt x="30" y="132"/>
                  </a:lnTo>
                  <a:lnTo>
                    <a:pt x="0" y="149"/>
                  </a:lnTo>
                  <a:lnTo>
                    <a:pt x="149" y="232"/>
                  </a:lnTo>
                  <a:lnTo>
                    <a:pt x="179" y="215"/>
                  </a:lnTo>
                  <a:close/>
                  <a:moveTo>
                    <a:pt x="248" y="182"/>
                  </a:moveTo>
                  <a:lnTo>
                    <a:pt x="99" y="99"/>
                  </a:lnTo>
                  <a:lnTo>
                    <a:pt x="68" y="116"/>
                  </a:lnTo>
                  <a:lnTo>
                    <a:pt x="217" y="199"/>
                  </a:lnTo>
                  <a:lnTo>
                    <a:pt x="248" y="182"/>
                  </a:lnTo>
                  <a:close/>
                  <a:moveTo>
                    <a:pt x="316" y="149"/>
                  </a:moveTo>
                  <a:lnTo>
                    <a:pt x="167" y="66"/>
                  </a:lnTo>
                  <a:lnTo>
                    <a:pt x="137" y="83"/>
                  </a:lnTo>
                  <a:lnTo>
                    <a:pt x="286" y="166"/>
                  </a:lnTo>
                  <a:lnTo>
                    <a:pt x="316" y="149"/>
                  </a:lnTo>
                  <a:close/>
                  <a:moveTo>
                    <a:pt x="385" y="116"/>
                  </a:moveTo>
                  <a:lnTo>
                    <a:pt x="236" y="33"/>
                  </a:lnTo>
                  <a:lnTo>
                    <a:pt x="205" y="50"/>
                  </a:lnTo>
                  <a:lnTo>
                    <a:pt x="354" y="132"/>
                  </a:lnTo>
                  <a:lnTo>
                    <a:pt x="385" y="116"/>
                  </a:lnTo>
                  <a:close/>
                  <a:moveTo>
                    <a:pt x="454" y="83"/>
                  </a:moveTo>
                  <a:lnTo>
                    <a:pt x="305" y="0"/>
                  </a:lnTo>
                  <a:lnTo>
                    <a:pt x="274" y="17"/>
                  </a:lnTo>
                  <a:lnTo>
                    <a:pt x="423" y="99"/>
                  </a:lnTo>
                  <a:lnTo>
                    <a:pt x="454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"/>
            <p:cNvSpPr>
              <a:spLocks noEditPoints="1"/>
            </p:cNvSpPr>
            <p:nvPr/>
          </p:nvSpPr>
          <p:spPr bwMode="auto">
            <a:xfrm>
              <a:off x="4710549" y="6636625"/>
              <a:ext cx="737363" cy="235687"/>
            </a:xfrm>
            <a:custGeom>
              <a:avLst/>
              <a:gdLst>
                <a:gd name="T0" fmla="*/ 438 w 438"/>
                <a:gd name="T1" fmla="*/ 140 h 140"/>
                <a:gd name="T2" fmla="*/ 423 w 438"/>
                <a:gd name="T3" fmla="*/ 133 h 140"/>
                <a:gd name="T4" fmla="*/ 409 w 438"/>
                <a:gd name="T5" fmla="*/ 140 h 140"/>
                <a:gd name="T6" fmla="*/ 438 w 438"/>
                <a:gd name="T7" fmla="*/ 140 h 140"/>
                <a:gd name="T8" fmla="*/ 343 w 438"/>
                <a:gd name="T9" fmla="*/ 140 h 140"/>
                <a:gd name="T10" fmla="*/ 386 w 438"/>
                <a:gd name="T11" fmla="*/ 116 h 140"/>
                <a:gd name="T12" fmla="*/ 355 w 438"/>
                <a:gd name="T13" fmla="*/ 99 h 140"/>
                <a:gd name="T14" fmla="*/ 282 w 438"/>
                <a:gd name="T15" fmla="*/ 140 h 140"/>
                <a:gd name="T16" fmla="*/ 343 w 438"/>
                <a:gd name="T17" fmla="*/ 140 h 140"/>
                <a:gd name="T18" fmla="*/ 215 w 438"/>
                <a:gd name="T19" fmla="*/ 140 h 140"/>
                <a:gd name="T20" fmla="*/ 317 w 438"/>
                <a:gd name="T21" fmla="*/ 83 h 140"/>
                <a:gd name="T22" fmla="*/ 286 w 438"/>
                <a:gd name="T23" fmla="*/ 66 h 140"/>
                <a:gd name="T24" fmla="*/ 154 w 438"/>
                <a:gd name="T25" fmla="*/ 140 h 140"/>
                <a:gd name="T26" fmla="*/ 215 w 438"/>
                <a:gd name="T27" fmla="*/ 140 h 140"/>
                <a:gd name="T28" fmla="*/ 102 w 438"/>
                <a:gd name="T29" fmla="*/ 133 h 140"/>
                <a:gd name="T30" fmla="*/ 248 w 438"/>
                <a:gd name="T31" fmla="*/ 50 h 140"/>
                <a:gd name="T32" fmla="*/ 218 w 438"/>
                <a:gd name="T33" fmla="*/ 33 h 140"/>
                <a:gd name="T34" fmla="*/ 69 w 438"/>
                <a:gd name="T35" fmla="*/ 116 h 140"/>
                <a:gd name="T36" fmla="*/ 102 w 438"/>
                <a:gd name="T37" fmla="*/ 133 h 140"/>
                <a:gd name="T38" fmla="*/ 33 w 438"/>
                <a:gd name="T39" fmla="*/ 99 h 140"/>
                <a:gd name="T40" fmla="*/ 180 w 438"/>
                <a:gd name="T41" fmla="*/ 17 h 140"/>
                <a:gd name="T42" fmla="*/ 149 w 438"/>
                <a:gd name="T43" fmla="*/ 0 h 140"/>
                <a:gd name="T44" fmla="*/ 0 w 438"/>
                <a:gd name="T45" fmla="*/ 83 h 140"/>
                <a:gd name="T46" fmla="*/ 33 w 438"/>
                <a:gd name="T47" fmla="*/ 9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8" h="140">
                  <a:moveTo>
                    <a:pt x="438" y="140"/>
                  </a:moveTo>
                  <a:lnTo>
                    <a:pt x="423" y="133"/>
                  </a:lnTo>
                  <a:lnTo>
                    <a:pt x="409" y="140"/>
                  </a:lnTo>
                  <a:lnTo>
                    <a:pt x="438" y="140"/>
                  </a:lnTo>
                  <a:close/>
                  <a:moveTo>
                    <a:pt x="343" y="140"/>
                  </a:moveTo>
                  <a:lnTo>
                    <a:pt x="386" y="116"/>
                  </a:lnTo>
                  <a:lnTo>
                    <a:pt x="355" y="99"/>
                  </a:lnTo>
                  <a:lnTo>
                    <a:pt x="282" y="140"/>
                  </a:lnTo>
                  <a:lnTo>
                    <a:pt x="343" y="140"/>
                  </a:lnTo>
                  <a:close/>
                  <a:moveTo>
                    <a:pt x="215" y="140"/>
                  </a:moveTo>
                  <a:lnTo>
                    <a:pt x="317" y="83"/>
                  </a:lnTo>
                  <a:lnTo>
                    <a:pt x="286" y="66"/>
                  </a:lnTo>
                  <a:lnTo>
                    <a:pt x="154" y="140"/>
                  </a:lnTo>
                  <a:lnTo>
                    <a:pt x="215" y="140"/>
                  </a:lnTo>
                  <a:close/>
                  <a:moveTo>
                    <a:pt x="102" y="133"/>
                  </a:moveTo>
                  <a:lnTo>
                    <a:pt x="248" y="50"/>
                  </a:lnTo>
                  <a:lnTo>
                    <a:pt x="218" y="33"/>
                  </a:lnTo>
                  <a:lnTo>
                    <a:pt x="69" y="116"/>
                  </a:lnTo>
                  <a:lnTo>
                    <a:pt x="102" y="133"/>
                  </a:lnTo>
                  <a:close/>
                  <a:moveTo>
                    <a:pt x="33" y="99"/>
                  </a:moveTo>
                  <a:lnTo>
                    <a:pt x="180" y="17"/>
                  </a:lnTo>
                  <a:lnTo>
                    <a:pt x="149" y="0"/>
                  </a:lnTo>
                  <a:lnTo>
                    <a:pt x="0" y="83"/>
                  </a:lnTo>
                  <a:lnTo>
                    <a:pt x="33" y="9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2"/>
            <p:cNvSpPr>
              <a:spLocks noEditPoints="1"/>
            </p:cNvSpPr>
            <p:nvPr/>
          </p:nvSpPr>
          <p:spPr bwMode="auto">
            <a:xfrm>
              <a:off x="3528748" y="6636625"/>
              <a:ext cx="735679" cy="235687"/>
            </a:xfrm>
            <a:custGeom>
              <a:avLst/>
              <a:gdLst>
                <a:gd name="T0" fmla="*/ 28 w 437"/>
                <a:gd name="T1" fmla="*/ 140 h 140"/>
                <a:gd name="T2" fmla="*/ 14 w 437"/>
                <a:gd name="T3" fmla="*/ 133 h 140"/>
                <a:gd name="T4" fmla="*/ 0 w 437"/>
                <a:gd name="T5" fmla="*/ 140 h 140"/>
                <a:gd name="T6" fmla="*/ 28 w 437"/>
                <a:gd name="T7" fmla="*/ 140 h 140"/>
                <a:gd name="T8" fmla="*/ 156 w 437"/>
                <a:gd name="T9" fmla="*/ 140 h 140"/>
                <a:gd name="T10" fmla="*/ 82 w 437"/>
                <a:gd name="T11" fmla="*/ 99 h 140"/>
                <a:gd name="T12" fmla="*/ 52 w 437"/>
                <a:gd name="T13" fmla="*/ 116 h 140"/>
                <a:gd name="T14" fmla="*/ 94 w 437"/>
                <a:gd name="T15" fmla="*/ 140 h 140"/>
                <a:gd name="T16" fmla="*/ 156 w 437"/>
                <a:gd name="T17" fmla="*/ 140 h 140"/>
                <a:gd name="T18" fmla="*/ 283 w 437"/>
                <a:gd name="T19" fmla="*/ 140 h 140"/>
                <a:gd name="T20" fmla="*/ 151 w 437"/>
                <a:gd name="T21" fmla="*/ 66 h 140"/>
                <a:gd name="T22" fmla="*/ 120 w 437"/>
                <a:gd name="T23" fmla="*/ 83 h 140"/>
                <a:gd name="T24" fmla="*/ 222 w 437"/>
                <a:gd name="T25" fmla="*/ 140 h 140"/>
                <a:gd name="T26" fmla="*/ 283 w 437"/>
                <a:gd name="T27" fmla="*/ 140 h 140"/>
                <a:gd name="T28" fmla="*/ 369 w 437"/>
                <a:gd name="T29" fmla="*/ 116 h 140"/>
                <a:gd name="T30" fmla="*/ 220 w 437"/>
                <a:gd name="T31" fmla="*/ 33 h 140"/>
                <a:gd name="T32" fmla="*/ 189 w 437"/>
                <a:gd name="T33" fmla="*/ 50 h 140"/>
                <a:gd name="T34" fmla="*/ 335 w 437"/>
                <a:gd name="T35" fmla="*/ 133 h 140"/>
                <a:gd name="T36" fmla="*/ 369 w 437"/>
                <a:gd name="T37" fmla="*/ 116 h 140"/>
                <a:gd name="T38" fmla="*/ 437 w 437"/>
                <a:gd name="T39" fmla="*/ 83 h 140"/>
                <a:gd name="T40" fmla="*/ 288 w 437"/>
                <a:gd name="T41" fmla="*/ 0 h 140"/>
                <a:gd name="T42" fmla="*/ 257 w 437"/>
                <a:gd name="T43" fmla="*/ 17 h 140"/>
                <a:gd name="T44" fmla="*/ 404 w 437"/>
                <a:gd name="T45" fmla="*/ 99 h 140"/>
                <a:gd name="T46" fmla="*/ 437 w 437"/>
                <a:gd name="T47" fmla="*/ 8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7" h="140">
                  <a:moveTo>
                    <a:pt x="28" y="140"/>
                  </a:moveTo>
                  <a:lnTo>
                    <a:pt x="14" y="133"/>
                  </a:lnTo>
                  <a:lnTo>
                    <a:pt x="0" y="140"/>
                  </a:lnTo>
                  <a:lnTo>
                    <a:pt x="28" y="140"/>
                  </a:lnTo>
                  <a:close/>
                  <a:moveTo>
                    <a:pt x="156" y="140"/>
                  </a:moveTo>
                  <a:lnTo>
                    <a:pt x="82" y="99"/>
                  </a:lnTo>
                  <a:lnTo>
                    <a:pt x="52" y="116"/>
                  </a:lnTo>
                  <a:lnTo>
                    <a:pt x="94" y="140"/>
                  </a:lnTo>
                  <a:lnTo>
                    <a:pt x="156" y="140"/>
                  </a:lnTo>
                  <a:close/>
                  <a:moveTo>
                    <a:pt x="283" y="140"/>
                  </a:moveTo>
                  <a:lnTo>
                    <a:pt x="151" y="66"/>
                  </a:lnTo>
                  <a:lnTo>
                    <a:pt x="120" y="83"/>
                  </a:lnTo>
                  <a:lnTo>
                    <a:pt x="222" y="140"/>
                  </a:lnTo>
                  <a:lnTo>
                    <a:pt x="283" y="140"/>
                  </a:lnTo>
                  <a:close/>
                  <a:moveTo>
                    <a:pt x="369" y="116"/>
                  </a:moveTo>
                  <a:lnTo>
                    <a:pt x="220" y="33"/>
                  </a:lnTo>
                  <a:lnTo>
                    <a:pt x="189" y="50"/>
                  </a:lnTo>
                  <a:lnTo>
                    <a:pt x="335" y="133"/>
                  </a:lnTo>
                  <a:lnTo>
                    <a:pt x="369" y="116"/>
                  </a:lnTo>
                  <a:close/>
                  <a:moveTo>
                    <a:pt x="437" y="83"/>
                  </a:moveTo>
                  <a:lnTo>
                    <a:pt x="288" y="0"/>
                  </a:lnTo>
                  <a:lnTo>
                    <a:pt x="257" y="17"/>
                  </a:lnTo>
                  <a:lnTo>
                    <a:pt x="404" y="99"/>
                  </a:lnTo>
                  <a:lnTo>
                    <a:pt x="437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4197089" y="-8059"/>
              <a:ext cx="454539" cy="127944"/>
            </a:xfrm>
            <a:custGeom>
              <a:avLst/>
              <a:gdLst>
                <a:gd name="T0" fmla="*/ 0 w 270"/>
                <a:gd name="T1" fmla="*/ 0 h 76"/>
                <a:gd name="T2" fmla="*/ 132 w 270"/>
                <a:gd name="T3" fmla="*/ 76 h 76"/>
                <a:gd name="T4" fmla="*/ 270 w 270"/>
                <a:gd name="T5" fmla="*/ 0 h 76"/>
                <a:gd name="T6" fmla="*/ 0 w 270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76">
                  <a:moveTo>
                    <a:pt x="0" y="0"/>
                  </a:moveTo>
                  <a:lnTo>
                    <a:pt x="132" y="76"/>
                  </a:lnTo>
                  <a:lnTo>
                    <a:pt x="2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parking_lot_lines"/>
            <p:cNvSpPr>
              <a:spLocks noEditPoints="1"/>
            </p:cNvSpPr>
            <p:nvPr/>
          </p:nvSpPr>
          <p:spPr bwMode="auto">
            <a:xfrm>
              <a:off x="2102561" y="2509766"/>
              <a:ext cx="6975535" cy="4033781"/>
            </a:xfrm>
            <a:custGeom>
              <a:avLst/>
              <a:gdLst>
                <a:gd name="T0" fmla="*/ 2515 w 4152"/>
                <a:gd name="T1" fmla="*/ 11 h 2401"/>
                <a:gd name="T2" fmla="*/ 2823 w 4152"/>
                <a:gd name="T3" fmla="*/ 178 h 2401"/>
                <a:gd name="T4" fmla="*/ 2599 w 4152"/>
                <a:gd name="T5" fmla="*/ 305 h 2401"/>
                <a:gd name="T6" fmla="*/ 2291 w 4152"/>
                <a:gd name="T7" fmla="*/ 138 h 2401"/>
                <a:gd name="T8" fmla="*/ 2599 w 4152"/>
                <a:gd name="T9" fmla="*/ 305 h 2401"/>
                <a:gd name="T10" fmla="*/ 2086 w 4152"/>
                <a:gd name="T11" fmla="*/ 254 h 2401"/>
                <a:gd name="T12" fmla="*/ 2362 w 4152"/>
                <a:gd name="T13" fmla="*/ 442 h 2401"/>
                <a:gd name="T14" fmla="*/ 754 w 4152"/>
                <a:gd name="T15" fmla="*/ 1368 h 2401"/>
                <a:gd name="T16" fmla="*/ 447 w 4152"/>
                <a:gd name="T17" fmla="*/ 1199 h 2401"/>
                <a:gd name="T18" fmla="*/ 754 w 4152"/>
                <a:gd name="T19" fmla="*/ 1368 h 2401"/>
                <a:gd name="T20" fmla="*/ 241 w 4152"/>
                <a:gd name="T21" fmla="*/ 1317 h 2401"/>
                <a:gd name="T22" fmla="*/ 515 w 4152"/>
                <a:gd name="T23" fmla="*/ 1503 h 2401"/>
                <a:gd name="T24" fmla="*/ 308 w 4152"/>
                <a:gd name="T25" fmla="*/ 1623 h 2401"/>
                <a:gd name="T26" fmla="*/ 0 w 4152"/>
                <a:gd name="T27" fmla="*/ 1454 h 2401"/>
                <a:gd name="T28" fmla="*/ 308 w 4152"/>
                <a:gd name="T29" fmla="*/ 1623 h 2401"/>
                <a:gd name="T30" fmla="*/ 3862 w 4152"/>
                <a:gd name="T31" fmla="*/ 817 h 2401"/>
                <a:gd name="T32" fmla="*/ 4136 w 4152"/>
                <a:gd name="T33" fmla="*/ 1003 h 2401"/>
                <a:gd name="T34" fmla="*/ 3929 w 4152"/>
                <a:gd name="T35" fmla="*/ 1123 h 2401"/>
                <a:gd name="T36" fmla="*/ 3621 w 4152"/>
                <a:gd name="T37" fmla="*/ 954 h 2401"/>
                <a:gd name="T38" fmla="*/ 3929 w 4152"/>
                <a:gd name="T39" fmla="*/ 1123 h 2401"/>
                <a:gd name="T40" fmla="*/ 3415 w 4152"/>
                <a:gd name="T41" fmla="*/ 1072 h 2401"/>
                <a:gd name="T42" fmla="*/ 3690 w 4152"/>
                <a:gd name="T43" fmla="*/ 1259 h 2401"/>
                <a:gd name="T44" fmla="*/ 3484 w 4152"/>
                <a:gd name="T45" fmla="*/ 1376 h 2401"/>
                <a:gd name="T46" fmla="*/ 3176 w 4152"/>
                <a:gd name="T47" fmla="*/ 1209 h 2401"/>
                <a:gd name="T48" fmla="*/ 3484 w 4152"/>
                <a:gd name="T49" fmla="*/ 1376 h 2401"/>
                <a:gd name="T50" fmla="*/ 2970 w 4152"/>
                <a:gd name="T51" fmla="*/ 1325 h 2401"/>
                <a:gd name="T52" fmla="*/ 3245 w 4152"/>
                <a:gd name="T53" fmla="*/ 1514 h 2401"/>
                <a:gd name="T54" fmla="*/ 3037 w 4152"/>
                <a:gd name="T55" fmla="*/ 1632 h 2401"/>
                <a:gd name="T56" fmla="*/ 2729 w 4152"/>
                <a:gd name="T57" fmla="*/ 1463 h 2401"/>
                <a:gd name="T58" fmla="*/ 3037 w 4152"/>
                <a:gd name="T59" fmla="*/ 1632 h 2401"/>
                <a:gd name="T60" fmla="*/ 2524 w 4152"/>
                <a:gd name="T61" fmla="*/ 1581 h 2401"/>
                <a:gd name="T62" fmla="*/ 2798 w 4152"/>
                <a:gd name="T63" fmla="*/ 1767 h 2401"/>
                <a:gd name="T64" fmla="*/ 2592 w 4152"/>
                <a:gd name="T65" fmla="*/ 1887 h 2401"/>
                <a:gd name="T66" fmla="*/ 2283 w 4152"/>
                <a:gd name="T67" fmla="*/ 1718 h 2401"/>
                <a:gd name="T68" fmla="*/ 2592 w 4152"/>
                <a:gd name="T69" fmla="*/ 1887 h 2401"/>
                <a:gd name="T70" fmla="*/ 2079 w 4152"/>
                <a:gd name="T71" fmla="*/ 1836 h 2401"/>
                <a:gd name="T72" fmla="*/ 2353 w 4152"/>
                <a:gd name="T73" fmla="*/ 2022 h 2401"/>
                <a:gd name="T74" fmla="*/ 2147 w 4152"/>
                <a:gd name="T75" fmla="*/ 2138 h 2401"/>
                <a:gd name="T76" fmla="*/ 1839 w 4152"/>
                <a:gd name="T77" fmla="*/ 1970 h 2401"/>
                <a:gd name="T78" fmla="*/ 2147 w 4152"/>
                <a:gd name="T79" fmla="*/ 2138 h 2401"/>
                <a:gd name="T80" fmla="*/ 1634 w 4152"/>
                <a:gd name="T81" fmla="*/ 2087 h 2401"/>
                <a:gd name="T82" fmla="*/ 1908 w 4152"/>
                <a:gd name="T83" fmla="*/ 2274 h 2401"/>
                <a:gd name="T84" fmla="*/ 1701 w 4152"/>
                <a:gd name="T85" fmla="*/ 2392 h 2401"/>
                <a:gd name="T86" fmla="*/ 1393 w 4152"/>
                <a:gd name="T87" fmla="*/ 2225 h 2401"/>
                <a:gd name="T88" fmla="*/ 1701 w 4152"/>
                <a:gd name="T89" fmla="*/ 2392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2" h="2401">
                  <a:moveTo>
                    <a:pt x="2807" y="187"/>
                  </a:moveTo>
                  <a:lnTo>
                    <a:pt x="2515" y="11"/>
                  </a:lnTo>
                  <a:lnTo>
                    <a:pt x="2532" y="0"/>
                  </a:lnTo>
                  <a:lnTo>
                    <a:pt x="2823" y="178"/>
                  </a:lnTo>
                  <a:lnTo>
                    <a:pt x="2807" y="187"/>
                  </a:lnTo>
                  <a:close/>
                  <a:moveTo>
                    <a:pt x="2599" y="305"/>
                  </a:moveTo>
                  <a:lnTo>
                    <a:pt x="2309" y="127"/>
                  </a:lnTo>
                  <a:lnTo>
                    <a:pt x="2291" y="138"/>
                  </a:lnTo>
                  <a:lnTo>
                    <a:pt x="2583" y="315"/>
                  </a:lnTo>
                  <a:lnTo>
                    <a:pt x="2599" y="305"/>
                  </a:lnTo>
                  <a:close/>
                  <a:moveTo>
                    <a:pt x="2376" y="433"/>
                  </a:moveTo>
                  <a:lnTo>
                    <a:pt x="2086" y="254"/>
                  </a:lnTo>
                  <a:lnTo>
                    <a:pt x="2068" y="264"/>
                  </a:lnTo>
                  <a:lnTo>
                    <a:pt x="2362" y="442"/>
                  </a:lnTo>
                  <a:lnTo>
                    <a:pt x="2376" y="433"/>
                  </a:lnTo>
                  <a:close/>
                  <a:moveTo>
                    <a:pt x="754" y="1368"/>
                  </a:moveTo>
                  <a:lnTo>
                    <a:pt x="464" y="1190"/>
                  </a:lnTo>
                  <a:lnTo>
                    <a:pt x="447" y="1199"/>
                  </a:lnTo>
                  <a:lnTo>
                    <a:pt x="739" y="1376"/>
                  </a:lnTo>
                  <a:lnTo>
                    <a:pt x="754" y="1368"/>
                  </a:lnTo>
                  <a:close/>
                  <a:moveTo>
                    <a:pt x="531" y="1494"/>
                  </a:moveTo>
                  <a:lnTo>
                    <a:pt x="241" y="1317"/>
                  </a:lnTo>
                  <a:lnTo>
                    <a:pt x="223" y="1327"/>
                  </a:lnTo>
                  <a:lnTo>
                    <a:pt x="515" y="1503"/>
                  </a:lnTo>
                  <a:lnTo>
                    <a:pt x="531" y="1494"/>
                  </a:lnTo>
                  <a:close/>
                  <a:moveTo>
                    <a:pt x="308" y="1623"/>
                  </a:moveTo>
                  <a:lnTo>
                    <a:pt x="18" y="1443"/>
                  </a:lnTo>
                  <a:lnTo>
                    <a:pt x="0" y="1454"/>
                  </a:lnTo>
                  <a:lnTo>
                    <a:pt x="292" y="1632"/>
                  </a:lnTo>
                  <a:lnTo>
                    <a:pt x="308" y="1623"/>
                  </a:lnTo>
                  <a:close/>
                  <a:moveTo>
                    <a:pt x="4152" y="995"/>
                  </a:moveTo>
                  <a:lnTo>
                    <a:pt x="3862" y="817"/>
                  </a:lnTo>
                  <a:lnTo>
                    <a:pt x="3844" y="827"/>
                  </a:lnTo>
                  <a:lnTo>
                    <a:pt x="4136" y="1003"/>
                  </a:lnTo>
                  <a:lnTo>
                    <a:pt x="4152" y="995"/>
                  </a:lnTo>
                  <a:close/>
                  <a:moveTo>
                    <a:pt x="3929" y="1123"/>
                  </a:moveTo>
                  <a:lnTo>
                    <a:pt x="3639" y="944"/>
                  </a:lnTo>
                  <a:lnTo>
                    <a:pt x="3621" y="954"/>
                  </a:lnTo>
                  <a:lnTo>
                    <a:pt x="3913" y="1132"/>
                  </a:lnTo>
                  <a:lnTo>
                    <a:pt x="3929" y="1123"/>
                  </a:lnTo>
                  <a:close/>
                  <a:moveTo>
                    <a:pt x="3705" y="1250"/>
                  </a:moveTo>
                  <a:lnTo>
                    <a:pt x="3415" y="1072"/>
                  </a:lnTo>
                  <a:lnTo>
                    <a:pt x="3398" y="1081"/>
                  </a:lnTo>
                  <a:lnTo>
                    <a:pt x="3690" y="1259"/>
                  </a:lnTo>
                  <a:lnTo>
                    <a:pt x="3705" y="1250"/>
                  </a:lnTo>
                  <a:close/>
                  <a:moveTo>
                    <a:pt x="3484" y="1376"/>
                  </a:moveTo>
                  <a:lnTo>
                    <a:pt x="3194" y="1199"/>
                  </a:lnTo>
                  <a:lnTo>
                    <a:pt x="3176" y="1209"/>
                  </a:lnTo>
                  <a:lnTo>
                    <a:pt x="3468" y="1385"/>
                  </a:lnTo>
                  <a:lnTo>
                    <a:pt x="3484" y="1376"/>
                  </a:lnTo>
                  <a:close/>
                  <a:moveTo>
                    <a:pt x="3260" y="1505"/>
                  </a:moveTo>
                  <a:lnTo>
                    <a:pt x="2970" y="1325"/>
                  </a:lnTo>
                  <a:lnTo>
                    <a:pt x="2953" y="1336"/>
                  </a:lnTo>
                  <a:lnTo>
                    <a:pt x="3245" y="1514"/>
                  </a:lnTo>
                  <a:lnTo>
                    <a:pt x="3260" y="1505"/>
                  </a:lnTo>
                  <a:close/>
                  <a:moveTo>
                    <a:pt x="3037" y="1632"/>
                  </a:moveTo>
                  <a:lnTo>
                    <a:pt x="2747" y="1454"/>
                  </a:lnTo>
                  <a:lnTo>
                    <a:pt x="2729" y="1463"/>
                  </a:lnTo>
                  <a:lnTo>
                    <a:pt x="3021" y="1640"/>
                  </a:lnTo>
                  <a:lnTo>
                    <a:pt x="3037" y="1632"/>
                  </a:lnTo>
                  <a:close/>
                  <a:moveTo>
                    <a:pt x="2814" y="1758"/>
                  </a:moveTo>
                  <a:lnTo>
                    <a:pt x="2524" y="1581"/>
                  </a:lnTo>
                  <a:lnTo>
                    <a:pt x="2506" y="1591"/>
                  </a:lnTo>
                  <a:lnTo>
                    <a:pt x="2798" y="1767"/>
                  </a:lnTo>
                  <a:lnTo>
                    <a:pt x="2814" y="1758"/>
                  </a:lnTo>
                  <a:close/>
                  <a:moveTo>
                    <a:pt x="2592" y="1887"/>
                  </a:moveTo>
                  <a:lnTo>
                    <a:pt x="2300" y="1707"/>
                  </a:lnTo>
                  <a:lnTo>
                    <a:pt x="2283" y="1718"/>
                  </a:lnTo>
                  <a:lnTo>
                    <a:pt x="2576" y="1896"/>
                  </a:lnTo>
                  <a:lnTo>
                    <a:pt x="2592" y="1887"/>
                  </a:lnTo>
                  <a:close/>
                  <a:moveTo>
                    <a:pt x="2369" y="2014"/>
                  </a:moveTo>
                  <a:lnTo>
                    <a:pt x="2079" y="1836"/>
                  </a:lnTo>
                  <a:lnTo>
                    <a:pt x="2061" y="1845"/>
                  </a:lnTo>
                  <a:lnTo>
                    <a:pt x="2353" y="2022"/>
                  </a:lnTo>
                  <a:lnTo>
                    <a:pt x="2369" y="2014"/>
                  </a:lnTo>
                  <a:close/>
                  <a:moveTo>
                    <a:pt x="2147" y="2138"/>
                  </a:moveTo>
                  <a:lnTo>
                    <a:pt x="1857" y="1959"/>
                  </a:lnTo>
                  <a:lnTo>
                    <a:pt x="1839" y="1970"/>
                  </a:lnTo>
                  <a:lnTo>
                    <a:pt x="2131" y="2147"/>
                  </a:lnTo>
                  <a:lnTo>
                    <a:pt x="2147" y="2138"/>
                  </a:lnTo>
                  <a:close/>
                  <a:moveTo>
                    <a:pt x="1924" y="2265"/>
                  </a:moveTo>
                  <a:lnTo>
                    <a:pt x="1634" y="2087"/>
                  </a:lnTo>
                  <a:lnTo>
                    <a:pt x="1616" y="2098"/>
                  </a:lnTo>
                  <a:lnTo>
                    <a:pt x="1908" y="2274"/>
                  </a:lnTo>
                  <a:lnTo>
                    <a:pt x="1924" y="2265"/>
                  </a:lnTo>
                  <a:close/>
                  <a:moveTo>
                    <a:pt x="1701" y="2392"/>
                  </a:moveTo>
                  <a:lnTo>
                    <a:pt x="1410" y="2214"/>
                  </a:lnTo>
                  <a:lnTo>
                    <a:pt x="1393" y="2225"/>
                  </a:lnTo>
                  <a:lnTo>
                    <a:pt x="1685" y="2401"/>
                  </a:lnTo>
                  <a:lnTo>
                    <a:pt x="1701" y="2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Freeform 20"/>
          <p:cNvSpPr>
            <a:spLocks noEditPoints="1"/>
          </p:cNvSpPr>
          <p:nvPr/>
        </p:nvSpPr>
        <p:spPr bwMode="auto">
          <a:xfrm>
            <a:off x="4788239" y="-180974"/>
            <a:ext cx="764299" cy="390567"/>
          </a:xfrm>
          <a:custGeom>
            <a:avLst/>
            <a:gdLst>
              <a:gd name="T0" fmla="*/ 179 w 454"/>
              <a:gd name="T1" fmla="*/ 215 h 232"/>
              <a:gd name="T2" fmla="*/ 30 w 454"/>
              <a:gd name="T3" fmla="*/ 132 h 232"/>
              <a:gd name="T4" fmla="*/ 0 w 454"/>
              <a:gd name="T5" fmla="*/ 149 h 232"/>
              <a:gd name="T6" fmla="*/ 149 w 454"/>
              <a:gd name="T7" fmla="*/ 232 h 232"/>
              <a:gd name="T8" fmla="*/ 179 w 454"/>
              <a:gd name="T9" fmla="*/ 215 h 232"/>
              <a:gd name="T10" fmla="*/ 248 w 454"/>
              <a:gd name="T11" fmla="*/ 182 h 232"/>
              <a:gd name="T12" fmla="*/ 99 w 454"/>
              <a:gd name="T13" fmla="*/ 99 h 232"/>
              <a:gd name="T14" fmla="*/ 68 w 454"/>
              <a:gd name="T15" fmla="*/ 116 h 232"/>
              <a:gd name="T16" fmla="*/ 217 w 454"/>
              <a:gd name="T17" fmla="*/ 199 h 232"/>
              <a:gd name="T18" fmla="*/ 248 w 454"/>
              <a:gd name="T19" fmla="*/ 182 h 232"/>
              <a:gd name="T20" fmla="*/ 316 w 454"/>
              <a:gd name="T21" fmla="*/ 149 h 232"/>
              <a:gd name="T22" fmla="*/ 167 w 454"/>
              <a:gd name="T23" fmla="*/ 66 h 232"/>
              <a:gd name="T24" fmla="*/ 137 w 454"/>
              <a:gd name="T25" fmla="*/ 83 h 232"/>
              <a:gd name="T26" fmla="*/ 286 w 454"/>
              <a:gd name="T27" fmla="*/ 166 h 232"/>
              <a:gd name="T28" fmla="*/ 316 w 454"/>
              <a:gd name="T29" fmla="*/ 149 h 232"/>
              <a:gd name="T30" fmla="*/ 385 w 454"/>
              <a:gd name="T31" fmla="*/ 116 h 232"/>
              <a:gd name="T32" fmla="*/ 236 w 454"/>
              <a:gd name="T33" fmla="*/ 33 h 232"/>
              <a:gd name="T34" fmla="*/ 205 w 454"/>
              <a:gd name="T35" fmla="*/ 50 h 232"/>
              <a:gd name="T36" fmla="*/ 354 w 454"/>
              <a:gd name="T37" fmla="*/ 132 h 232"/>
              <a:gd name="T38" fmla="*/ 385 w 454"/>
              <a:gd name="T39" fmla="*/ 116 h 232"/>
              <a:gd name="T40" fmla="*/ 454 w 454"/>
              <a:gd name="T41" fmla="*/ 83 h 232"/>
              <a:gd name="T42" fmla="*/ 305 w 454"/>
              <a:gd name="T43" fmla="*/ 0 h 232"/>
              <a:gd name="T44" fmla="*/ 274 w 454"/>
              <a:gd name="T45" fmla="*/ 17 h 232"/>
              <a:gd name="T46" fmla="*/ 423 w 454"/>
              <a:gd name="T47" fmla="*/ 99 h 232"/>
              <a:gd name="T48" fmla="*/ 454 w 454"/>
              <a:gd name="T49" fmla="*/ 8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4" h="232">
                <a:moveTo>
                  <a:pt x="179" y="215"/>
                </a:moveTo>
                <a:lnTo>
                  <a:pt x="30" y="132"/>
                </a:lnTo>
                <a:lnTo>
                  <a:pt x="0" y="149"/>
                </a:lnTo>
                <a:lnTo>
                  <a:pt x="149" y="232"/>
                </a:lnTo>
                <a:lnTo>
                  <a:pt x="179" y="215"/>
                </a:lnTo>
                <a:close/>
                <a:moveTo>
                  <a:pt x="248" y="182"/>
                </a:moveTo>
                <a:lnTo>
                  <a:pt x="99" y="99"/>
                </a:lnTo>
                <a:lnTo>
                  <a:pt x="68" y="116"/>
                </a:lnTo>
                <a:lnTo>
                  <a:pt x="217" y="199"/>
                </a:lnTo>
                <a:lnTo>
                  <a:pt x="248" y="182"/>
                </a:lnTo>
                <a:close/>
                <a:moveTo>
                  <a:pt x="316" y="149"/>
                </a:moveTo>
                <a:lnTo>
                  <a:pt x="167" y="66"/>
                </a:lnTo>
                <a:lnTo>
                  <a:pt x="137" y="83"/>
                </a:lnTo>
                <a:lnTo>
                  <a:pt x="286" y="166"/>
                </a:lnTo>
                <a:lnTo>
                  <a:pt x="316" y="149"/>
                </a:lnTo>
                <a:close/>
                <a:moveTo>
                  <a:pt x="385" y="116"/>
                </a:moveTo>
                <a:lnTo>
                  <a:pt x="236" y="33"/>
                </a:lnTo>
                <a:lnTo>
                  <a:pt x="205" y="50"/>
                </a:lnTo>
                <a:lnTo>
                  <a:pt x="354" y="132"/>
                </a:lnTo>
                <a:lnTo>
                  <a:pt x="385" y="116"/>
                </a:lnTo>
                <a:close/>
                <a:moveTo>
                  <a:pt x="454" y="83"/>
                </a:moveTo>
                <a:lnTo>
                  <a:pt x="305" y="0"/>
                </a:lnTo>
                <a:lnTo>
                  <a:pt x="274" y="17"/>
                </a:lnTo>
                <a:lnTo>
                  <a:pt x="423" y="99"/>
                </a:lnTo>
                <a:lnTo>
                  <a:pt x="454" y="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" name="lg_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19" y="506743"/>
            <a:ext cx="930716" cy="1240955"/>
          </a:xfrm>
          <a:prstGeom prst="rect">
            <a:avLst/>
          </a:prstGeom>
        </p:spPr>
      </p:pic>
      <p:pic>
        <p:nvPicPr>
          <p:cNvPr id="50" name="blue_c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05" y="955416"/>
            <a:ext cx="921488" cy="801619"/>
          </a:xfrm>
          <a:prstGeom prst="rect">
            <a:avLst/>
          </a:prstGeom>
        </p:spPr>
      </p:pic>
      <p:pic>
        <p:nvPicPr>
          <p:cNvPr id="12" name="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18" y="1267091"/>
            <a:ext cx="893018" cy="1426548"/>
          </a:xfrm>
          <a:prstGeom prst="rect">
            <a:avLst/>
          </a:prstGeom>
        </p:spPr>
      </p:pic>
      <p:pic>
        <p:nvPicPr>
          <p:cNvPr id="51" name="grey_car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63" y="4463943"/>
            <a:ext cx="1000013" cy="887017"/>
          </a:xfrm>
          <a:prstGeom prst="rect">
            <a:avLst/>
          </a:prstGeom>
        </p:spPr>
      </p:pic>
      <p:pic>
        <p:nvPicPr>
          <p:cNvPr id="36" name="lg_tre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37" y="2652271"/>
            <a:ext cx="900716" cy="1200953"/>
          </a:xfrm>
          <a:prstGeom prst="rect">
            <a:avLst/>
          </a:prstGeom>
        </p:spPr>
      </p:pic>
      <p:pic>
        <p:nvPicPr>
          <p:cNvPr id="13" name="Schoo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47" y="648029"/>
            <a:ext cx="4896317" cy="3948164"/>
          </a:xfrm>
          <a:prstGeom prst="rect">
            <a:avLst/>
          </a:prstGeom>
        </p:spPr>
      </p:pic>
      <p:pic>
        <p:nvPicPr>
          <p:cNvPr id="2" name="boy_student_backpack_fro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83" y="2959155"/>
            <a:ext cx="479208" cy="638944"/>
          </a:xfrm>
          <a:prstGeom prst="rect">
            <a:avLst/>
          </a:prstGeom>
        </p:spPr>
      </p:pic>
      <p:pic>
        <p:nvPicPr>
          <p:cNvPr id="16" name="red_car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8805" y="4368325"/>
            <a:ext cx="1029591" cy="913763"/>
          </a:xfrm>
          <a:prstGeom prst="rect">
            <a:avLst/>
          </a:prstGeom>
        </p:spPr>
      </p:pic>
      <p:pic>
        <p:nvPicPr>
          <p:cNvPr id="3" name="tre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58" y="2643940"/>
            <a:ext cx="951286" cy="1519626"/>
          </a:xfrm>
          <a:prstGeom prst="rect">
            <a:avLst/>
          </a:prstGeom>
        </p:spPr>
      </p:pic>
      <p:pic>
        <p:nvPicPr>
          <p:cNvPr id="4" name="lg_tre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65" y="3013124"/>
            <a:ext cx="1584773" cy="2113031"/>
          </a:xfrm>
          <a:prstGeom prst="rect">
            <a:avLst/>
          </a:prstGeom>
        </p:spPr>
      </p:pic>
      <p:pic>
        <p:nvPicPr>
          <p:cNvPr id="32" name="bus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80" y="2152437"/>
            <a:ext cx="1732664" cy="1354943"/>
          </a:xfrm>
          <a:prstGeom prst="rect">
            <a:avLst/>
          </a:prstGeom>
        </p:spPr>
      </p:pic>
      <p:pic>
        <p:nvPicPr>
          <p:cNvPr id="54" name="female_student_back_backpack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03" y="3697905"/>
            <a:ext cx="250475" cy="521480"/>
          </a:xfrm>
          <a:prstGeom prst="rect">
            <a:avLst/>
          </a:prstGeom>
        </p:spPr>
      </p:pic>
      <p:pic>
        <p:nvPicPr>
          <p:cNvPr id="33" name="boy_stand_backpack_back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81" y="3520200"/>
            <a:ext cx="465150" cy="620200"/>
          </a:xfrm>
          <a:prstGeom prst="rect">
            <a:avLst/>
          </a:prstGeom>
        </p:spPr>
      </p:pic>
      <p:pic>
        <p:nvPicPr>
          <p:cNvPr id="34" name="male_front_bicycl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67" y="4738144"/>
            <a:ext cx="521657" cy="695543"/>
          </a:xfrm>
          <a:prstGeom prst="rect">
            <a:avLst/>
          </a:prstGeom>
        </p:spPr>
      </p:pic>
      <p:pic>
        <p:nvPicPr>
          <p:cNvPr id="56" name="female_fron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12" y="3174892"/>
            <a:ext cx="286571" cy="698951"/>
          </a:xfrm>
          <a:prstGeom prst="rect">
            <a:avLst/>
          </a:prstGeom>
        </p:spPr>
      </p:pic>
      <p:pic>
        <p:nvPicPr>
          <p:cNvPr id="35" name="lg_tree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54" y="4646788"/>
            <a:ext cx="1224589" cy="1632785"/>
          </a:xfrm>
          <a:prstGeom prst="rect">
            <a:avLst/>
          </a:prstGeom>
        </p:spPr>
      </p:pic>
      <p:pic>
        <p:nvPicPr>
          <p:cNvPr id="91" name="lg_tree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12" y="159500"/>
            <a:ext cx="1240050" cy="1653400"/>
          </a:xfrm>
          <a:prstGeom prst="rect">
            <a:avLst/>
          </a:prstGeom>
        </p:spPr>
      </p:pic>
      <p:pic>
        <p:nvPicPr>
          <p:cNvPr id="37" name="tree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03" y="943921"/>
            <a:ext cx="516176" cy="824564"/>
          </a:xfrm>
          <a:prstGeom prst="rect">
            <a:avLst/>
          </a:prstGeom>
        </p:spPr>
      </p:pic>
      <p:pic>
        <p:nvPicPr>
          <p:cNvPr id="39" name="tre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33" y="1139584"/>
            <a:ext cx="541678" cy="865302"/>
          </a:xfrm>
          <a:prstGeom prst="rect">
            <a:avLst/>
          </a:prstGeom>
        </p:spPr>
      </p:pic>
      <p:pic>
        <p:nvPicPr>
          <p:cNvPr id="40" name="tre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93" y="1415467"/>
            <a:ext cx="541678" cy="865302"/>
          </a:xfrm>
          <a:prstGeom prst="rect">
            <a:avLst/>
          </a:prstGeom>
        </p:spPr>
      </p:pic>
      <p:pic>
        <p:nvPicPr>
          <p:cNvPr id="41" name="tre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063" y="1719005"/>
            <a:ext cx="541678" cy="865302"/>
          </a:xfrm>
          <a:prstGeom prst="rect">
            <a:avLst/>
          </a:prstGeom>
        </p:spPr>
      </p:pic>
      <p:pic>
        <p:nvPicPr>
          <p:cNvPr id="42" name="tree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00" y="1933148"/>
            <a:ext cx="541678" cy="865302"/>
          </a:xfrm>
          <a:prstGeom prst="rect">
            <a:avLst/>
          </a:prstGeom>
        </p:spPr>
      </p:pic>
      <p:pic>
        <p:nvPicPr>
          <p:cNvPr id="43" name="tre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86" y="731424"/>
            <a:ext cx="490817" cy="784054"/>
          </a:xfrm>
          <a:prstGeom prst="rect">
            <a:avLst/>
          </a:prstGeom>
        </p:spPr>
      </p:pic>
      <p:pic>
        <p:nvPicPr>
          <p:cNvPr id="45" name="female_student_back_backpack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62" y="4049593"/>
            <a:ext cx="458397" cy="611197"/>
          </a:xfrm>
          <a:prstGeom prst="rect">
            <a:avLst/>
          </a:prstGeom>
        </p:spPr>
      </p:pic>
      <p:pic>
        <p:nvPicPr>
          <p:cNvPr id="46" name="cop_car_front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72" y="4541684"/>
            <a:ext cx="1087708" cy="815781"/>
          </a:xfrm>
          <a:prstGeom prst="rect">
            <a:avLst/>
          </a:prstGeom>
        </p:spPr>
      </p:pic>
      <p:pic>
        <p:nvPicPr>
          <p:cNvPr id="47" name="black_car"/>
          <p:cNvPicPr>
            <a:picLocks noChangeAspect="1"/>
          </p:cNvPicPr>
          <p:nvPr/>
        </p:nvPicPr>
        <p:blipFill>
          <a:blip r:embed="rId2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2974" y="4592059"/>
            <a:ext cx="994717" cy="882812"/>
          </a:xfrm>
          <a:prstGeom prst="rect">
            <a:avLst/>
          </a:prstGeom>
        </p:spPr>
      </p:pic>
      <p:pic>
        <p:nvPicPr>
          <p:cNvPr id="48" name="dark_blue_car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9566" y="3413962"/>
            <a:ext cx="886706" cy="786953"/>
          </a:xfrm>
          <a:prstGeom prst="rect">
            <a:avLst/>
          </a:prstGeom>
        </p:spPr>
      </p:pic>
      <p:pic>
        <p:nvPicPr>
          <p:cNvPr id="49" name="female_back_bicycle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78" y="5404222"/>
            <a:ext cx="480592" cy="64078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25469" y="159520"/>
            <a:ext cx="4562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NWESD 189</a:t>
            </a:r>
          </a:p>
          <a:p>
            <a:pPr algn="ctr"/>
            <a:r>
              <a:rPr lang="en-US" sz="3200" b="1" dirty="0"/>
              <a:t>2017-18</a:t>
            </a:r>
            <a:endParaRPr lang="en-US" sz="3200" dirty="0"/>
          </a:p>
        </p:txBody>
      </p:sp>
      <p:pic>
        <p:nvPicPr>
          <p:cNvPr id="53" name="female_student_front_backpack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04" y="4010309"/>
            <a:ext cx="215525" cy="479464"/>
          </a:xfrm>
          <a:prstGeom prst="rect">
            <a:avLst/>
          </a:prstGeom>
        </p:spPr>
      </p:pic>
      <p:pic>
        <p:nvPicPr>
          <p:cNvPr id="55" name="man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8599" y="3295878"/>
            <a:ext cx="259618" cy="633214"/>
          </a:xfrm>
          <a:prstGeom prst="rect">
            <a:avLst/>
          </a:prstGeom>
        </p:spPr>
      </p:pic>
      <p:pic>
        <p:nvPicPr>
          <p:cNvPr id="57" name="boy_front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7" y="3356185"/>
            <a:ext cx="433843" cy="578456"/>
          </a:xfrm>
          <a:prstGeom prst="rect">
            <a:avLst/>
          </a:prstGeom>
        </p:spPr>
      </p:pic>
      <p:pic>
        <p:nvPicPr>
          <p:cNvPr id="58" name="truck_orange_front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829" y="5073058"/>
            <a:ext cx="1444809" cy="1354508"/>
          </a:xfrm>
          <a:prstGeom prst="rect">
            <a:avLst/>
          </a:prstGeom>
        </p:spPr>
      </p:pic>
      <p:pic>
        <p:nvPicPr>
          <p:cNvPr id="59" name="tre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99" y="492075"/>
            <a:ext cx="490817" cy="784054"/>
          </a:xfrm>
          <a:prstGeom prst="rect">
            <a:avLst/>
          </a:prstGeom>
        </p:spPr>
      </p:pic>
      <p:sp>
        <p:nvSpPr>
          <p:cNvPr id="88" name="Freeform 19"/>
          <p:cNvSpPr>
            <a:spLocks noEditPoints="1"/>
          </p:cNvSpPr>
          <p:nvPr/>
        </p:nvSpPr>
        <p:spPr bwMode="auto">
          <a:xfrm>
            <a:off x="6363603" y="-191019"/>
            <a:ext cx="765982" cy="385516"/>
          </a:xfrm>
          <a:custGeom>
            <a:avLst/>
            <a:gdLst>
              <a:gd name="T0" fmla="*/ 306 w 455"/>
              <a:gd name="T1" fmla="*/ 229 h 229"/>
              <a:gd name="T2" fmla="*/ 455 w 455"/>
              <a:gd name="T3" fmla="*/ 149 h 229"/>
              <a:gd name="T4" fmla="*/ 421 w 455"/>
              <a:gd name="T5" fmla="*/ 132 h 229"/>
              <a:gd name="T6" fmla="*/ 275 w 455"/>
              <a:gd name="T7" fmla="*/ 213 h 229"/>
              <a:gd name="T8" fmla="*/ 306 w 455"/>
              <a:gd name="T9" fmla="*/ 229 h 229"/>
              <a:gd name="T10" fmla="*/ 237 w 455"/>
              <a:gd name="T11" fmla="*/ 196 h 229"/>
              <a:gd name="T12" fmla="*/ 386 w 455"/>
              <a:gd name="T13" fmla="*/ 116 h 229"/>
              <a:gd name="T14" fmla="*/ 353 w 455"/>
              <a:gd name="T15" fmla="*/ 99 h 229"/>
              <a:gd name="T16" fmla="*/ 206 w 455"/>
              <a:gd name="T17" fmla="*/ 180 h 229"/>
              <a:gd name="T18" fmla="*/ 237 w 455"/>
              <a:gd name="T19" fmla="*/ 196 h 229"/>
              <a:gd name="T20" fmla="*/ 168 w 455"/>
              <a:gd name="T21" fmla="*/ 166 h 229"/>
              <a:gd name="T22" fmla="*/ 317 w 455"/>
              <a:gd name="T23" fmla="*/ 83 h 229"/>
              <a:gd name="T24" fmla="*/ 284 w 455"/>
              <a:gd name="T25" fmla="*/ 66 h 229"/>
              <a:gd name="T26" fmla="*/ 138 w 455"/>
              <a:gd name="T27" fmla="*/ 149 h 229"/>
              <a:gd name="T28" fmla="*/ 168 w 455"/>
              <a:gd name="T29" fmla="*/ 166 h 229"/>
              <a:gd name="T30" fmla="*/ 100 w 455"/>
              <a:gd name="T31" fmla="*/ 132 h 229"/>
              <a:gd name="T32" fmla="*/ 249 w 455"/>
              <a:gd name="T33" fmla="*/ 50 h 229"/>
              <a:gd name="T34" fmla="*/ 216 w 455"/>
              <a:gd name="T35" fmla="*/ 33 h 229"/>
              <a:gd name="T36" fmla="*/ 69 w 455"/>
              <a:gd name="T37" fmla="*/ 116 h 229"/>
              <a:gd name="T38" fmla="*/ 100 w 455"/>
              <a:gd name="T39" fmla="*/ 132 h 229"/>
              <a:gd name="T40" fmla="*/ 31 w 455"/>
              <a:gd name="T41" fmla="*/ 99 h 229"/>
              <a:gd name="T42" fmla="*/ 180 w 455"/>
              <a:gd name="T43" fmla="*/ 17 h 229"/>
              <a:gd name="T44" fmla="*/ 147 w 455"/>
              <a:gd name="T45" fmla="*/ 0 h 229"/>
              <a:gd name="T46" fmla="*/ 0 w 455"/>
              <a:gd name="T47" fmla="*/ 83 h 229"/>
              <a:gd name="T48" fmla="*/ 31 w 455"/>
              <a:gd name="T49" fmla="*/ 9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5" h="229">
                <a:moveTo>
                  <a:pt x="306" y="229"/>
                </a:moveTo>
                <a:lnTo>
                  <a:pt x="455" y="149"/>
                </a:lnTo>
                <a:lnTo>
                  <a:pt x="421" y="132"/>
                </a:lnTo>
                <a:lnTo>
                  <a:pt x="275" y="213"/>
                </a:lnTo>
                <a:lnTo>
                  <a:pt x="306" y="229"/>
                </a:lnTo>
                <a:close/>
                <a:moveTo>
                  <a:pt x="237" y="196"/>
                </a:moveTo>
                <a:lnTo>
                  <a:pt x="386" y="116"/>
                </a:lnTo>
                <a:lnTo>
                  <a:pt x="353" y="99"/>
                </a:lnTo>
                <a:lnTo>
                  <a:pt x="206" y="180"/>
                </a:lnTo>
                <a:lnTo>
                  <a:pt x="237" y="196"/>
                </a:lnTo>
                <a:close/>
                <a:moveTo>
                  <a:pt x="168" y="166"/>
                </a:moveTo>
                <a:lnTo>
                  <a:pt x="317" y="83"/>
                </a:lnTo>
                <a:lnTo>
                  <a:pt x="284" y="66"/>
                </a:lnTo>
                <a:lnTo>
                  <a:pt x="138" y="149"/>
                </a:lnTo>
                <a:lnTo>
                  <a:pt x="168" y="166"/>
                </a:lnTo>
                <a:close/>
                <a:moveTo>
                  <a:pt x="100" y="132"/>
                </a:moveTo>
                <a:lnTo>
                  <a:pt x="249" y="50"/>
                </a:lnTo>
                <a:lnTo>
                  <a:pt x="216" y="33"/>
                </a:lnTo>
                <a:lnTo>
                  <a:pt x="69" y="116"/>
                </a:lnTo>
                <a:lnTo>
                  <a:pt x="100" y="132"/>
                </a:lnTo>
                <a:close/>
                <a:moveTo>
                  <a:pt x="31" y="99"/>
                </a:moveTo>
                <a:lnTo>
                  <a:pt x="180" y="17"/>
                </a:lnTo>
                <a:lnTo>
                  <a:pt x="147" y="0"/>
                </a:lnTo>
                <a:lnTo>
                  <a:pt x="0" y="83"/>
                </a:lnTo>
                <a:lnTo>
                  <a:pt x="31" y="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" name="tre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26" y="245607"/>
            <a:ext cx="490817" cy="784054"/>
          </a:xfrm>
          <a:prstGeom prst="rect">
            <a:avLst/>
          </a:prstGeom>
        </p:spPr>
      </p:pic>
      <p:pic>
        <p:nvPicPr>
          <p:cNvPr id="92" name="lg_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45" y="-390112"/>
            <a:ext cx="930716" cy="1240955"/>
          </a:xfrm>
          <a:prstGeom prst="rect">
            <a:avLst/>
          </a:prstGeom>
        </p:spPr>
      </p:pic>
      <p:pic>
        <p:nvPicPr>
          <p:cNvPr id="94" name="lg_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8" y="5830351"/>
            <a:ext cx="930716" cy="1240955"/>
          </a:xfrm>
          <a:prstGeom prst="rect">
            <a:avLst/>
          </a:prstGeom>
        </p:spPr>
      </p:pic>
      <p:pic>
        <p:nvPicPr>
          <p:cNvPr id="95" name="lg_tree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63" y="5350960"/>
            <a:ext cx="1076047" cy="1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8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637206" y="1794510"/>
          <a:ext cx="9756880" cy="349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3" imgW="21126640" imgH="7572375" progId="Excel.Sheet.12">
                  <p:embed/>
                </p:oleObj>
              </mc:Choice>
              <mc:Fallback>
                <p:oleObj name="Worksheet" r:id="rId3" imgW="21126640" imgH="7572375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7206" y="1794510"/>
                        <a:ext cx="9756880" cy="3496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60319"/>
            <a:ext cx="9979378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Use Comprehensive Threshold to Identify Subgroups for Targeted Support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0" y="90161"/>
            <a:ext cx="4937760" cy="3473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Combined Multiple Measure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half" idx="2"/>
          </p:nvPr>
        </p:nvSpPr>
        <p:spPr>
          <a:xfrm>
            <a:off x="4688277" y="5257071"/>
            <a:ext cx="6524206" cy="3755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Identified for Targeted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137241"/>
            <a:ext cx="1312025" cy="36143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70" y="607076"/>
            <a:ext cx="989709" cy="52444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8063" y="4412239"/>
            <a:ext cx="11134420" cy="4953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1121743" y="4461773"/>
            <a:ext cx="518159" cy="1114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45766" y="5340038"/>
            <a:ext cx="2992368" cy="32789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A698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D5B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Threshold For Comp Support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A698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80748" y="4581696"/>
            <a:ext cx="657012" cy="36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89567" y="4934611"/>
            <a:ext cx="657012" cy="346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977239" y="4603341"/>
            <a:ext cx="657012" cy="36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041692" y="4604556"/>
            <a:ext cx="657012" cy="363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2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36" grpId="0" animBg="1"/>
      <p:bldP spid="47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347E60-B314-409B-B382-B48B9A88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the opportunity?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How can we lead in helping our schools once they learn of  a target area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5E087C-0DE4-4D9C-AC52-5966AFBB2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growth</a:t>
            </a:r>
          </a:p>
        </p:txBody>
      </p:sp>
      <p:pic>
        <p:nvPicPr>
          <p:cNvPr id="4" name="Content Placeholder 3" descr="person will never reach his/her fullest potential when their gift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94" y="2120900"/>
            <a:ext cx="5594161" cy="4051300"/>
          </a:xfrm>
        </p:spPr>
      </p:pic>
      <p:sp>
        <p:nvSpPr>
          <p:cNvPr id="5" name="TextBox 4"/>
          <p:cNvSpPr txBox="1"/>
          <p:nvPr/>
        </p:nvSpPr>
        <p:spPr>
          <a:xfrm>
            <a:off x="576471" y="2305878"/>
            <a:ext cx="2725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teachers know if students are growing?</a:t>
            </a:r>
          </a:p>
        </p:txBody>
      </p:sp>
    </p:spTree>
    <p:extLst>
      <p:ext uri="{BB962C8B-B14F-4D97-AF65-F5344CB8AC3E}">
        <p14:creationId xmlns:p14="http://schemas.microsoft.com/office/powerpoint/2010/main" val="46442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998664" y="1498209"/>
            <a:ext cx="8243888" cy="466287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Revised Code of Washington (RCW 28A.405.100) stipulates </a:t>
            </a:r>
            <a:r>
              <a:rPr lang="en-US" b="1" dirty="0"/>
              <a:t>that “student growth data must be a substantial factor in evaluating the summative performance of certified classroom teachers for at least three of the evaluation criteria.”</a:t>
            </a:r>
          </a:p>
          <a:p>
            <a:r>
              <a:rPr lang="en-US" dirty="0"/>
              <a:t>Defining </a:t>
            </a:r>
            <a:r>
              <a:rPr lang="en-US" i="1" dirty="0"/>
              <a:t>student growth </a:t>
            </a:r>
            <a:r>
              <a:rPr lang="en-US" dirty="0"/>
              <a:t>as the change in student achievement between two points in time, the law further states that “student growth data that is relevant to the teacher and subject matter</a:t>
            </a:r>
          </a:p>
          <a:p>
            <a:r>
              <a:rPr lang="en-US" dirty="0"/>
              <a:t>must be a factor in the evaluation process” and “must be based on multiple measures that can include classroom-based, school-based, district-based, and state-based tools. Student growth data elements may include the teacher’s performance as a member of a grade-level,</a:t>
            </a:r>
          </a:p>
          <a:p>
            <a:r>
              <a:rPr lang="en-US" dirty="0"/>
              <a:t>subject-matter, or other instructional team within a school when the use of this data is relevant and appropriate.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8194C599-13CF-4858-B1C2-ED3636FB1023}" type="slidenum">
              <a:rPr lang="en-US">
                <a:solidFill>
                  <a:srgbClr val="464653"/>
                </a:solidFill>
                <a:latin typeface="Gill Sans MT"/>
              </a:rPr>
              <a:pPr defTabSz="914400"/>
              <a:t>13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6648" y="168812"/>
            <a:ext cx="7722460" cy="1064677"/>
          </a:xfrm>
        </p:spPr>
        <p:txBody>
          <a:bodyPr/>
          <a:lstStyle/>
          <a:p>
            <a:pPr algn="ctr"/>
            <a:r>
              <a:rPr lang="en-US" dirty="0"/>
              <a:t>What is the law?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7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Student Achievement</a:t>
            </a:r>
            <a:r>
              <a:rPr lang="en-US" dirty="0"/>
              <a:t>: The status of subject-matter knowledge, understandings, and skills at one point in time.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Student Growth (Learning): </a:t>
            </a:r>
            <a:r>
              <a:rPr lang="en-US" dirty="0"/>
              <a:t>The growth in subject-matter knowledge, understandings, and skill over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8194C599-13CF-4858-B1C2-ED3636FB1023}" type="slidenum">
              <a:rPr lang="en-US">
                <a:solidFill>
                  <a:srgbClr val="464653"/>
                </a:solidFill>
                <a:latin typeface="Gill Sans MT"/>
              </a:rPr>
              <a:pPr defTabSz="914400"/>
              <a:t>14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Key Terms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8500" y="3389088"/>
            <a:ext cx="57150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200" dirty="0">
                <a:solidFill>
                  <a:prstClr val="white"/>
                </a:solidFill>
                <a:latin typeface="Gill Sans MT"/>
              </a:rPr>
              <a:t>It is student growth, not student achievement, that is relevant in demonstrating impacts teachers and principals have on students.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9563839" y="375072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G!</a:t>
            </a:r>
          </a:p>
          <a:p>
            <a:pPr algn="ctr" defTabSz="914400"/>
            <a:r>
              <a:rPr lang="en-US" sz="600" dirty="0">
                <a:solidFill>
                  <a:prstClr val="black"/>
                </a:solidFill>
                <a:latin typeface="Arial Narrow" pitchFamily="34" charset="0"/>
              </a:rPr>
              <a:t>RCW 28A.405.100</a:t>
            </a:r>
            <a:endParaRPr lang="en-US" sz="600" dirty="0">
              <a:solidFill>
                <a:prstClr val="black"/>
              </a:solidFill>
              <a:latin typeface="Arial Narrow" pitchFamily="34" charset="0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157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798513" algn="l"/>
              </a:tabLst>
            </a:pPr>
            <a:r>
              <a:rPr lang="en-US" dirty="0"/>
              <a:t>Five Student Growth Criteria</a:t>
            </a:r>
          </a:p>
          <a:p>
            <a:pPr lvl="1">
              <a:spcBef>
                <a:spcPts val="600"/>
              </a:spcBef>
              <a:tabLst>
                <a:tab pos="798513" algn="l"/>
              </a:tabLst>
            </a:pPr>
            <a:r>
              <a:rPr lang="en-US" dirty="0"/>
              <a:t>3.1 Establish Student Growth Goals</a:t>
            </a:r>
          </a:p>
          <a:p>
            <a:pPr marL="568325" lvl="2" indent="-22225">
              <a:spcBef>
                <a:spcPts val="600"/>
              </a:spcBef>
              <a:buNone/>
            </a:pPr>
            <a:r>
              <a:rPr lang="en-US" dirty="0"/>
              <a:t>Re: individual or subgroups of students (achievement/opportunity gap)</a:t>
            </a:r>
          </a:p>
          <a:p>
            <a:pPr lvl="1">
              <a:spcBef>
                <a:spcPts val="600"/>
              </a:spcBef>
              <a:tabLst>
                <a:tab pos="798513" algn="l"/>
              </a:tabLst>
            </a:pPr>
            <a:r>
              <a:rPr lang="en-US" dirty="0"/>
              <a:t>3.2 Achievement of Student Growth Goals</a:t>
            </a:r>
          </a:p>
          <a:p>
            <a:pPr marL="566738" lvl="2" indent="0">
              <a:spcBef>
                <a:spcPts val="600"/>
              </a:spcBef>
              <a:buNone/>
              <a:tabLst>
                <a:tab pos="798513" algn="l"/>
              </a:tabLst>
            </a:pPr>
            <a:r>
              <a:rPr lang="en-US" dirty="0"/>
              <a:t>Re: individual or subgroups of students (achievement/opportunity gap)</a:t>
            </a:r>
          </a:p>
          <a:p>
            <a:pPr lvl="1">
              <a:spcBef>
                <a:spcPts val="600"/>
              </a:spcBef>
              <a:tabLst>
                <a:tab pos="798513" algn="l"/>
              </a:tabLst>
            </a:pPr>
            <a:r>
              <a:rPr lang="en-US" dirty="0"/>
              <a:t>6.1Establish Student Growth Goals Using Multiple Student </a:t>
            </a:r>
            <a:br>
              <a:rPr lang="en-US" dirty="0"/>
            </a:br>
            <a:r>
              <a:rPr lang="en-US" dirty="0"/>
              <a:t>Data Elements</a:t>
            </a:r>
          </a:p>
          <a:p>
            <a:pPr marL="568325" lvl="2" indent="0">
              <a:spcBef>
                <a:spcPts val="600"/>
              </a:spcBef>
              <a:buNone/>
              <a:tabLst>
                <a:tab pos="798513" algn="l"/>
              </a:tabLst>
            </a:pPr>
            <a:r>
              <a:rPr lang="en-US" dirty="0"/>
              <a:t>Re: whole class based on grade-level standards and aligned to school and district goals</a:t>
            </a:r>
          </a:p>
          <a:p>
            <a:pPr lvl="1">
              <a:spcBef>
                <a:spcPts val="600"/>
              </a:spcBef>
              <a:tabLst>
                <a:tab pos="798513" algn="l"/>
              </a:tabLst>
            </a:pPr>
            <a:r>
              <a:rPr lang="en-US" dirty="0"/>
              <a:t>6.2 Achievement of Student Growth Goals</a:t>
            </a:r>
          </a:p>
          <a:p>
            <a:pPr marL="566738" lvl="2" indent="0">
              <a:spcBef>
                <a:spcPts val="600"/>
              </a:spcBef>
              <a:buNone/>
              <a:tabLst>
                <a:tab pos="798513" algn="l"/>
              </a:tabLst>
            </a:pPr>
            <a:r>
              <a:rPr lang="en-US" dirty="0"/>
              <a:t>Re: whole class based on grade-level standards and aligned to school and district goals</a:t>
            </a:r>
          </a:p>
          <a:p>
            <a:pPr lvl="1">
              <a:spcBef>
                <a:spcPts val="600"/>
              </a:spcBef>
              <a:tabLst>
                <a:tab pos="798513" algn="l"/>
              </a:tabLst>
            </a:pPr>
            <a:r>
              <a:rPr lang="en-US" dirty="0"/>
              <a:t>8.1 Establish Team Student Growth Goals</a:t>
            </a:r>
          </a:p>
          <a:p>
            <a:pPr marL="517525" lvl="2" indent="22225">
              <a:spcBef>
                <a:spcPts val="600"/>
              </a:spcBef>
              <a:buNone/>
              <a:tabLst>
                <a:tab pos="798513" algn="l"/>
              </a:tabLst>
            </a:pPr>
            <a:r>
              <a:rPr lang="en-US" spc="-20" dirty="0"/>
              <a:t>Re: Teacher as part of a grade-level, content area, or other school/district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8194C599-13CF-4858-B1C2-ED3636FB1023}" type="slidenum">
              <a:rPr lang="en-US">
                <a:solidFill>
                  <a:srgbClr val="464653"/>
                </a:solidFill>
                <a:latin typeface="Gill Sans MT"/>
              </a:rPr>
              <a:pPr defTabSz="914400"/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District, School, and </a:t>
            </a:r>
            <a:br>
              <a:rPr lang="en-US" dirty="0"/>
            </a:br>
            <a:r>
              <a:rPr lang="en-US" dirty="0"/>
              <a:t>Classroom-Based Data (Teachers)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9563839" y="375072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G!</a:t>
            </a:r>
          </a:p>
          <a:p>
            <a:pPr algn="ctr" defTabSz="914400"/>
            <a:r>
              <a:rPr lang="en-US" sz="600" dirty="0">
                <a:solidFill>
                  <a:prstClr val="black"/>
                </a:solidFill>
                <a:latin typeface="Arial Narrow" pitchFamily="34" charset="0"/>
              </a:rPr>
              <a:t>RCW 28A.405.100</a:t>
            </a:r>
            <a:endParaRPr lang="en-US" sz="600" dirty="0">
              <a:solidFill>
                <a:prstClr val="black"/>
              </a:solidFill>
              <a:latin typeface="Arial Narrow" pitchFamily="34" charset="0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278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... How &lt;strong&gt;Adult Learning&lt;/strong&gt; Theory Influenced the Design of Our &lt;strong&gt;Learning&lt;/strong&gt; Si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06" y="1904129"/>
            <a:ext cx="6002554" cy="3430031"/>
          </a:xfrm>
        </p:spPr>
      </p:pic>
    </p:spTree>
    <p:extLst>
      <p:ext uri="{BB962C8B-B14F-4D97-AF65-F5344CB8AC3E}">
        <p14:creationId xmlns:p14="http://schemas.microsoft.com/office/powerpoint/2010/main" val="33060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Core beliefs for adult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Leading adult learning requires a sophisticated set of facilitation skills and intentional design.</a:t>
            </a:r>
          </a:p>
          <a:p>
            <a:r>
              <a:rPr lang="en-US" sz="3200" dirty="0"/>
              <a:t>Effective professional learning guides participants to connect what they already know to their new contexts.</a:t>
            </a:r>
          </a:p>
          <a:p>
            <a:r>
              <a:rPr lang="en-US" sz="3200" dirty="0"/>
              <a:t>Everyone has valuable knowledge and things to learn.</a:t>
            </a:r>
          </a:p>
        </p:txBody>
      </p:sp>
    </p:spTree>
    <p:extLst>
      <p:ext uri="{BB962C8B-B14F-4D97-AF65-F5344CB8AC3E}">
        <p14:creationId xmlns:p14="http://schemas.microsoft.com/office/powerpoint/2010/main" val="270003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Question:</a:t>
            </a:r>
          </a:p>
          <a:p>
            <a:r>
              <a:rPr lang="en-US" sz="4800" dirty="0"/>
              <a:t>What is the learning that is leaving the room with you today?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4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1370-B134-4959-883C-C26613D9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Nuts &amp; Bolts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D90743-12A3-41C9-A86C-3BA204EDE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2555" y="1289304"/>
            <a:ext cx="3955693" cy="263014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2E6A7-126F-4E4A-8477-229B8AAD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73" y="3818965"/>
            <a:ext cx="4441116" cy="22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8:00-9:30 Nuts and Bolts--Pam</a:t>
            </a:r>
          </a:p>
          <a:p>
            <a:r>
              <a:rPr lang="en-US" sz="3600" dirty="0"/>
              <a:t>9:45-10:15 Equity—Joanne</a:t>
            </a:r>
          </a:p>
          <a:p>
            <a:r>
              <a:rPr lang="en-US" sz="3600" dirty="0"/>
              <a:t>10:15-10:30  Break</a:t>
            </a:r>
          </a:p>
          <a:p>
            <a:r>
              <a:rPr lang="en-US" sz="3600" dirty="0"/>
              <a:t>10:30-11:45   Goal setting--Gayle</a:t>
            </a:r>
          </a:p>
          <a:p>
            <a:r>
              <a:rPr lang="en-US" sz="3600" dirty="0"/>
              <a:t>12-1:00 ESCAPE</a:t>
            </a:r>
          </a:p>
          <a:p>
            <a:r>
              <a:rPr lang="en-US" sz="3600" dirty="0"/>
              <a:t>1:00-2:00 Lunch at Bob’s Chowde</a:t>
            </a:r>
            <a:r>
              <a:rPr lang="en-US" dirty="0"/>
              <a:t>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06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5376" y="3003292"/>
            <a:ext cx="7723031" cy="3754874"/>
          </a:xfrm>
          <a:prstGeom prst="rect">
            <a:avLst/>
          </a:prstGeom>
          <a:solidFill>
            <a:srgbClr val="008000"/>
          </a:solidFill>
          <a:ln w="76200" cmpd="sng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US" sz="2800" b="1" i="1" dirty="0">
                <a:solidFill>
                  <a:srgbClr val="FFFFFF"/>
                </a:solidFill>
                <a:latin typeface="Calibri"/>
              </a:rPr>
              <a:t>"If you want to feel secure, do what you already know how to do.  If you want to be a true professional and continue to grow. . . go to the cutting edge of your competence—which  means a temporary loss of security.  </a:t>
            </a:r>
          </a:p>
          <a:p>
            <a:pPr algn="just" defTabSz="914400">
              <a:defRPr/>
            </a:pPr>
            <a:endParaRPr lang="en-US" sz="1400" b="1" i="1" dirty="0">
              <a:solidFill>
                <a:srgbClr val="FFFFFF"/>
              </a:solidFill>
              <a:latin typeface="Calibri"/>
            </a:endParaRPr>
          </a:p>
          <a:p>
            <a:pPr algn="just" defTabSz="914400">
              <a:defRPr/>
            </a:pPr>
            <a:r>
              <a:rPr lang="en-US" sz="2800" b="1" i="1" dirty="0">
                <a:solidFill>
                  <a:srgbClr val="FFFFFF"/>
                </a:solidFill>
                <a:latin typeface="Calibri"/>
              </a:rPr>
              <a:t>So whenever you don't quite know what you're doing, know you're growing.” </a:t>
            </a:r>
            <a:r>
              <a:rPr lang="en-US" sz="2800" b="1" dirty="0">
                <a:solidFill>
                  <a:srgbClr val="FFFFFF"/>
                </a:solidFill>
                <a:latin typeface="Calibri"/>
              </a:rPr>
              <a:t>						          </a:t>
            </a:r>
            <a:r>
              <a:rPr lang="en-US" sz="2000" b="1" dirty="0">
                <a:solidFill>
                  <a:srgbClr val="FFFFFF"/>
                </a:solidFill>
                <a:latin typeface="Calibri"/>
              </a:rPr>
              <a:t>Madeline Hunter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1" y="381015"/>
            <a:ext cx="36586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3600" b="1" dirty="0">
                <a:solidFill>
                  <a:prstClr val="white"/>
                </a:solidFill>
                <a:latin typeface="Calibri Light"/>
              </a:rPr>
              <a:t>A Final Thought . .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05" y="14"/>
            <a:ext cx="3269349" cy="26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15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E58D-1648-49C5-9701-FB22238E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9:30 Joanne is on…..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6AA6-AC32-416C-BF39-736C8EDE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During the transition, reflect how these opening comments will affect your work this year</a:t>
            </a:r>
          </a:p>
        </p:txBody>
      </p:sp>
    </p:spTree>
    <p:extLst>
      <p:ext uri="{BB962C8B-B14F-4D97-AF65-F5344CB8AC3E}">
        <p14:creationId xmlns:p14="http://schemas.microsoft.com/office/powerpoint/2010/main" val="270738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secondlineblog.org/wp-content/uploads/2016/11/&lt;strong&gt;Equity&lt;/strong&gt;-vs-Equal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59" y="125260"/>
            <a:ext cx="10058400" cy="65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1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0588-E90E-4346-9DD8-99F0A561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4409585"/>
          </a:xfrm>
        </p:spPr>
        <p:txBody>
          <a:bodyPr/>
          <a:lstStyle/>
          <a:p>
            <a:r>
              <a:rPr lang="en-US" dirty="0"/>
              <a:t>Goal setting with Gayle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A191-5498-42BE-96D1-E747B72C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4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&lt;strong&gt;Goals&lt;/strong&gt;-and-Objectives-S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34" y="1030561"/>
            <a:ext cx="6813942" cy="44744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87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5363" cy="43749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597368" y="1022759"/>
            <a:ext cx="22479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689" y="1022665"/>
            <a:ext cx="2248095" cy="2171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271" y="966060"/>
            <a:ext cx="2248095" cy="2171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286" y="2530793"/>
            <a:ext cx="1204064" cy="632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881" y="2561687"/>
            <a:ext cx="1204064" cy="632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781" y="2530793"/>
            <a:ext cx="1204064" cy="632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126" y="2609081"/>
            <a:ext cx="609653" cy="327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7395" y="3047282"/>
            <a:ext cx="9035935" cy="1231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8752" y="4190526"/>
            <a:ext cx="2217689" cy="17136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2948" y="3392566"/>
            <a:ext cx="69500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title"/>
          </p:nvPr>
        </p:nvSpPr>
        <p:spPr>
          <a:xfrm>
            <a:off x="2514603" y="410028"/>
            <a:ext cx="731361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dirty="0"/>
              <a:t>SMART Goal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905000" y="1600201"/>
          <a:ext cx="8458200" cy="424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E1766-F60B-426A-AA9D-A50CD2630881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60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US">
                <a:solidFill>
                  <a:prstClr val="white"/>
                </a:solidFill>
                <a:latin typeface="Palatino Linotype"/>
              </a:rPr>
              <a:t>Copyright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D3D4356-750F-43A5-86F1-332F9B8C8A9C}" type="slidenum">
              <a:rPr lang="en-US">
                <a:solidFill>
                  <a:prstClr val="white"/>
                </a:solidFill>
                <a:latin typeface="Palatino Linotype"/>
              </a:rPr>
              <a:pPr defTabSz="914400"/>
              <a:t>27</a:t>
            </a:fld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2423" y="144591"/>
            <a:ext cx="50134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Palatino Linotype"/>
              </a:rPr>
              <a:t>What’s next?</a:t>
            </a:r>
          </a:p>
          <a:p>
            <a:pPr algn="ctr" defTabSz="914400"/>
            <a:endParaRPr lang="en-US" sz="4400" dirty="0">
              <a:solidFill>
                <a:prstClr val="black"/>
              </a:solidFill>
              <a:latin typeface="Palatino Linotype"/>
            </a:endParaRPr>
          </a:p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Palatino Linotype"/>
              </a:rPr>
              <a:t>Escape 12-1:00</a:t>
            </a:r>
          </a:p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Palatino Linotype"/>
              </a:rPr>
              <a:t>Lunch 1-2:00</a:t>
            </a:r>
          </a:p>
        </p:txBody>
      </p:sp>
    </p:spTree>
    <p:extLst>
      <p:ext uri="{BB962C8B-B14F-4D97-AF65-F5344CB8AC3E}">
        <p14:creationId xmlns:p14="http://schemas.microsoft.com/office/powerpoint/2010/main" val="277320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E501-F92D-4785-90FF-FD3FB3BA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AA72-5F81-41B8-BE02-FFAD1EA90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3600" dirty="0"/>
              <a:t>35 districts in 5 counties</a:t>
            </a:r>
          </a:p>
          <a:p>
            <a:pPr lvl="8"/>
            <a:r>
              <a:rPr lang="en-US" sz="3600" dirty="0"/>
              <a:t>165,791 students</a:t>
            </a:r>
          </a:p>
          <a:p>
            <a:pPr lvl="8"/>
            <a:r>
              <a:rPr lang="en-US" sz="3600" dirty="0"/>
              <a:t>439 schools			</a:t>
            </a:r>
          </a:p>
          <a:p>
            <a:pPr lvl="8"/>
            <a:r>
              <a:rPr lang="en-US" sz="3600" dirty="0"/>
              <a:t>8845 classrooms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A4DEF7-80FC-41B8-AA54-749E04B6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1609"/>
            <a:ext cx="3228193" cy="40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at OSPI</a:t>
            </a:r>
            <a:br>
              <a:rPr lang="en-US" dirty="0"/>
            </a:br>
            <a:r>
              <a:rPr lang="en-US" dirty="0"/>
              <a:t>State level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e Flow: bien-être et performance: Le changement c'est jeu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5" y="1919809"/>
            <a:ext cx="3048000" cy="2943225"/>
          </a:xfrm>
          <a:prstGeom prst="rect">
            <a:avLst/>
          </a:prstGeom>
        </p:spPr>
      </p:pic>
      <p:pic>
        <p:nvPicPr>
          <p:cNvPr id="5" name="Picture 4" descr="... Understandings | I’m at the corner of Same Old St. and &lt;strong&gt;Change&lt;/strong&gt; Blv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67" y="1679284"/>
            <a:ext cx="2924175" cy="3724275"/>
          </a:xfrm>
          <a:prstGeom prst="rect">
            <a:avLst/>
          </a:prstGeom>
        </p:spPr>
      </p:pic>
      <p:pic>
        <p:nvPicPr>
          <p:cNvPr id="6" name="Picture 5" descr="Building arguments for &lt;strong&gt;change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55" y="295999"/>
            <a:ext cx="56134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55038" y="255037"/>
          <a:ext cx="11513974" cy="520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B7ED-B104-40F3-ADEA-4532734BE1F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8/22/2017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5D5B4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OF SUPERINTENDENT OF PUBLIC INSTRUCTION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5D5B4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81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00250" y="215574"/>
            <a:ext cx="6740434" cy="77070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Accountability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2148" y="2147180"/>
            <a:ext cx="6409506" cy="875212"/>
            <a:chOff x="862149" y="2351319"/>
            <a:chExt cx="6409506" cy="8752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862149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Proficiency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0251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Growth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8353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English Learner Progress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473923" y="1352003"/>
            <a:ext cx="5185955" cy="6139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Indicators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498080" y="1554481"/>
            <a:ext cx="39189" cy="4467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763695" y="1346294"/>
            <a:ext cx="4016828" cy="61395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Quality or Student Success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62148" y="3275498"/>
            <a:ext cx="6409506" cy="875212"/>
            <a:chOff x="862149" y="2351319"/>
            <a:chExt cx="6409506" cy="875212"/>
          </a:xfrm>
        </p:grpSpPr>
        <p:sp>
          <p:nvSpPr>
            <p:cNvPr id="18" name="Rectangle 17"/>
            <p:cNvSpPr/>
            <p:nvPr/>
          </p:nvSpPr>
          <p:spPr>
            <a:xfrm>
              <a:off x="862149" y="2351319"/>
              <a:ext cx="1933302" cy="875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Proficiency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00251" y="2351319"/>
              <a:ext cx="1933302" cy="875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Growth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8353" y="2351319"/>
              <a:ext cx="1933302" cy="875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English Learner Progress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8144" y="4456376"/>
            <a:ext cx="6409506" cy="875212"/>
            <a:chOff x="862149" y="2351319"/>
            <a:chExt cx="6409506" cy="8752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862149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Proficiency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00251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Graduation Rate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8353" y="2351319"/>
              <a:ext cx="1933302" cy="8752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English Learner Progress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-183314" y="2400120"/>
            <a:ext cx="12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Elementary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0862" y="3338546"/>
            <a:ext cx="88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School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0155" y="4490447"/>
            <a:ext cx="84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School</a:t>
            </a:r>
          </a:p>
        </p:txBody>
      </p:sp>
      <p:sp>
        <p:nvSpPr>
          <p:cNvPr id="33" name="Right Bracket 32"/>
          <p:cNvSpPr/>
          <p:nvPr/>
        </p:nvSpPr>
        <p:spPr>
          <a:xfrm rot="16200000">
            <a:off x="6665026" y="-1434506"/>
            <a:ext cx="326570" cy="5185954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23563" y="2543930"/>
            <a:ext cx="4016828" cy="45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Absenteeism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23563" y="3275498"/>
            <a:ext cx="4016828" cy="450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Absenteeism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63695" y="4160933"/>
            <a:ext cx="4016828" cy="45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Absenteeism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63695" y="4667146"/>
            <a:ext cx="4016828" cy="45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Graders on Track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63695" y="5180723"/>
            <a:ext cx="4016828" cy="45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Course-Taking (dual credit)</a:t>
            </a:r>
          </a:p>
        </p:txBody>
      </p:sp>
    </p:spTree>
    <p:extLst>
      <p:ext uri="{BB962C8B-B14F-4D97-AF65-F5344CB8AC3E}">
        <p14:creationId xmlns:p14="http://schemas.microsoft.com/office/powerpoint/2010/main" val="155907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56148"/>
              </p:ext>
            </p:extLst>
          </p:nvPr>
        </p:nvGraphicFramePr>
        <p:xfrm>
          <a:off x="1864895" y="0"/>
          <a:ext cx="8253663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2140">
                  <a:extLst>
                    <a:ext uri="{9D8B030D-6E8A-4147-A177-3AD203B41FA5}">
                      <a16:colId xmlns:a16="http://schemas.microsoft.com/office/drawing/2014/main" val="41300902"/>
                    </a:ext>
                  </a:extLst>
                </a:gridCol>
                <a:gridCol w="6031523">
                  <a:extLst>
                    <a:ext uri="{9D8B030D-6E8A-4147-A177-3AD203B41FA5}">
                      <a16:colId xmlns:a16="http://schemas.microsoft.com/office/drawing/2014/main" val="2759811630"/>
                    </a:ext>
                  </a:extLst>
                </a:gridCol>
              </a:tblGrid>
              <a:tr h="269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Indicator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1963115990"/>
                  </a:ext>
                </a:extLst>
              </a:tr>
              <a:tr h="1074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i. Academic Achievement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Percentage of students at Level 3 or Level 4 in ELA and Math.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3848018430"/>
                  </a:ext>
                </a:extLst>
              </a:tr>
              <a:tr h="11227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ii. Academic Progress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Student growth percentiles for 4th to 8th graders on the statewide assessments in ELA and mathematics.</a:t>
                      </a:r>
                      <a:r>
                        <a:rPr lang="en-US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Academic growth as measured by Student Growth Percentiles (SGPs)</a:t>
                      </a:r>
                      <a:endParaRPr lang="en-US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2366509069"/>
                  </a:ext>
                </a:extLst>
              </a:tr>
              <a:tr h="837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iii. Graduation Rate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Four-year graduation rate, adjusted for extra credit for relatively larger increases in extended-year graduation rates.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3934885640"/>
                  </a:ext>
                </a:extLst>
              </a:tr>
              <a:tr h="11212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iv. Progress in Achieving English Language Proficiency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Percentage of students who are making enough progress to transition out of the program within 6 years.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822334089"/>
                  </a:ext>
                </a:extLst>
              </a:tr>
              <a:tr h="8032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v. School Quality and Student Success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Percentage of students who regularly attend school (are present for 90% or more of school days)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523767130"/>
                  </a:ext>
                </a:extLst>
              </a:tr>
              <a:tr h="553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The percent of first time ninth grade students passing all attempted credits.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1173361603"/>
                  </a:ext>
                </a:extLst>
              </a:tr>
              <a:tr h="1074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The percent of students who completed a dual credit course or program (AP, IB, College in the High School, Cambridge, Running Start or Tech Prep).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22" marR="52622" marT="0" marB="0"/>
                </a:tc>
                <a:extLst>
                  <a:ext uri="{0D108BD9-81ED-4DB2-BD59-A6C34878D82A}">
                    <a16:rowId xmlns:a16="http://schemas.microsoft.com/office/drawing/2014/main" val="273533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78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34198" y="290439"/>
            <a:ext cx="4724401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School performance by measure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16889" y="2141951"/>
            <a:ext cx="5159021" cy="3364514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1-10 scale, such that ~10% of schools in each– an even spread of schools from 1-10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Cut points (thresholds) will be frozen for at least several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School’s performance on a measure translates to a box (decile)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School can see how to move up, for each measure,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3E31D-E2AB-40D1-8B51-AFA5AFEF393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2" y="70394"/>
            <a:ext cx="993066" cy="540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67" y="76232"/>
            <a:ext cx="2019340" cy="549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679" y="46002"/>
            <a:ext cx="2073188" cy="54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1" y="0"/>
            <a:ext cx="12011378" cy="1342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Multiple Measures Framework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3111" y="1524000"/>
            <a:ext cx="10430933" cy="37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20982" y="727364"/>
          <a:ext cx="9036191" cy="5034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3" imgW="11782344" imgH="6619875" progId="Excel.Sheet.12">
                  <p:embed/>
                </p:oleObj>
              </mc:Choice>
              <mc:Fallback>
                <p:oleObj name="Worksheet" r:id="rId3" imgW="11782344" imgH="6619875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982" y="727364"/>
                        <a:ext cx="9036191" cy="5034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19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Retrospect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PI-PPT-Template-wide [Read-Only]" id="{BA89375A-C68C-469F-8608-352E448A534A}" vid="{42AAB660-1487-464B-B270-364AF0076D72}"/>
    </a:ext>
  </a:extLst>
</a:theme>
</file>

<file path=ppt/theme/theme3.xml><?xml version="1.0" encoding="utf-8"?>
<a:theme xmlns:a="http://schemas.openxmlformats.org/drawingml/2006/main" name="Retrospect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PI-PPT-Template-wide [Read-Only]" id="{BA89375A-C68C-469F-8608-352E448A534A}" vid="{42AAB660-1487-464B-B270-364AF0076D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asic">
  <a:themeElements>
    <a:clrScheme name="TPEP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1F777E"/>
      </a:accent1>
      <a:accent2>
        <a:srgbClr val="3F3F3F"/>
      </a:accent2>
      <a:accent3>
        <a:srgbClr val="595959"/>
      </a:accent3>
      <a:accent4>
        <a:srgbClr val="7F7F7F"/>
      </a:accent4>
      <a:accent5>
        <a:srgbClr val="A5A5A5"/>
      </a:accent5>
      <a:accent6>
        <a:srgbClr val="D8D8D8"/>
      </a:accent6>
      <a:hlink>
        <a:srgbClr val="518592"/>
      </a:hlink>
      <a:folHlink>
        <a:srgbClr val="6B5680"/>
      </a:folHlink>
    </a:clrScheme>
    <a:fontScheme name="TPEP">
      <a:majorFont>
        <a:latin typeface="Bookman Old Style"/>
        <a:ea typeface=""/>
        <a:cs typeface=""/>
      </a:majorFont>
      <a:minorFont>
        <a:latin typeface="Gill Sans MT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146</TotalTime>
  <Words>1015</Words>
  <Application>Microsoft Office PowerPoint</Application>
  <PresentationFormat>Widescreen</PresentationFormat>
  <Paragraphs>160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2" baseType="lpstr">
      <vt:lpstr>ＭＳ Ｐゴシック</vt:lpstr>
      <vt:lpstr>Arial</vt:lpstr>
      <vt:lpstr>Arial Narrow</vt:lpstr>
      <vt:lpstr>Bookman Old Style</vt:lpstr>
      <vt:lpstr>Calibri</vt:lpstr>
      <vt:lpstr>Calibri Light</vt:lpstr>
      <vt:lpstr>Cambria</vt:lpstr>
      <vt:lpstr>Century Gothic</vt:lpstr>
      <vt:lpstr>Gill Sans MT</vt:lpstr>
      <vt:lpstr>ＭＳ 明朝</vt:lpstr>
      <vt:lpstr>Palatino Linotype</vt:lpstr>
      <vt:lpstr>Rockwell</vt:lpstr>
      <vt:lpstr>Rockwell Condensed</vt:lpstr>
      <vt:lpstr>Times</vt:lpstr>
      <vt:lpstr>Times New Roman</vt:lpstr>
      <vt:lpstr>Wingdings</vt:lpstr>
      <vt:lpstr>Wingdings 3</vt:lpstr>
      <vt:lpstr>Wood Type</vt:lpstr>
      <vt:lpstr>1_Retrospect</vt:lpstr>
      <vt:lpstr>Retrospect</vt:lpstr>
      <vt:lpstr>Office Theme</vt:lpstr>
      <vt:lpstr>1_Basic</vt:lpstr>
      <vt:lpstr>1_Office Theme</vt:lpstr>
      <vt:lpstr>3_Office Theme</vt:lpstr>
      <vt:lpstr>Worksheet</vt:lpstr>
      <vt:lpstr>PowerPoint Presentation</vt:lpstr>
      <vt:lpstr>Today</vt:lpstr>
      <vt:lpstr>Who are we?</vt:lpstr>
      <vt:lpstr>Changes at OSPI State level </vt:lpstr>
      <vt:lpstr>PowerPoint Presentation</vt:lpstr>
      <vt:lpstr>PowerPoint Presentation</vt:lpstr>
      <vt:lpstr>PowerPoint Presentation</vt:lpstr>
      <vt:lpstr>School performance by measure</vt:lpstr>
      <vt:lpstr>Multiple Measures Framework </vt:lpstr>
      <vt:lpstr>Use Comprehensive Threshold to Identify Subgroups for Targeted Support</vt:lpstr>
      <vt:lpstr>What is the opportunity?  How can we lead in helping our schools once they learn of  a target area</vt:lpstr>
      <vt:lpstr>Student growth</vt:lpstr>
      <vt:lpstr>What is the law? </vt:lpstr>
      <vt:lpstr>Defining Key Terms</vt:lpstr>
      <vt:lpstr>Using District, School, and  Classroom-Based Data (Teachers)</vt:lpstr>
      <vt:lpstr>PowerPoint Presentation</vt:lpstr>
      <vt:lpstr>Core beliefs for adult learning</vt:lpstr>
      <vt:lpstr>PowerPoint Presentation</vt:lpstr>
      <vt:lpstr>Nuts &amp; Bolts</vt:lpstr>
      <vt:lpstr>PowerPoint Presentation</vt:lpstr>
      <vt:lpstr>9:30 Joanne is on…..</vt:lpstr>
      <vt:lpstr>PowerPoint Presentation</vt:lpstr>
      <vt:lpstr>Goal setting with Gayle</vt:lpstr>
      <vt:lpstr>PowerPoint Presentation</vt:lpstr>
      <vt:lpstr>PowerPoint Presentation</vt:lpstr>
      <vt:lpstr>SMART Goal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S.M.A.R.T. Goals</dc:title>
  <dc:creator>Pam Estvold</dc:creator>
  <cp:lastModifiedBy>Jennifer Longchamps</cp:lastModifiedBy>
  <cp:revision>12</cp:revision>
  <dcterms:created xsi:type="dcterms:W3CDTF">2017-07-28T21:15:05Z</dcterms:created>
  <dcterms:modified xsi:type="dcterms:W3CDTF">2017-08-22T17:51:52Z</dcterms:modified>
</cp:coreProperties>
</file>