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90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5CC4495-6798-41F3-8E51-83EAE664D84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814E1D3-2F6F-4959-B90F-55345C1F8A35}" type="datetimeFigureOut">
              <a:rPr lang="en-US" smtClean="0"/>
              <a:t>10/23/2012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XXXXX School District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Teacher and Principal Evaluation Project:</a:t>
            </a:r>
          </a:p>
          <a:p>
            <a:r>
              <a:rPr lang="en-US" dirty="0" smtClean="0"/>
              <a:t>Instructional Framework Selection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978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 with District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996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Simplicity/Complexity of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628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Ease of Communicating to all Stakeholders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549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 to Implement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9583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Team Decision?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780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</a:t>
            </a:r>
            <a:r>
              <a:rPr lang="en-US" smtClean="0"/>
              <a:t>Next Steps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50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The </a:t>
            </a:r>
            <a:r>
              <a:rPr lang="en-US" dirty="0" smtClean="0"/>
              <a:t>Purpose</a:t>
            </a:r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The Law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The Timeline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51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Washington State Law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114300" indent="0">
              <a:buNone/>
            </a:pPr>
            <a:r>
              <a:rPr lang="en-US" sz="3100" b="1" dirty="0" smtClean="0"/>
              <a:t>Senate </a:t>
            </a:r>
            <a:r>
              <a:rPr lang="en-US" sz="3100" b="1" dirty="0"/>
              <a:t>Bill </a:t>
            </a:r>
            <a:r>
              <a:rPr lang="en-US" sz="3100" b="1" dirty="0" smtClean="0"/>
              <a:t>6696</a:t>
            </a:r>
          </a:p>
          <a:p>
            <a:r>
              <a:rPr lang="en-US" dirty="0"/>
              <a:t>Race to the Top application</a:t>
            </a:r>
          </a:p>
          <a:p>
            <a:r>
              <a:rPr lang="en-US" dirty="0"/>
              <a:t>2009 Legislation to put a new evaluation system in place for teachers and principals</a:t>
            </a:r>
          </a:p>
          <a:p>
            <a:r>
              <a:rPr lang="en-US" dirty="0"/>
              <a:t>Changed criteria, moved from 2 tiers to 4 tiers, changed provisional status from 2 year to 3 years, and required submission of educator evaluation data to OSPI</a:t>
            </a:r>
          </a:p>
          <a:p>
            <a:r>
              <a:rPr lang="en-US" dirty="0"/>
              <a:t>Created pilots to put this into practice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114300" indent="0">
              <a:buNone/>
            </a:pPr>
            <a:r>
              <a:rPr lang="en-US" sz="3100" b="1" dirty="0"/>
              <a:t>Senate Bill 5895</a:t>
            </a:r>
          </a:p>
          <a:p>
            <a:r>
              <a:rPr lang="en-US" dirty="0"/>
              <a:t>2012 Legislation</a:t>
            </a:r>
          </a:p>
          <a:p>
            <a:r>
              <a:rPr lang="en-US" dirty="0"/>
              <a:t>Requires all Districts to adopt and implement new teacher and principal evaluation systems no later than September 2013</a:t>
            </a:r>
          </a:p>
          <a:p>
            <a:r>
              <a:rPr lang="en-US" dirty="0"/>
              <a:t>Identified 3 ‘preferred’ Instructional Frameworks</a:t>
            </a:r>
          </a:p>
          <a:p>
            <a:r>
              <a:rPr lang="en-US" dirty="0"/>
              <a:t>Provided language to the 4 tiers (unsatisfactory, basic, proficient, distinguished)</a:t>
            </a:r>
          </a:p>
          <a:p>
            <a:r>
              <a:rPr lang="en-US" dirty="0"/>
              <a:t>Added language about multiple measures and summative scoring (to be done by 12.1.12</a:t>
            </a:r>
          </a:p>
          <a:p>
            <a:r>
              <a:rPr lang="en-US" dirty="0"/>
              <a:t>Added language about evaluation results being used for HR decisions by 2015-16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00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Frameworks to Consider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Charlotte Danielson’s </a:t>
            </a:r>
          </a:p>
          <a:p>
            <a:r>
              <a:rPr lang="en-US" i="1" dirty="0"/>
              <a:t>Frameworks for </a:t>
            </a:r>
            <a:r>
              <a:rPr lang="en-US" i="1" dirty="0" smtClean="0"/>
              <a:t>Learning</a:t>
            </a:r>
          </a:p>
          <a:p>
            <a:endParaRPr lang="en-US" i="1" dirty="0"/>
          </a:p>
          <a:p>
            <a:pPr marL="114300" indent="0">
              <a:buNone/>
            </a:pPr>
            <a:r>
              <a:rPr lang="en-US" dirty="0"/>
              <a:t>Robert </a:t>
            </a:r>
            <a:r>
              <a:rPr lang="en-US" dirty="0" err="1"/>
              <a:t>Marzano’s</a:t>
            </a:r>
            <a:r>
              <a:rPr lang="en-US" dirty="0"/>
              <a:t>  </a:t>
            </a:r>
          </a:p>
          <a:p>
            <a:r>
              <a:rPr lang="en-US" i="1" dirty="0"/>
              <a:t>Teacher Evaluation Model</a:t>
            </a:r>
          </a:p>
          <a:p>
            <a:pPr marL="114300" indent="0">
              <a:buNone/>
            </a:pPr>
            <a:endParaRPr lang="en-US" i="1" dirty="0"/>
          </a:p>
          <a:p>
            <a:pPr marL="114300" indent="0">
              <a:buNone/>
            </a:pPr>
            <a:r>
              <a:rPr lang="en-US" dirty="0" smtClean="0"/>
              <a:t>University of Washington’s Center for Educational Leadership </a:t>
            </a:r>
          </a:p>
          <a:p>
            <a:r>
              <a:rPr lang="en-US" i="1" dirty="0" smtClean="0"/>
              <a:t>Five Dimensions Plus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200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 by Leadership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2010-11: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2011-12: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r>
              <a:rPr lang="en-US" dirty="0" smtClean="0"/>
              <a:t>2012-13: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350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Analysis:  Research 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 smtClean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 smtClean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 smtClean="0"/>
              <a:t>Decision: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48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Alignment to 8 Teacher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321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Professional Development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964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Evidence: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Decision:</a:t>
            </a:r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487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44</TotalTime>
  <Words>257</Words>
  <Application>Microsoft Office PowerPoint</Application>
  <PresentationFormat>On-screen Show (4:3)</PresentationFormat>
  <Paragraphs>125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Adjacency</vt:lpstr>
      <vt:lpstr>XXXXX School District</vt:lpstr>
      <vt:lpstr>Background </vt:lpstr>
      <vt:lpstr>Washington State Law</vt:lpstr>
      <vt:lpstr>Three Frameworks to Consider</vt:lpstr>
      <vt:lpstr>Actions by Leadership Team</vt:lpstr>
      <vt:lpstr>Analysis:  Research Base</vt:lpstr>
      <vt:lpstr>Alignment to 8 Teacher Criteria</vt:lpstr>
      <vt:lpstr>Professional Development Opportunities</vt:lpstr>
      <vt:lpstr>Cost of Implementation</vt:lpstr>
      <vt:lpstr>Match with District Context</vt:lpstr>
      <vt:lpstr>Simplicity/Complexity of Framework</vt:lpstr>
      <vt:lpstr>Ease of Communicating to all Stakeholders</vt:lpstr>
      <vt:lpstr>Additional Resources to Implement</vt:lpstr>
      <vt:lpstr>Leadership Team Decision?</vt:lpstr>
      <vt:lpstr>Suggested Next Steps</vt:lpstr>
    </vt:vector>
  </TitlesOfParts>
  <Company>NWESD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XXXXX School District</dc:title>
  <dc:creator>Kathy Shoop</dc:creator>
  <cp:lastModifiedBy>Jennifer Longchamps</cp:lastModifiedBy>
  <cp:revision>4</cp:revision>
  <dcterms:created xsi:type="dcterms:W3CDTF">2012-10-22T21:44:02Z</dcterms:created>
  <dcterms:modified xsi:type="dcterms:W3CDTF">2012-10-23T19:08:25Z</dcterms:modified>
</cp:coreProperties>
</file>