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5" r:id="rId3"/>
    <p:sldId id="293" r:id="rId4"/>
    <p:sldId id="280" r:id="rId5"/>
    <p:sldId id="279" r:id="rId6"/>
    <p:sldId id="282" r:id="rId7"/>
    <p:sldId id="283" r:id="rId8"/>
    <p:sldId id="284" r:id="rId9"/>
    <p:sldId id="285" r:id="rId10"/>
    <p:sldId id="286" r:id="rId11"/>
    <p:sldId id="287" r:id="rId12"/>
    <p:sldId id="289" r:id="rId13"/>
    <p:sldId id="296" r:id="rId14"/>
    <p:sldId id="294" r:id="rId15"/>
    <p:sldId id="290" r:id="rId16"/>
    <p:sldId id="291" r:id="rId17"/>
    <p:sldId id="292" r:id="rId18"/>
    <p:sldId id="281" r:id="rId19"/>
    <p:sldId id="295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mLKzVKcismzrZU2gx/ht2A==" hashData="C83vf0QtI5/KypJMKgvqtOKxzAg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662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9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49708-ADB5-4157-A5A0-1CCEC4B33A92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27F71-490B-450B-9633-C43B361C48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97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mo.eval-wa.org/login.aspx?ReturnUrl=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27F71-490B-450B-9633-C43B361C48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27F71-490B-450B-9633-C43B361C482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http://demo.eval-wa.org/login.aspx?ReturnUrl=%2f</a:t>
            </a:r>
            <a:endParaRPr lang="en-US" dirty="0" smtClean="0"/>
          </a:p>
          <a:p>
            <a:r>
              <a:rPr lang="en-US" dirty="0" err="1" smtClean="0"/>
              <a:t>Esd</a:t>
            </a:r>
            <a:r>
              <a:rPr lang="en-US" dirty="0" smtClean="0"/>
              <a:t> 189 mar </a:t>
            </a:r>
            <a:r>
              <a:rPr lang="en-US" dirty="0" err="1" smtClean="0"/>
              <a:t>sd</a:t>
            </a:r>
            <a:r>
              <a:rPr lang="en-US" smtClean="0"/>
              <a:t> school pr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27F71-490B-450B-9633-C43B361C482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27F71-490B-450B-9633-C43B361C482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27F71-490B-450B-9633-C43B361C482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1ADB4-94FB-4A8F-B231-BB4602F461E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andbox.eval-wa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s.ospi.k12.wa.us/" TargetMode="Externa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pep-wa.org/resources/eval/" TargetMode="External"/><Relationship Id="rId2" Type="http://schemas.openxmlformats.org/officeDocument/2006/relationships/hyperlink" Target="https://library.nwesd.org/tpep/eval-training-docum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files.nwesd.org/~jlongchamps/TPEP/eVAL/Getting_Started_with_Sandbox.pdf" TargetMode="External"/><Relationship Id="rId4" Type="http://schemas.openxmlformats.org/officeDocument/2006/relationships/hyperlink" Target="http://sandbox.eval-wa.org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andbox.eval-wa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err="1" smtClean="0"/>
              <a:t>eVAL</a:t>
            </a:r>
            <a:r>
              <a:rPr lang="en-US" dirty="0" smtClean="0"/>
              <a:t> Practice</a:t>
            </a:r>
            <a:br>
              <a:rPr lang="en-US" dirty="0" smtClean="0"/>
            </a:br>
            <a:r>
              <a:rPr lang="en-US" dirty="0" smtClean="0"/>
              <a:t>RIG 2-2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240" y="2667754"/>
            <a:ext cx="6400800" cy="1752600"/>
          </a:xfrm>
        </p:spPr>
        <p:txBody>
          <a:bodyPr/>
          <a:lstStyle/>
          <a:p>
            <a:r>
              <a:rPr lang="en-US" dirty="0" smtClean="0"/>
              <a:t>May 29, 2013</a:t>
            </a:r>
          </a:p>
          <a:p>
            <a:r>
              <a:rPr lang="en-US" dirty="0" smtClean="0"/>
              <a:t>Cathey Frederick</a:t>
            </a:r>
          </a:p>
          <a:p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Specialist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724400"/>
            <a:ext cx="6248400" cy="16907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524000"/>
            <a:ext cx="6324600" cy="505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" y="4267200"/>
            <a:ext cx="20381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all by clicking</a:t>
            </a:r>
          </a:p>
          <a:p>
            <a:r>
              <a:rPr lang="en-US" dirty="0" smtClean="0"/>
              <a:t>here</a:t>
            </a:r>
          </a:p>
          <a:p>
            <a:r>
              <a:rPr lang="en-US" dirty="0" smtClean="0"/>
              <a:t>Select individual</a:t>
            </a:r>
          </a:p>
          <a:p>
            <a:r>
              <a:rPr lang="en-US" dirty="0" smtClean="0"/>
              <a:t>Participants by </a:t>
            </a:r>
          </a:p>
          <a:p>
            <a:r>
              <a:rPr lang="en-US" dirty="0" smtClean="0"/>
              <a:t>clicking here</a:t>
            </a:r>
          </a:p>
          <a:p>
            <a:r>
              <a:rPr lang="en-US" dirty="0" smtClean="0"/>
              <a:t>Then click Add</a:t>
            </a:r>
          </a:p>
          <a:p>
            <a:r>
              <a:rPr lang="en-US" dirty="0" smtClean="0"/>
              <a:t>Selected Users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33600" y="4572000"/>
            <a:ext cx="609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752600" y="5257800"/>
            <a:ext cx="1066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752600" y="5181600"/>
            <a:ext cx="990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6025" y="1562100"/>
            <a:ext cx="67119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5638800"/>
            <a:ext cx="6846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participants – you can add or remove from this screen.  You can  </a:t>
            </a:r>
          </a:p>
          <a:p>
            <a:r>
              <a:rPr lang="en-US" dirty="0" smtClean="0"/>
              <a:t>Send a message to all participants.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 Practice Session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524000"/>
            <a:ext cx="60896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772400" y="3048000"/>
            <a:ext cx="10397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create</a:t>
            </a:r>
          </a:p>
          <a:p>
            <a:r>
              <a:rPr lang="en-US" dirty="0" smtClean="0"/>
              <a:t>anchor</a:t>
            </a:r>
          </a:p>
          <a:p>
            <a:r>
              <a:rPr lang="en-US" dirty="0" smtClean="0"/>
              <a:t>scores,</a:t>
            </a:r>
          </a:p>
          <a:p>
            <a:r>
              <a:rPr lang="en-US" dirty="0" smtClean="0"/>
              <a:t>mark </a:t>
            </a:r>
          </a:p>
          <a:p>
            <a:r>
              <a:rPr lang="en-US" dirty="0" smtClean="0"/>
              <a:t>rubrics</a:t>
            </a:r>
          </a:p>
          <a:p>
            <a:r>
              <a:rPr lang="en-US" dirty="0" smtClean="0"/>
              <a:t>while</a:t>
            </a:r>
          </a:p>
          <a:p>
            <a:r>
              <a:rPr lang="en-US" dirty="0" smtClean="0"/>
              <a:t>logged </a:t>
            </a:r>
          </a:p>
          <a:p>
            <a:r>
              <a:rPr lang="en-US" dirty="0" smtClean="0"/>
              <a:t>in as</a:t>
            </a:r>
          </a:p>
          <a:p>
            <a:r>
              <a:rPr lang="en-US" dirty="0" smtClean="0"/>
              <a:t>admin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Play in the Sandbox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i="1" dirty="0" smtClean="0"/>
          </a:p>
          <a:p>
            <a:pPr>
              <a:buNone/>
            </a:pPr>
            <a:r>
              <a:rPr lang="en-US" dirty="0" smtClean="0">
                <a:latin typeface="Cambria" pitchFamily="18" charset="0"/>
                <a:ea typeface="MS Mincho" pitchFamily="49" charset="-128"/>
                <a:cs typeface="Times New Roman" pitchFamily="18" charset="0"/>
                <a:hlinkClick r:id="rId3"/>
              </a:rPr>
              <a:t>http://sandbox.eval-wa.org/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Password=</a:t>
            </a:r>
            <a:r>
              <a:rPr lang="en-US" b="1" dirty="0" smtClean="0"/>
              <a:t>password</a:t>
            </a: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i="1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District Name &lt;space&gt; SD &lt;space&gt; School  &lt;space&gt; number 1-5  &lt;space&gt; Role Abbreviation </a:t>
            </a:r>
            <a:r>
              <a:rPr lang="en-US" i="1" dirty="0" smtClean="0"/>
              <a:t>(T1-20, </a:t>
            </a:r>
            <a:r>
              <a:rPr lang="en-US" i="1" smtClean="0"/>
              <a:t>or PR or AD) </a:t>
            </a:r>
            <a:endParaRPr lang="en-US" i="1" dirty="0" smtClean="0"/>
          </a:p>
          <a:p>
            <a:r>
              <a:rPr lang="en-US" dirty="0" smtClean="0"/>
              <a:t>Anacortes SD </a:t>
            </a:r>
            <a:r>
              <a:rPr lang="en-US" dirty="0"/>
              <a:t>School </a:t>
            </a:r>
            <a:r>
              <a:rPr lang="en-US" dirty="0" smtClean="0"/>
              <a:t>1 T1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5" name="Content Placeholder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0"/>
            <a:ext cx="3913824" cy="2667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Practice Observe/Score</a:t>
            </a:r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95400"/>
            <a:ext cx="7924800" cy="5376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173991" y="2667000"/>
            <a:ext cx="9700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Change</a:t>
            </a:r>
          </a:p>
          <a:p>
            <a:r>
              <a:rPr lang="en-US" sz="1200" dirty="0" smtClean="0"/>
              <a:t>To</a:t>
            </a:r>
          </a:p>
          <a:p>
            <a:r>
              <a:rPr lang="en-US" sz="1200" dirty="0" smtClean="0"/>
              <a:t>Instructional</a:t>
            </a:r>
          </a:p>
          <a:p>
            <a:r>
              <a:rPr lang="en-US" sz="1200" dirty="0" smtClean="0"/>
              <a:t>Rubrics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7162800" y="2819400"/>
            <a:ext cx="838200" cy="3810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Principal – Summary View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2172" y="1295399"/>
            <a:ext cx="6792628" cy="528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Principal – Final Report, Part 1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19200"/>
            <a:ext cx="5715000" cy="5233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Principal – Final Report, Part 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523999"/>
            <a:ext cx="6248400" cy="490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Logging into </a:t>
            </a:r>
            <a:r>
              <a:rPr lang="en-US" dirty="0" err="1" smtClean="0"/>
              <a:t>eVAL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590800"/>
            <a:ext cx="4343400" cy="337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2362200"/>
            <a:ext cx="36290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600" y="1371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Log into OSPI’s EDS:  </a:t>
            </a:r>
            <a:r>
              <a:rPr lang="en-US" sz="2800" dirty="0" smtClean="0">
                <a:hlinkClick r:id="rId5"/>
              </a:rPr>
              <a:t>https://eds.ospi.k12.wa.us/</a:t>
            </a:r>
            <a:endParaRPr lang="en-US" sz="2800" dirty="0" smtClean="0"/>
          </a:p>
          <a:p>
            <a:endParaRPr lang="en-US" sz="28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362200" y="1828800"/>
            <a:ext cx="1371600" cy="1676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90800" y="3657600"/>
            <a:ext cx="2514600" cy="7620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need to do next?</a:t>
            </a:r>
          </a:p>
          <a:p>
            <a:r>
              <a:rPr lang="en-US" dirty="0" smtClean="0"/>
              <a:t>Who needs to be involved?</a:t>
            </a:r>
          </a:p>
          <a:p>
            <a:r>
              <a:rPr lang="en-US" dirty="0" smtClean="0"/>
              <a:t>When does it need to happen?</a:t>
            </a:r>
          </a:p>
          <a:p>
            <a:r>
              <a:rPr lang="en-US" dirty="0" smtClean="0"/>
              <a:t>How can I help?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98" y="57912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Practice using </a:t>
            </a:r>
            <a:r>
              <a:rPr lang="en-US" dirty="0" err="1" smtClean="0"/>
              <a:t>eVAL</a:t>
            </a:r>
            <a:r>
              <a:rPr lang="en-US" dirty="0" smtClean="0"/>
              <a:t> observation tool</a:t>
            </a:r>
          </a:p>
          <a:p>
            <a:r>
              <a:rPr lang="en-US" dirty="0" smtClean="0"/>
              <a:t> Preview End of Year Summary</a:t>
            </a:r>
          </a:p>
          <a:p>
            <a:r>
              <a:rPr lang="en-US" dirty="0" smtClean="0"/>
              <a:t>Determine next steps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Training Documents</a:t>
            </a:r>
          </a:p>
          <a:p>
            <a:pPr lvl="1"/>
            <a:r>
              <a:rPr lang="en-US" dirty="0" smtClean="0">
                <a:hlinkClick r:id="rId2"/>
              </a:rPr>
              <a:t>https://library.nwesd.org/tpep/eval-training-documents</a:t>
            </a:r>
            <a:endParaRPr lang="en-US" dirty="0" smtClean="0"/>
          </a:p>
          <a:p>
            <a:r>
              <a:rPr lang="en-US" dirty="0" smtClean="0"/>
              <a:t>OSPI </a:t>
            </a:r>
            <a:r>
              <a:rPr lang="en-US" dirty="0" err="1" smtClean="0"/>
              <a:t>eVAL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hlinkClick r:id="rId3"/>
              </a:rPr>
              <a:t>http://tpep-wa.org/resources/eval/</a:t>
            </a:r>
            <a:endParaRPr lang="en-US" dirty="0" smtClean="0"/>
          </a:p>
          <a:p>
            <a:r>
              <a:rPr lang="en-US" dirty="0" err="1" smtClean="0"/>
              <a:t>eVAL</a:t>
            </a:r>
            <a:r>
              <a:rPr lang="en-US" dirty="0" smtClean="0"/>
              <a:t> Sandbox Demonstration Site</a:t>
            </a:r>
          </a:p>
          <a:p>
            <a:pPr lvl="1"/>
            <a:r>
              <a:rPr lang="en-US" dirty="0" smtClean="0">
                <a:latin typeface="Cambria" pitchFamily="18" charset="0"/>
                <a:ea typeface="MS Mincho" pitchFamily="49" charset="-128"/>
                <a:cs typeface="Times New Roman" pitchFamily="18" charset="0"/>
                <a:hlinkClick r:id="rId4"/>
              </a:rPr>
              <a:t>http://sandbox.eval-wa.org/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 lvl="1"/>
            <a:r>
              <a:rPr lang="en-US" dirty="0" smtClean="0">
                <a:hlinkClick r:id="rId5"/>
              </a:rPr>
              <a:t>https://files.nwesd.org/~jlongchamps/TPEP/eVAL/Getting_Started_with_Sandbox.pdf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 lv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7912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 err="1"/>
              <a:t>c</a:t>
            </a:r>
            <a:r>
              <a:rPr lang="en-US" dirty="0" err="1" smtClean="0"/>
              <a:t>athey</a:t>
            </a:r>
            <a:r>
              <a:rPr lang="en-US" dirty="0" smtClean="0"/>
              <a:t> Frederick</a:t>
            </a:r>
          </a:p>
          <a:p>
            <a:pPr algn="ctr">
              <a:buNone/>
            </a:pPr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Specialist</a:t>
            </a:r>
          </a:p>
          <a:p>
            <a:pPr algn="ctr">
              <a:buNone/>
            </a:pPr>
            <a:r>
              <a:rPr lang="en-US" dirty="0" smtClean="0"/>
              <a:t>cfrederick@nwesd.org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28800"/>
            <a:ext cx="6476996" cy="17526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Rectangle 5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Process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1295400"/>
            <a:ext cx="19812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1400" b="1" dirty="0" smtClean="0"/>
              <a:t>Training</a:t>
            </a:r>
          </a:p>
          <a:p>
            <a:pPr marL="342900" indent="-342900" algn="ctr">
              <a:buAutoNum type="arabicPeriod"/>
            </a:pPr>
            <a:r>
              <a:rPr lang="en-US" sz="1400" b="1" dirty="0" smtClean="0"/>
              <a:t>Orientation</a:t>
            </a:r>
            <a:endParaRPr lang="en-US" sz="1400" b="1" dirty="0"/>
          </a:p>
        </p:txBody>
      </p:sp>
      <p:sp>
        <p:nvSpPr>
          <p:cNvPr id="6" name="Oval 5"/>
          <p:cNvSpPr/>
          <p:nvPr/>
        </p:nvSpPr>
        <p:spPr>
          <a:xfrm>
            <a:off x="5181600" y="5257800"/>
            <a:ext cx="19812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5.  Observations</a:t>
            </a:r>
            <a:endParaRPr lang="en-US" sz="1400" b="1" dirty="0"/>
          </a:p>
        </p:txBody>
      </p:sp>
      <p:sp>
        <p:nvSpPr>
          <p:cNvPr id="7" name="Oval 6"/>
          <p:cNvSpPr/>
          <p:nvPr/>
        </p:nvSpPr>
        <p:spPr>
          <a:xfrm>
            <a:off x="2286000" y="5257800"/>
            <a:ext cx="1828800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6.  Post-Observation Conference</a:t>
            </a:r>
            <a:endParaRPr lang="en-US" sz="1400" b="1" dirty="0"/>
          </a:p>
        </p:txBody>
      </p:sp>
      <p:sp>
        <p:nvSpPr>
          <p:cNvPr id="8" name="Oval 7"/>
          <p:cNvSpPr/>
          <p:nvPr/>
        </p:nvSpPr>
        <p:spPr>
          <a:xfrm>
            <a:off x="6400800" y="3657600"/>
            <a:ext cx="18288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4.  Pre-Observation  Conference</a:t>
            </a:r>
            <a:endParaRPr lang="en-US" sz="1400" b="1" dirty="0"/>
          </a:p>
        </p:txBody>
      </p:sp>
      <p:sp>
        <p:nvSpPr>
          <p:cNvPr id="9" name="Oval 8"/>
          <p:cNvSpPr/>
          <p:nvPr/>
        </p:nvSpPr>
        <p:spPr>
          <a:xfrm>
            <a:off x="914400" y="3657600"/>
            <a:ext cx="18288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7.  Summary Evaluation Conference</a:t>
            </a:r>
            <a:endParaRPr lang="en-US" sz="1400" b="1" dirty="0"/>
          </a:p>
        </p:txBody>
      </p:sp>
      <p:sp>
        <p:nvSpPr>
          <p:cNvPr id="10" name="Oval 9"/>
          <p:cNvSpPr/>
          <p:nvPr/>
        </p:nvSpPr>
        <p:spPr>
          <a:xfrm>
            <a:off x="6400800" y="1981200"/>
            <a:ext cx="18288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3.  Self-Assessment and Goal Setting</a:t>
            </a:r>
            <a:endParaRPr lang="en-US" sz="1400" b="1" dirty="0"/>
          </a:p>
        </p:txBody>
      </p:sp>
      <p:sp>
        <p:nvSpPr>
          <p:cNvPr id="11" name="Oval 10"/>
          <p:cNvSpPr/>
          <p:nvPr/>
        </p:nvSpPr>
        <p:spPr>
          <a:xfrm>
            <a:off x="838200" y="1981200"/>
            <a:ext cx="1905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8.  Professional Development Plans</a:t>
            </a:r>
            <a:endParaRPr lang="en-US" sz="1400" b="1" dirty="0"/>
          </a:p>
        </p:txBody>
      </p:sp>
      <p:sp>
        <p:nvSpPr>
          <p:cNvPr id="13" name="Right Arrow 12"/>
          <p:cNvSpPr/>
          <p:nvPr/>
        </p:nvSpPr>
        <p:spPr>
          <a:xfrm rot="1876633">
            <a:off x="6004412" y="1632387"/>
            <a:ext cx="524188" cy="3810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5400000">
            <a:off x="7015006" y="3119594"/>
            <a:ext cx="524188" cy="3810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7985149">
            <a:off x="6837868" y="4779245"/>
            <a:ext cx="524188" cy="3810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0800000">
            <a:off x="4404212" y="5442388"/>
            <a:ext cx="524188" cy="3810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3516463">
            <a:off x="2270611" y="4756589"/>
            <a:ext cx="524188" cy="381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6200000">
            <a:off x="1528606" y="3119594"/>
            <a:ext cx="52418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0328985">
            <a:off x="2794328" y="1682036"/>
            <a:ext cx="524188" cy="3810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</a:t>
            </a:r>
            <a:r>
              <a:rPr lang="en-US" dirty="0" smtClean="0"/>
              <a:t> is like….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…a cruise ship buffet.  Take only what you need.  There will be more tomorrow!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C:\Users\mamaotter\AppData\Local\Microsoft\Windows\Temporary Internet Files\Content.IE5\QYIQY4O7\MC9002309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438400"/>
            <a:ext cx="5029200" cy="36846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Play in the Sandbox</a:t>
            </a:r>
            <a:br>
              <a:rPr lang="en-US" dirty="0" smtClean="0"/>
            </a:br>
            <a:r>
              <a:rPr lang="en-US" dirty="0" smtClean="0"/>
              <a:t>ADMIN Set Up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i="1" dirty="0" smtClean="0"/>
          </a:p>
          <a:p>
            <a:pPr>
              <a:buNone/>
            </a:pPr>
            <a:r>
              <a:rPr lang="en-US" dirty="0" smtClean="0">
                <a:latin typeface="Cambria" pitchFamily="18" charset="0"/>
                <a:ea typeface="MS Mincho" pitchFamily="49" charset="-128"/>
                <a:cs typeface="Times New Roman" pitchFamily="18" charset="0"/>
                <a:hlinkClick r:id="rId3"/>
              </a:rPr>
              <a:t>http://sandbox.eval-wa.org/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Password=</a:t>
            </a:r>
            <a:r>
              <a:rPr lang="en-US" b="1" dirty="0" smtClean="0"/>
              <a:t>password</a:t>
            </a:r>
          </a:p>
          <a:p>
            <a:pPr>
              <a:buNone/>
            </a:pP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>
              <a:buNone/>
            </a:pPr>
            <a:endParaRPr lang="en-US" i="1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District Name &lt;space&gt; SD &lt;space&gt; School  &lt;space&gt; number 1  &lt;space&gt; Role Abbreviation </a:t>
            </a:r>
            <a:r>
              <a:rPr lang="en-US" i="1" dirty="0" smtClean="0"/>
              <a:t>(AD) </a:t>
            </a:r>
          </a:p>
          <a:p>
            <a:r>
              <a:rPr lang="en-US" dirty="0" smtClean="0"/>
              <a:t>Anacortes SD </a:t>
            </a:r>
            <a:r>
              <a:rPr lang="en-US" dirty="0"/>
              <a:t>School </a:t>
            </a:r>
            <a:r>
              <a:rPr lang="en-US" dirty="0" smtClean="0"/>
              <a:t>1 AD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5" name="Content Placeholder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0"/>
            <a:ext cx="3913824" cy="2667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096000"/>
            <a:ext cx="8273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You must be logged in as School or District Administrator to set up a practice session.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974" y="1905000"/>
            <a:ext cx="858955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1219200" y="4114800"/>
            <a:ext cx="4572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286000" y="4114800"/>
            <a:ext cx="304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5410200"/>
            <a:ext cx="1836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here or here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752600"/>
            <a:ext cx="5595936" cy="492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04800" y="3276600"/>
            <a:ext cx="1283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 sure to</a:t>
            </a:r>
          </a:p>
          <a:p>
            <a:r>
              <a:rPr lang="en-US" dirty="0" smtClean="0"/>
              <a:t>Click Create</a:t>
            </a:r>
          </a:p>
          <a:p>
            <a:r>
              <a:rPr lang="en-US" dirty="0" smtClean="0"/>
              <a:t>Session to</a:t>
            </a:r>
          </a:p>
          <a:p>
            <a:r>
              <a:rPr lang="en-US" dirty="0" smtClean="0"/>
              <a:t>Save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 flipV="1">
            <a:off x="1587908" y="3505200"/>
            <a:ext cx="469492" cy="3715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124200"/>
            <a:ext cx="12884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 sure to</a:t>
            </a:r>
          </a:p>
          <a:p>
            <a:r>
              <a:rPr lang="en-US" dirty="0" smtClean="0"/>
              <a:t>Click Make </a:t>
            </a:r>
          </a:p>
          <a:p>
            <a:r>
              <a:rPr lang="en-US" dirty="0" smtClean="0"/>
              <a:t>Visible to</a:t>
            </a:r>
          </a:p>
          <a:p>
            <a:r>
              <a:rPr lang="en-US" dirty="0" smtClean="0"/>
              <a:t>Participants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676400"/>
            <a:ext cx="6635750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872847" y="4324529"/>
            <a:ext cx="727353" cy="399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Principal/School Administrator</a:t>
            </a:r>
            <a:br>
              <a:rPr lang="en-US" dirty="0" smtClean="0"/>
            </a:br>
            <a:r>
              <a:rPr lang="en-US" dirty="0" smtClean="0"/>
              <a:t>Planning Practice Session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905000"/>
            <a:ext cx="7239000" cy="3046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425</Words>
  <Application>Microsoft Office PowerPoint</Application>
  <PresentationFormat>On-screen Show (4:3)</PresentationFormat>
  <Paragraphs>139</Paragraphs>
  <Slides>21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eVAL Practice RIG 2-2</vt:lpstr>
      <vt:lpstr>Learning Targets</vt:lpstr>
      <vt:lpstr>Evaluation Process</vt:lpstr>
      <vt:lpstr>eVAL is like….</vt:lpstr>
      <vt:lpstr>Play in the Sandbox ADMIN Set Up</vt:lpstr>
      <vt:lpstr>Principal/School Administrator Planning Practice Session</vt:lpstr>
      <vt:lpstr>Principal/School Administrator Planning Practice Session</vt:lpstr>
      <vt:lpstr>Principal/School Administrator Planning Practice Session</vt:lpstr>
      <vt:lpstr>Principal/School Administrator Planning Practice Session</vt:lpstr>
      <vt:lpstr>Principal/School Administrator Planning Practice Session</vt:lpstr>
      <vt:lpstr>Principal/School Administrator Planning Practice Session</vt:lpstr>
      <vt:lpstr>Principal/School Administrator  Practice Session</vt:lpstr>
      <vt:lpstr>Play in the Sandbox</vt:lpstr>
      <vt:lpstr>Practice Observe/Score</vt:lpstr>
      <vt:lpstr>Principal – Summary View </vt:lpstr>
      <vt:lpstr>Principal – Final Report, Part 1</vt:lpstr>
      <vt:lpstr>Principal – Final Report, Part 2</vt:lpstr>
      <vt:lpstr>Logging into eVAL</vt:lpstr>
      <vt:lpstr>Next Steps</vt:lpstr>
      <vt:lpstr>More Information?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 Introduction RIG 2 – Cohort 1</dc:title>
  <dc:creator>mamaotter</dc:creator>
  <cp:lastModifiedBy>Jennifer Longchamps</cp:lastModifiedBy>
  <cp:revision>59</cp:revision>
  <dcterms:created xsi:type="dcterms:W3CDTF">2012-10-28T00:06:39Z</dcterms:created>
  <dcterms:modified xsi:type="dcterms:W3CDTF">2013-05-29T18:53:40Z</dcterms:modified>
</cp:coreProperties>
</file>