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8C0-CA79-4146-B10C-6A8BCD5D6E3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0A2C-FBA0-42D1-B085-220CBCC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372"/>
            <a:ext cx="121920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84" y="-12357"/>
            <a:ext cx="4580238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1" y="0"/>
            <a:ext cx="1124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0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Takamine, Robyn</dc:creator>
  <cp:lastModifiedBy>Takamine, Robyn</cp:lastModifiedBy>
  <cp:revision>4</cp:revision>
  <dcterms:created xsi:type="dcterms:W3CDTF">2016-10-27T16:23:04Z</dcterms:created>
  <dcterms:modified xsi:type="dcterms:W3CDTF">2016-10-27T16:49:11Z</dcterms:modified>
</cp:coreProperties>
</file>