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1" r:id="rId13"/>
    <p:sldId id="262" r:id="rId14"/>
    <p:sldId id="277" r:id="rId15"/>
    <p:sldId id="278" r:id="rId16"/>
    <p:sldId id="275" r:id="rId17"/>
    <p:sldId id="276" r:id="rId18"/>
    <p:sldId id="279" r:id="rId19"/>
    <p:sldId id="280" r:id="rId20"/>
    <p:sldId id="281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RJu5ChjhNLCiatJFEp/Lg==" hashData="V9YW5Q9/BmkIMCut/73vSDxN1v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66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3A14-0CFD-4BA9-84D8-E055992FDA22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4F54-FCE0-44F4-A1F5-565329A19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7F71-490B-450B-9633-C43B361C48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5915-04AA-4523-AE0C-F4445B20A683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3F5B-5530-43A0-8583-F6014A03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frederick@nwes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Webinar </a:t>
            </a:r>
            <a:br>
              <a:rPr lang="en-US" dirty="0" smtClean="0"/>
            </a:br>
            <a:r>
              <a:rPr lang="en-US" dirty="0" smtClean="0"/>
              <a:t>Setting up an </a:t>
            </a:r>
            <a:r>
              <a:rPr lang="en-US" dirty="0" err="1" smtClean="0"/>
              <a:t>eVAL</a:t>
            </a:r>
            <a:r>
              <a:rPr lang="en-US" dirty="0" smtClean="0"/>
              <a:t> Practice Session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240" y="2667754"/>
            <a:ext cx="6400800" cy="1752600"/>
          </a:xfrm>
        </p:spPr>
        <p:txBody>
          <a:bodyPr/>
          <a:lstStyle/>
          <a:p>
            <a:r>
              <a:rPr lang="en-US" dirty="0" smtClean="0"/>
              <a:t>Cathey Frederick</a:t>
            </a:r>
          </a:p>
          <a:p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24400"/>
            <a:ext cx="6248400" cy="1690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1562100"/>
            <a:ext cx="6711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638800"/>
            <a:ext cx="6846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participants – you can add or remove from this screen.  You can  </a:t>
            </a:r>
          </a:p>
          <a:p>
            <a:r>
              <a:rPr lang="en-US" dirty="0" smtClean="0"/>
              <a:t>Send a message to all participants.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 Practice Session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0896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72400" y="3048000"/>
            <a:ext cx="10397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create</a:t>
            </a:r>
          </a:p>
          <a:p>
            <a:r>
              <a:rPr lang="en-US" dirty="0" smtClean="0"/>
              <a:t>anchor</a:t>
            </a:r>
          </a:p>
          <a:p>
            <a:r>
              <a:rPr lang="en-US" dirty="0" smtClean="0"/>
              <a:t>scores,</a:t>
            </a:r>
          </a:p>
          <a:p>
            <a:r>
              <a:rPr lang="en-US" dirty="0" smtClean="0"/>
              <a:t>mark </a:t>
            </a:r>
          </a:p>
          <a:p>
            <a:r>
              <a:rPr lang="en-US" dirty="0" smtClean="0"/>
              <a:t>rubrics</a:t>
            </a:r>
          </a:p>
          <a:p>
            <a:r>
              <a:rPr lang="en-US" dirty="0" smtClean="0"/>
              <a:t>while</a:t>
            </a:r>
          </a:p>
          <a:p>
            <a:r>
              <a:rPr lang="en-US" dirty="0" smtClean="0"/>
              <a:t>logged </a:t>
            </a:r>
          </a:p>
          <a:p>
            <a:r>
              <a:rPr lang="en-US" dirty="0" smtClean="0"/>
              <a:t>in as</a:t>
            </a:r>
          </a:p>
          <a:p>
            <a:r>
              <a:rPr lang="en-US" dirty="0" smtClean="0"/>
              <a:t>admin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 as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(PR) </a:t>
            </a:r>
          </a:p>
          <a:p>
            <a:r>
              <a:rPr lang="en-US" dirty="0" smtClean="0"/>
              <a:t>Example (Concrete District, School 1, PR): Concrete SD School 1 PR (Use your District)</a:t>
            </a:r>
            <a:endParaRPr lang="en-US" b="1" dirty="0" smtClean="0"/>
          </a:p>
          <a:p>
            <a:r>
              <a:rPr lang="en-US" b="1" dirty="0" smtClean="0"/>
              <a:t>Password = password (all lower case)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6388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72618" cy="55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Log In Screen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9800" y="1600200"/>
            <a:ext cx="762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62800" y="1295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209800"/>
            <a:ext cx="21336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533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Log In Screen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0" y="2209800"/>
            <a:ext cx="21336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762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5257800" y="1295400"/>
            <a:ext cx="16764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76600" y="2819400"/>
            <a:ext cx="19050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Dashboard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0" y="2209800"/>
            <a:ext cx="21336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19400"/>
            <a:ext cx="19050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523659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7467600" y="5105400"/>
            <a:ext cx="68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48600" y="4343400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</a:t>
            </a:r>
          </a:p>
          <a:p>
            <a:r>
              <a:rPr lang="en-US" dirty="0" smtClean="0"/>
              <a:t>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Observe/Score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24800" cy="53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Observe/Score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6771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7825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drop down to view and score the sub criteria.  </a:t>
            </a:r>
            <a:r>
              <a:rPr lang="en-US" dirty="0" err="1" smtClean="0"/>
              <a:t>Then,using</a:t>
            </a:r>
            <a:r>
              <a:rPr lang="en-US" dirty="0" smtClean="0"/>
              <a:t> preponderance</a:t>
            </a:r>
          </a:p>
          <a:p>
            <a:r>
              <a:rPr lang="en-US" dirty="0" smtClean="0"/>
              <a:t>of evidence, assign a score at the criteria level.  Most districts are not assigning</a:t>
            </a:r>
          </a:p>
          <a:p>
            <a:r>
              <a:rPr lang="en-US" dirty="0" smtClean="0"/>
              <a:t>scores at the summative level.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 and Criteria </a:t>
            </a:r>
            <a:br>
              <a:rPr lang="en-US" dirty="0" smtClean="0"/>
            </a:br>
            <a:r>
              <a:rPr lang="en-US" dirty="0" smtClean="0"/>
              <a:t>Summary Report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0"/>
            <a:ext cx="817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criteria to drill down to 4 different sub criteria reports. Return to Level 1.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819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352800" y="2743200"/>
            <a:ext cx="685800" cy="228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1200" y="3048000"/>
            <a:ext cx="1524000" cy="304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Report Non Anchor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17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criteria bar to drill down to 4 sub criteria reports.  Return to Level 1.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12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33600" y="3810000"/>
            <a:ext cx="457200" cy="228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4114800"/>
            <a:ext cx="2286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To have the skills, knowledge, and confidence to be an effective user of </a:t>
            </a:r>
            <a:r>
              <a:rPr lang="en-US" sz="2800" dirty="0" err="1" smtClean="0"/>
              <a:t>eVAL</a:t>
            </a:r>
            <a:r>
              <a:rPr lang="en-US" sz="2800" dirty="0" smtClean="0"/>
              <a:t> to support the evaluation cycle for principals and teachers including:</a:t>
            </a:r>
          </a:p>
          <a:p>
            <a:pPr lvl="0"/>
            <a:r>
              <a:rPr lang="en-US" sz="2800" dirty="0" smtClean="0"/>
              <a:t>Setting up Practice Sessions</a:t>
            </a:r>
          </a:p>
          <a:p>
            <a:pPr lvl="0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388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Report Anchor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3200400"/>
            <a:ext cx="1447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511300"/>
            <a:ext cx="77025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791200"/>
            <a:ext cx="7267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report is dependent on the entry of anchor scores by either the school </a:t>
            </a:r>
          </a:p>
          <a:p>
            <a:r>
              <a:rPr lang="en-US" dirty="0" smtClean="0"/>
              <a:t>or district administrator.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Please send any questions to:</a:t>
            </a:r>
          </a:p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cfrederick@nwesd.org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Good Luck!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</a:t>
            </a:r>
            <a:br>
              <a:rPr lang="en-US" dirty="0" smtClean="0"/>
            </a:br>
            <a:r>
              <a:rPr lang="en-US" dirty="0" smtClean="0"/>
              <a:t>School Administrator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(AD) </a:t>
            </a:r>
          </a:p>
          <a:p>
            <a:r>
              <a:rPr lang="en-US" dirty="0" smtClean="0"/>
              <a:t>Example (Concrete District, School 1, AD): Concrete SD School 1 AD) (Use your district)</a:t>
            </a:r>
          </a:p>
          <a:p>
            <a:r>
              <a:rPr lang="en-US" b="1" dirty="0" smtClean="0"/>
              <a:t>Password = password (all lower case)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6388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72618" cy="55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School Admin Log In Screen 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62800" y="1295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533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28600"/>
            <a:ext cx="209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Administrator</a:t>
            </a:r>
          </a:p>
          <a:p>
            <a:r>
              <a:rPr lang="en-US" dirty="0" smtClean="0"/>
              <a:t>In live version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096000"/>
            <a:ext cx="827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must be logged in as School or District Administrator to set up a practice session.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74" y="1905000"/>
            <a:ext cx="858955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219200" y="4114800"/>
            <a:ext cx="457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4114800"/>
            <a:ext cx="3048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5410200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 or here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595936" cy="49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276600"/>
            <a:ext cx="1283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sure to</a:t>
            </a:r>
          </a:p>
          <a:p>
            <a:r>
              <a:rPr lang="en-US" dirty="0" smtClean="0"/>
              <a:t>Click Create</a:t>
            </a:r>
          </a:p>
          <a:p>
            <a:r>
              <a:rPr lang="en-US" dirty="0" smtClean="0"/>
              <a:t>Session to</a:t>
            </a:r>
          </a:p>
          <a:p>
            <a:r>
              <a:rPr lang="en-US" dirty="0" smtClean="0"/>
              <a:t>Save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587908" y="3505200"/>
            <a:ext cx="469492" cy="3715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1288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sure to</a:t>
            </a:r>
          </a:p>
          <a:p>
            <a:r>
              <a:rPr lang="en-US" dirty="0" smtClean="0"/>
              <a:t>Click Make </a:t>
            </a:r>
          </a:p>
          <a:p>
            <a:r>
              <a:rPr lang="en-US" dirty="0" smtClean="0"/>
              <a:t>Visible to</a:t>
            </a:r>
          </a:p>
          <a:p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6357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872847" y="4324529"/>
            <a:ext cx="727353" cy="399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305800" cy="34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255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Add Participants.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9600" y="43434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447800" y="4800600"/>
            <a:ext cx="6096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Planning Practice Session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324600" cy="5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267200"/>
            <a:ext cx="20381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all by clicking</a:t>
            </a:r>
          </a:p>
          <a:p>
            <a:r>
              <a:rPr lang="en-US" dirty="0" smtClean="0"/>
              <a:t>here</a:t>
            </a:r>
          </a:p>
          <a:p>
            <a:r>
              <a:rPr lang="en-US" dirty="0" smtClean="0"/>
              <a:t>Select individual</a:t>
            </a:r>
          </a:p>
          <a:p>
            <a:r>
              <a:rPr lang="en-US" dirty="0" smtClean="0"/>
              <a:t>Participants by </a:t>
            </a:r>
          </a:p>
          <a:p>
            <a:r>
              <a:rPr lang="en-US" dirty="0" smtClean="0"/>
              <a:t>clicking here</a:t>
            </a:r>
          </a:p>
          <a:p>
            <a:r>
              <a:rPr lang="en-US" dirty="0" smtClean="0"/>
              <a:t>Then click Add</a:t>
            </a:r>
          </a:p>
          <a:p>
            <a:r>
              <a:rPr lang="en-US" dirty="0" smtClean="0"/>
              <a:t>Selected Users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4572000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5257800"/>
            <a:ext cx="1066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52600" y="5181600"/>
            <a:ext cx="9906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434</Words>
  <Application>Microsoft Office PowerPoint</Application>
  <PresentationFormat>On-screen Show (4:3)</PresentationFormat>
  <Paragraphs>108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Webinar  Setting up an eVAL Practice Session </vt:lpstr>
      <vt:lpstr>Learning Target</vt:lpstr>
      <vt:lpstr>Logging into eVAL Sandbox School Administrator</vt:lpstr>
      <vt:lpstr>School Admin Log In Screen  </vt:lpstr>
      <vt:lpstr>Principal/School Administrator Planning Practice Session</vt:lpstr>
      <vt:lpstr>Principal/School Administrator Planning Practice Session</vt:lpstr>
      <vt:lpstr>Principal/School Administrator Planning Practice Session</vt:lpstr>
      <vt:lpstr>Principal/School Administrator Planning Practice Session</vt:lpstr>
      <vt:lpstr>Principal/School Administrator Planning Practice Session</vt:lpstr>
      <vt:lpstr>Principal/School Administrator Planning Practice Session</vt:lpstr>
      <vt:lpstr>Principal/School Administrator  Practice Session</vt:lpstr>
      <vt:lpstr>Logging into eVAL Sandbox as Principal</vt:lpstr>
      <vt:lpstr>Principal Log In Screen</vt:lpstr>
      <vt:lpstr>Teacher Log In Screen</vt:lpstr>
      <vt:lpstr>Teacher Dashboard</vt:lpstr>
      <vt:lpstr>Practice Observe/Score</vt:lpstr>
      <vt:lpstr>Practice Observe/Score</vt:lpstr>
      <vt:lpstr>Observation and Criteria  Summary Report</vt:lpstr>
      <vt:lpstr>Distribution Report Non Anchor</vt:lpstr>
      <vt:lpstr>Distribution Report Anchor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Jennifer Longchamps</cp:lastModifiedBy>
  <cp:revision>15</cp:revision>
  <dcterms:created xsi:type="dcterms:W3CDTF">2013-10-07T15:54:15Z</dcterms:created>
  <dcterms:modified xsi:type="dcterms:W3CDTF">2013-10-14T18:58:10Z</dcterms:modified>
</cp:coreProperties>
</file>