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260" r:id="rId4"/>
    <p:sldId id="267" r:id="rId5"/>
    <p:sldId id="261" r:id="rId6"/>
    <p:sldId id="257" r:id="rId7"/>
    <p:sldId id="263" r:id="rId8"/>
    <p:sldId id="266" r:id="rId9"/>
    <p:sldId id="264" r:id="rId10"/>
    <p:sldId id="265" r:id="rId11"/>
    <p:sldId id="258" r:id="rId12"/>
    <p:sldId id="268" r:id="rId13"/>
    <p:sldId id="262" r:id="rId14"/>
    <p:sldId id="270" r:id="rId15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AC"/>
    <a:srgbClr val="ECF127"/>
    <a:srgbClr val="29C000"/>
    <a:srgbClr val="157926"/>
    <a:srgbClr val="D1FFC5"/>
    <a:srgbClr val="03B52D"/>
    <a:srgbClr val="C3053B"/>
    <a:srgbClr val="810327"/>
    <a:srgbClr val="FC6EA1"/>
    <a:srgbClr val="026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31A2A3-423E-4D7E-A528-1543B4A9DAA2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5B1395-97A0-4B40-A380-CE19871FA080}">
      <dgm:prSet phldrT="[Text]"/>
      <dgm:spPr/>
      <dgm:t>
        <a:bodyPr/>
        <a:lstStyle/>
        <a:p>
          <a:r>
            <a:rPr lang="en-US" dirty="0" smtClean="0"/>
            <a:t>Newly Selected &amp; Continuing Students</a:t>
          </a:r>
          <a:endParaRPr lang="en-US" dirty="0"/>
        </a:p>
      </dgm:t>
    </dgm:pt>
    <dgm:pt modelId="{7DAB7D54-CD61-47EE-AEE3-1EE319E3EF82}" type="parTrans" cxnId="{4D6A9C80-9178-4D38-B26B-2CBF0C6605DA}">
      <dgm:prSet/>
      <dgm:spPr/>
      <dgm:t>
        <a:bodyPr/>
        <a:lstStyle/>
        <a:p>
          <a:endParaRPr lang="en-US"/>
        </a:p>
      </dgm:t>
    </dgm:pt>
    <dgm:pt modelId="{ADD2DE3A-49B3-4281-9CDA-2016A2E1CEE1}" type="sibTrans" cxnId="{4D6A9C80-9178-4D38-B26B-2CBF0C6605DA}">
      <dgm:prSet/>
      <dgm:spPr/>
      <dgm:t>
        <a:bodyPr/>
        <a:lstStyle/>
        <a:p>
          <a:endParaRPr lang="en-US"/>
        </a:p>
      </dgm:t>
    </dgm:pt>
    <dgm:pt modelId="{A4D38BD6-3252-42A0-A47F-E4E53B953772}">
      <dgm:prSet phldrT="[Text]"/>
      <dgm:spPr/>
      <dgm:t>
        <a:bodyPr/>
        <a:lstStyle/>
        <a:p>
          <a:r>
            <a:rPr lang="en-US" dirty="0" smtClean="0"/>
            <a:t>ID Process is Complete</a:t>
          </a:r>
          <a:endParaRPr lang="en-US" dirty="0"/>
        </a:p>
      </dgm:t>
    </dgm:pt>
    <dgm:pt modelId="{482BEAA7-1566-473D-BAE9-8A99DA8FC524}" type="parTrans" cxnId="{43106331-8FCF-4971-A456-D08257880FFA}">
      <dgm:prSet/>
      <dgm:spPr/>
      <dgm:t>
        <a:bodyPr/>
        <a:lstStyle/>
        <a:p>
          <a:endParaRPr lang="en-US"/>
        </a:p>
      </dgm:t>
    </dgm:pt>
    <dgm:pt modelId="{DE5D070D-25B1-4890-8111-6D2F4E22A50E}" type="sibTrans" cxnId="{43106331-8FCF-4971-A456-D08257880FFA}">
      <dgm:prSet/>
      <dgm:spPr/>
      <dgm:t>
        <a:bodyPr/>
        <a:lstStyle/>
        <a:p>
          <a:endParaRPr lang="en-US"/>
        </a:p>
      </dgm:t>
    </dgm:pt>
    <dgm:pt modelId="{6CB8F577-6E8F-4DC0-A15C-6F565A29A87F}">
      <dgm:prSet phldrT="[Text]"/>
      <dgm:spPr/>
      <dgm:t>
        <a:bodyPr/>
        <a:lstStyle/>
        <a:p>
          <a:r>
            <a:rPr lang="en-US" dirty="0" smtClean="0"/>
            <a:t>HCP Services  &amp; Options</a:t>
          </a:r>
          <a:endParaRPr lang="en-US" dirty="0"/>
        </a:p>
      </dgm:t>
    </dgm:pt>
    <dgm:pt modelId="{795AD4B6-8791-4FBA-BE3D-94615E594296}" type="parTrans" cxnId="{8490CF6B-746D-4FB2-A16D-533128C84337}">
      <dgm:prSet/>
      <dgm:spPr/>
      <dgm:t>
        <a:bodyPr/>
        <a:lstStyle/>
        <a:p>
          <a:endParaRPr lang="en-US"/>
        </a:p>
      </dgm:t>
    </dgm:pt>
    <dgm:pt modelId="{C0580411-19C0-4373-B8EC-DECDFE559703}" type="sibTrans" cxnId="{8490CF6B-746D-4FB2-A16D-533128C84337}">
      <dgm:prSet/>
      <dgm:spPr/>
      <dgm:t>
        <a:bodyPr/>
        <a:lstStyle/>
        <a:p>
          <a:endParaRPr lang="en-US"/>
        </a:p>
      </dgm:t>
    </dgm:pt>
    <dgm:pt modelId="{2FCF8624-38F3-4017-A674-7252B64A7096}">
      <dgm:prSet phldrT="[Text]"/>
      <dgm:spPr/>
      <dgm:t>
        <a:bodyPr/>
        <a:lstStyle/>
        <a:p>
          <a:r>
            <a:rPr lang="en-US" dirty="0" smtClean="0"/>
            <a:t>Design Services for Individual HC Students</a:t>
          </a:r>
          <a:endParaRPr lang="en-US" dirty="0"/>
        </a:p>
      </dgm:t>
    </dgm:pt>
    <dgm:pt modelId="{89CABB21-28AB-4C14-8350-0C1F39BFDAAE}" type="parTrans" cxnId="{64511BE2-4993-4A92-890F-011E06A00465}">
      <dgm:prSet/>
      <dgm:spPr/>
      <dgm:t>
        <a:bodyPr/>
        <a:lstStyle/>
        <a:p>
          <a:endParaRPr lang="en-US"/>
        </a:p>
      </dgm:t>
    </dgm:pt>
    <dgm:pt modelId="{FF20DE0E-1BC0-4D62-907E-6EF3DD537963}" type="sibTrans" cxnId="{64511BE2-4993-4A92-890F-011E06A00465}">
      <dgm:prSet/>
      <dgm:spPr/>
      <dgm:t>
        <a:bodyPr/>
        <a:lstStyle/>
        <a:p>
          <a:endParaRPr lang="en-US"/>
        </a:p>
      </dgm:t>
    </dgm:pt>
    <dgm:pt modelId="{E33CED9D-BD83-4A77-AE90-F608928D66AF}" type="pres">
      <dgm:prSet presAssocID="{A531A2A3-423E-4D7E-A528-1543B4A9DAA2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24FB7D9-DD55-4980-9ECE-2AB37FDAD719}" type="pres">
      <dgm:prSet presAssocID="{FC5B1395-97A0-4B40-A380-CE19871FA080}" presName="chaos" presStyleCnt="0"/>
      <dgm:spPr/>
    </dgm:pt>
    <dgm:pt modelId="{0F64DE67-430D-4E2B-81E1-4BAC12A54F7C}" type="pres">
      <dgm:prSet presAssocID="{FC5B1395-97A0-4B40-A380-CE19871FA080}" presName="parTx1" presStyleLbl="revTx" presStyleIdx="0" presStyleCnt="3"/>
      <dgm:spPr/>
      <dgm:t>
        <a:bodyPr/>
        <a:lstStyle/>
        <a:p>
          <a:endParaRPr lang="en-US"/>
        </a:p>
      </dgm:t>
    </dgm:pt>
    <dgm:pt modelId="{6E5BF728-E8C7-4A1F-9E41-6E74BEEC27D0}" type="pres">
      <dgm:prSet presAssocID="{FC5B1395-97A0-4B40-A380-CE19871FA080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857EF-D339-4DA2-BFFA-584CBF4B756A}" type="pres">
      <dgm:prSet presAssocID="{FC5B1395-97A0-4B40-A380-CE19871FA080}" presName="c1" presStyleLbl="node1" presStyleIdx="0" presStyleCnt="19"/>
      <dgm:spPr/>
    </dgm:pt>
    <dgm:pt modelId="{C6BB3D11-F951-4085-A0E1-BDC287833C4E}" type="pres">
      <dgm:prSet presAssocID="{FC5B1395-97A0-4B40-A380-CE19871FA080}" presName="c2" presStyleLbl="node1" presStyleIdx="1" presStyleCnt="19"/>
      <dgm:spPr/>
    </dgm:pt>
    <dgm:pt modelId="{B31647D5-E5E5-43C5-A870-948BBF74CD62}" type="pres">
      <dgm:prSet presAssocID="{FC5B1395-97A0-4B40-A380-CE19871FA080}" presName="c3" presStyleLbl="node1" presStyleIdx="2" presStyleCnt="19"/>
      <dgm:spPr/>
    </dgm:pt>
    <dgm:pt modelId="{7CBD38B6-5919-40C5-94DF-82B587093C7A}" type="pres">
      <dgm:prSet presAssocID="{FC5B1395-97A0-4B40-A380-CE19871FA080}" presName="c4" presStyleLbl="node1" presStyleIdx="3" presStyleCnt="19"/>
      <dgm:spPr/>
    </dgm:pt>
    <dgm:pt modelId="{8C5D6CD6-6BD7-413B-A80C-078B1D5387E5}" type="pres">
      <dgm:prSet presAssocID="{FC5B1395-97A0-4B40-A380-CE19871FA080}" presName="c5" presStyleLbl="node1" presStyleIdx="4" presStyleCnt="19"/>
      <dgm:spPr/>
    </dgm:pt>
    <dgm:pt modelId="{C22EABF4-E4B5-46E1-AD75-54906B57E0D9}" type="pres">
      <dgm:prSet presAssocID="{FC5B1395-97A0-4B40-A380-CE19871FA080}" presName="c6" presStyleLbl="node1" presStyleIdx="5" presStyleCnt="19"/>
      <dgm:spPr/>
    </dgm:pt>
    <dgm:pt modelId="{A1A5A9F0-0C7C-4A44-9E17-6179EE0269CE}" type="pres">
      <dgm:prSet presAssocID="{FC5B1395-97A0-4B40-A380-CE19871FA080}" presName="c7" presStyleLbl="node1" presStyleIdx="6" presStyleCnt="19"/>
      <dgm:spPr/>
    </dgm:pt>
    <dgm:pt modelId="{2900283A-2A16-4F76-99C6-04E63F10B7B1}" type="pres">
      <dgm:prSet presAssocID="{FC5B1395-97A0-4B40-A380-CE19871FA080}" presName="c8" presStyleLbl="node1" presStyleIdx="7" presStyleCnt="19"/>
      <dgm:spPr/>
    </dgm:pt>
    <dgm:pt modelId="{69EE254A-2FF0-4D8B-8E3A-4BA44B6F75B2}" type="pres">
      <dgm:prSet presAssocID="{FC5B1395-97A0-4B40-A380-CE19871FA080}" presName="c9" presStyleLbl="node1" presStyleIdx="8" presStyleCnt="19"/>
      <dgm:spPr/>
    </dgm:pt>
    <dgm:pt modelId="{CED8F48E-8016-4D02-B745-B9B4BAB39712}" type="pres">
      <dgm:prSet presAssocID="{FC5B1395-97A0-4B40-A380-CE19871FA080}" presName="c10" presStyleLbl="node1" presStyleIdx="9" presStyleCnt="19"/>
      <dgm:spPr/>
    </dgm:pt>
    <dgm:pt modelId="{0B42D697-03A2-459A-836F-02A5F84E5BFD}" type="pres">
      <dgm:prSet presAssocID="{FC5B1395-97A0-4B40-A380-CE19871FA080}" presName="c11" presStyleLbl="node1" presStyleIdx="10" presStyleCnt="19"/>
      <dgm:spPr/>
    </dgm:pt>
    <dgm:pt modelId="{5787E54C-2A4F-4576-8935-55E2B705CE28}" type="pres">
      <dgm:prSet presAssocID="{FC5B1395-97A0-4B40-A380-CE19871FA080}" presName="c12" presStyleLbl="node1" presStyleIdx="11" presStyleCnt="19"/>
      <dgm:spPr/>
    </dgm:pt>
    <dgm:pt modelId="{6CE1E82F-B023-4AE4-867B-E66DA9CB924C}" type="pres">
      <dgm:prSet presAssocID="{FC5B1395-97A0-4B40-A380-CE19871FA080}" presName="c13" presStyleLbl="node1" presStyleIdx="12" presStyleCnt="19"/>
      <dgm:spPr/>
    </dgm:pt>
    <dgm:pt modelId="{A58C04C2-8D64-420F-978E-F7580A81F6D3}" type="pres">
      <dgm:prSet presAssocID="{FC5B1395-97A0-4B40-A380-CE19871FA080}" presName="c14" presStyleLbl="node1" presStyleIdx="13" presStyleCnt="19"/>
      <dgm:spPr/>
    </dgm:pt>
    <dgm:pt modelId="{CC328995-7E3B-494E-98C8-10610908CB24}" type="pres">
      <dgm:prSet presAssocID="{FC5B1395-97A0-4B40-A380-CE19871FA080}" presName="c15" presStyleLbl="node1" presStyleIdx="14" presStyleCnt="19"/>
      <dgm:spPr/>
    </dgm:pt>
    <dgm:pt modelId="{38A993FC-4FE5-4E6A-8270-7DFDF250A7A7}" type="pres">
      <dgm:prSet presAssocID="{FC5B1395-97A0-4B40-A380-CE19871FA080}" presName="c16" presStyleLbl="node1" presStyleIdx="15" presStyleCnt="19"/>
      <dgm:spPr/>
    </dgm:pt>
    <dgm:pt modelId="{E80A4FFA-259C-40C8-B559-F51767DDFE18}" type="pres">
      <dgm:prSet presAssocID="{FC5B1395-97A0-4B40-A380-CE19871FA080}" presName="c17" presStyleLbl="node1" presStyleIdx="16" presStyleCnt="19"/>
      <dgm:spPr/>
    </dgm:pt>
    <dgm:pt modelId="{2E42D3E1-5A58-4738-9184-A518BD3D9EDE}" type="pres">
      <dgm:prSet presAssocID="{FC5B1395-97A0-4B40-A380-CE19871FA080}" presName="c18" presStyleLbl="node1" presStyleIdx="17" presStyleCnt="19"/>
      <dgm:spPr/>
    </dgm:pt>
    <dgm:pt modelId="{64F6A685-70D2-4FDF-9A7C-786C65B30F0A}" type="pres">
      <dgm:prSet presAssocID="{ADD2DE3A-49B3-4281-9CDA-2016A2E1CEE1}" presName="chevronComposite1" presStyleCnt="0"/>
      <dgm:spPr/>
    </dgm:pt>
    <dgm:pt modelId="{444473FD-A7F1-4EE0-80EB-91CA84B080BB}" type="pres">
      <dgm:prSet presAssocID="{ADD2DE3A-49B3-4281-9CDA-2016A2E1CEE1}" presName="chevron1" presStyleLbl="sibTrans2D1" presStyleIdx="0" presStyleCnt="2"/>
      <dgm:spPr/>
    </dgm:pt>
    <dgm:pt modelId="{2606BA0A-45BE-47BB-B355-FC81505471A5}" type="pres">
      <dgm:prSet presAssocID="{ADD2DE3A-49B3-4281-9CDA-2016A2E1CEE1}" presName="spChevron1" presStyleCnt="0"/>
      <dgm:spPr/>
    </dgm:pt>
    <dgm:pt modelId="{87AE9B54-1B5F-4882-8305-0E9A06C1AB7B}" type="pres">
      <dgm:prSet presAssocID="{ADD2DE3A-49B3-4281-9CDA-2016A2E1CEE1}" presName="overlap" presStyleCnt="0"/>
      <dgm:spPr/>
    </dgm:pt>
    <dgm:pt modelId="{389B06A2-56E2-43A7-930E-FB4C280C41B5}" type="pres">
      <dgm:prSet presAssocID="{ADD2DE3A-49B3-4281-9CDA-2016A2E1CEE1}" presName="chevronComposite2" presStyleCnt="0"/>
      <dgm:spPr/>
    </dgm:pt>
    <dgm:pt modelId="{35E800E5-9613-4C89-A6E4-7A4F6CA155CD}" type="pres">
      <dgm:prSet presAssocID="{ADD2DE3A-49B3-4281-9CDA-2016A2E1CEE1}" presName="chevron2" presStyleLbl="sibTrans2D1" presStyleIdx="1" presStyleCnt="2"/>
      <dgm:spPr/>
    </dgm:pt>
    <dgm:pt modelId="{DC1F9175-4976-4054-862A-632DA59BE6EC}" type="pres">
      <dgm:prSet presAssocID="{ADD2DE3A-49B3-4281-9CDA-2016A2E1CEE1}" presName="spChevron2" presStyleCnt="0"/>
      <dgm:spPr/>
    </dgm:pt>
    <dgm:pt modelId="{76641A53-E337-44D3-A929-63F03AC2BEC6}" type="pres">
      <dgm:prSet presAssocID="{6CB8F577-6E8F-4DC0-A15C-6F565A29A87F}" presName="last" presStyleCnt="0"/>
      <dgm:spPr/>
    </dgm:pt>
    <dgm:pt modelId="{9E5B2085-7CE4-454E-AC67-E1A12FC8140E}" type="pres">
      <dgm:prSet presAssocID="{6CB8F577-6E8F-4DC0-A15C-6F565A29A87F}" presName="circleTx" presStyleLbl="node1" presStyleIdx="18" presStyleCnt="19"/>
      <dgm:spPr/>
      <dgm:t>
        <a:bodyPr/>
        <a:lstStyle/>
        <a:p>
          <a:endParaRPr lang="en-US"/>
        </a:p>
      </dgm:t>
    </dgm:pt>
    <dgm:pt modelId="{6EC8E100-2746-4B4C-928A-1E73A435A147}" type="pres">
      <dgm:prSet presAssocID="{6CB8F577-6E8F-4DC0-A15C-6F565A29A87F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B64A1-9678-4D63-A433-362C0C50D6F3}" type="pres">
      <dgm:prSet presAssocID="{6CB8F577-6E8F-4DC0-A15C-6F565A29A87F}" presName="spN" presStyleCnt="0"/>
      <dgm:spPr/>
    </dgm:pt>
  </dgm:ptLst>
  <dgm:cxnLst>
    <dgm:cxn modelId="{1FEEB588-0AB9-4F8E-AFF4-E086825D7C83}" type="presOf" srcId="{A4D38BD6-3252-42A0-A47F-E4E53B953772}" destId="{6E5BF728-E8C7-4A1F-9E41-6E74BEEC27D0}" srcOrd="0" destOrd="0" presId="urn:microsoft.com/office/officeart/2009/3/layout/RandomtoResultProcess"/>
    <dgm:cxn modelId="{4D6A9C80-9178-4D38-B26B-2CBF0C6605DA}" srcId="{A531A2A3-423E-4D7E-A528-1543B4A9DAA2}" destId="{FC5B1395-97A0-4B40-A380-CE19871FA080}" srcOrd="0" destOrd="0" parTransId="{7DAB7D54-CD61-47EE-AEE3-1EE319E3EF82}" sibTransId="{ADD2DE3A-49B3-4281-9CDA-2016A2E1CEE1}"/>
    <dgm:cxn modelId="{ECD293C5-D300-431F-BE64-EEAE6AE8A4AC}" type="presOf" srcId="{6CB8F577-6E8F-4DC0-A15C-6F565A29A87F}" destId="{9E5B2085-7CE4-454E-AC67-E1A12FC8140E}" srcOrd="0" destOrd="0" presId="urn:microsoft.com/office/officeart/2009/3/layout/RandomtoResultProcess"/>
    <dgm:cxn modelId="{23A9EC89-AEE2-41B6-9DC5-BB6153942B7C}" type="presOf" srcId="{2FCF8624-38F3-4017-A674-7252B64A7096}" destId="{6EC8E100-2746-4B4C-928A-1E73A435A147}" srcOrd="0" destOrd="0" presId="urn:microsoft.com/office/officeart/2009/3/layout/RandomtoResultProcess"/>
    <dgm:cxn modelId="{44CE63F2-9419-4DBE-AA34-D23BEAE3AB23}" type="presOf" srcId="{A531A2A3-423E-4D7E-A528-1543B4A9DAA2}" destId="{E33CED9D-BD83-4A77-AE90-F608928D66AF}" srcOrd="0" destOrd="0" presId="urn:microsoft.com/office/officeart/2009/3/layout/RandomtoResultProcess"/>
    <dgm:cxn modelId="{43106331-8FCF-4971-A456-D08257880FFA}" srcId="{FC5B1395-97A0-4B40-A380-CE19871FA080}" destId="{A4D38BD6-3252-42A0-A47F-E4E53B953772}" srcOrd="0" destOrd="0" parTransId="{482BEAA7-1566-473D-BAE9-8A99DA8FC524}" sibTransId="{DE5D070D-25B1-4890-8111-6D2F4E22A50E}"/>
    <dgm:cxn modelId="{8490CF6B-746D-4FB2-A16D-533128C84337}" srcId="{A531A2A3-423E-4D7E-A528-1543B4A9DAA2}" destId="{6CB8F577-6E8F-4DC0-A15C-6F565A29A87F}" srcOrd="1" destOrd="0" parTransId="{795AD4B6-8791-4FBA-BE3D-94615E594296}" sibTransId="{C0580411-19C0-4373-B8EC-DECDFE559703}"/>
    <dgm:cxn modelId="{64511BE2-4993-4A92-890F-011E06A00465}" srcId="{6CB8F577-6E8F-4DC0-A15C-6F565A29A87F}" destId="{2FCF8624-38F3-4017-A674-7252B64A7096}" srcOrd="0" destOrd="0" parTransId="{89CABB21-28AB-4C14-8350-0C1F39BFDAAE}" sibTransId="{FF20DE0E-1BC0-4D62-907E-6EF3DD537963}"/>
    <dgm:cxn modelId="{69FE93CB-8FA2-4E34-A532-49FDEA72DD5C}" type="presOf" srcId="{FC5B1395-97A0-4B40-A380-CE19871FA080}" destId="{0F64DE67-430D-4E2B-81E1-4BAC12A54F7C}" srcOrd="0" destOrd="0" presId="urn:microsoft.com/office/officeart/2009/3/layout/RandomtoResultProcess"/>
    <dgm:cxn modelId="{FD428D89-D30F-4E2D-9D4C-8CB8DB10BC77}" type="presParOf" srcId="{E33CED9D-BD83-4A77-AE90-F608928D66AF}" destId="{824FB7D9-DD55-4980-9ECE-2AB37FDAD719}" srcOrd="0" destOrd="0" presId="urn:microsoft.com/office/officeart/2009/3/layout/RandomtoResultProcess"/>
    <dgm:cxn modelId="{A7C71837-0BD9-4EEF-8446-65F8FFB5C790}" type="presParOf" srcId="{824FB7D9-DD55-4980-9ECE-2AB37FDAD719}" destId="{0F64DE67-430D-4E2B-81E1-4BAC12A54F7C}" srcOrd="0" destOrd="0" presId="urn:microsoft.com/office/officeart/2009/3/layout/RandomtoResultProcess"/>
    <dgm:cxn modelId="{F83ACF74-6FE0-4825-983B-280FE9D6F8D5}" type="presParOf" srcId="{824FB7D9-DD55-4980-9ECE-2AB37FDAD719}" destId="{6E5BF728-E8C7-4A1F-9E41-6E74BEEC27D0}" srcOrd="1" destOrd="0" presId="urn:microsoft.com/office/officeart/2009/3/layout/RandomtoResultProcess"/>
    <dgm:cxn modelId="{0111E894-2A17-4EE8-84FE-7756681D7EBA}" type="presParOf" srcId="{824FB7D9-DD55-4980-9ECE-2AB37FDAD719}" destId="{2F8857EF-D339-4DA2-BFFA-584CBF4B756A}" srcOrd="2" destOrd="0" presId="urn:microsoft.com/office/officeart/2009/3/layout/RandomtoResultProcess"/>
    <dgm:cxn modelId="{363271CD-9F77-42C5-9F04-0BFD28D22EA3}" type="presParOf" srcId="{824FB7D9-DD55-4980-9ECE-2AB37FDAD719}" destId="{C6BB3D11-F951-4085-A0E1-BDC287833C4E}" srcOrd="3" destOrd="0" presId="urn:microsoft.com/office/officeart/2009/3/layout/RandomtoResultProcess"/>
    <dgm:cxn modelId="{C851C817-D1D1-422B-A652-F08C784B48A3}" type="presParOf" srcId="{824FB7D9-DD55-4980-9ECE-2AB37FDAD719}" destId="{B31647D5-E5E5-43C5-A870-948BBF74CD62}" srcOrd="4" destOrd="0" presId="urn:microsoft.com/office/officeart/2009/3/layout/RandomtoResultProcess"/>
    <dgm:cxn modelId="{55D397FB-8AF5-48A6-90B3-F9B016945E95}" type="presParOf" srcId="{824FB7D9-DD55-4980-9ECE-2AB37FDAD719}" destId="{7CBD38B6-5919-40C5-94DF-82B587093C7A}" srcOrd="5" destOrd="0" presId="urn:microsoft.com/office/officeart/2009/3/layout/RandomtoResultProcess"/>
    <dgm:cxn modelId="{822EA597-B9D0-429E-A7F5-C1B8459F715A}" type="presParOf" srcId="{824FB7D9-DD55-4980-9ECE-2AB37FDAD719}" destId="{8C5D6CD6-6BD7-413B-A80C-078B1D5387E5}" srcOrd="6" destOrd="0" presId="urn:microsoft.com/office/officeart/2009/3/layout/RandomtoResultProcess"/>
    <dgm:cxn modelId="{9C1269CD-CC33-42BF-B7D9-7DFB604C86B5}" type="presParOf" srcId="{824FB7D9-DD55-4980-9ECE-2AB37FDAD719}" destId="{C22EABF4-E4B5-46E1-AD75-54906B57E0D9}" srcOrd="7" destOrd="0" presId="urn:microsoft.com/office/officeart/2009/3/layout/RandomtoResultProcess"/>
    <dgm:cxn modelId="{56DB85C7-FAD5-4988-BE87-223A12866FA1}" type="presParOf" srcId="{824FB7D9-DD55-4980-9ECE-2AB37FDAD719}" destId="{A1A5A9F0-0C7C-4A44-9E17-6179EE0269CE}" srcOrd="8" destOrd="0" presId="urn:microsoft.com/office/officeart/2009/3/layout/RandomtoResultProcess"/>
    <dgm:cxn modelId="{46CE2914-952C-4216-89D8-6DB02DE61626}" type="presParOf" srcId="{824FB7D9-DD55-4980-9ECE-2AB37FDAD719}" destId="{2900283A-2A16-4F76-99C6-04E63F10B7B1}" srcOrd="9" destOrd="0" presId="urn:microsoft.com/office/officeart/2009/3/layout/RandomtoResultProcess"/>
    <dgm:cxn modelId="{3CD6104C-1FD2-4A70-A892-08B52AFE8DEB}" type="presParOf" srcId="{824FB7D9-DD55-4980-9ECE-2AB37FDAD719}" destId="{69EE254A-2FF0-4D8B-8E3A-4BA44B6F75B2}" srcOrd="10" destOrd="0" presId="urn:microsoft.com/office/officeart/2009/3/layout/RandomtoResultProcess"/>
    <dgm:cxn modelId="{5A852ADB-85B9-4EBB-BB2D-87161A753514}" type="presParOf" srcId="{824FB7D9-DD55-4980-9ECE-2AB37FDAD719}" destId="{CED8F48E-8016-4D02-B745-B9B4BAB39712}" srcOrd="11" destOrd="0" presId="urn:microsoft.com/office/officeart/2009/3/layout/RandomtoResultProcess"/>
    <dgm:cxn modelId="{037FFF0D-AC81-4D08-AF0D-1195305604F1}" type="presParOf" srcId="{824FB7D9-DD55-4980-9ECE-2AB37FDAD719}" destId="{0B42D697-03A2-459A-836F-02A5F84E5BFD}" srcOrd="12" destOrd="0" presId="urn:microsoft.com/office/officeart/2009/3/layout/RandomtoResultProcess"/>
    <dgm:cxn modelId="{EE421E87-8EF4-4B56-A86E-DA22D69C9D92}" type="presParOf" srcId="{824FB7D9-DD55-4980-9ECE-2AB37FDAD719}" destId="{5787E54C-2A4F-4576-8935-55E2B705CE28}" srcOrd="13" destOrd="0" presId="urn:microsoft.com/office/officeart/2009/3/layout/RandomtoResultProcess"/>
    <dgm:cxn modelId="{9E55AB03-BA6E-4620-858B-7BA0FB3F98EC}" type="presParOf" srcId="{824FB7D9-DD55-4980-9ECE-2AB37FDAD719}" destId="{6CE1E82F-B023-4AE4-867B-E66DA9CB924C}" srcOrd="14" destOrd="0" presId="urn:microsoft.com/office/officeart/2009/3/layout/RandomtoResultProcess"/>
    <dgm:cxn modelId="{081362D1-EC85-4DBA-9570-A61FC077AE3D}" type="presParOf" srcId="{824FB7D9-DD55-4980-9ECE-2AB37FDAD719}" destId="{A58C04C2-8D64-420F-978E-F7580A81F6D3}" srcOrd="15" destOrd="0" presId="urn:microsoft.com/office/officeart/2009/3/layout/RandomtoResultProcess"/>
    <dgm:cxn modelId="{572C0673-7D53-479B-86A7-5550518FEBF3}" type="presParOf" srcId="{824FB7D9-DD55-4980-9ECE-2AB37FDAD719}" destId="{CC328995-7E3B-494E-98C8-10610908CB24}" srcOrd="16" destOrd="0" presId="urn:microsoft.com/office/officeart/2009/3/layout/RandomtoResultProcess"/>
    <dgm:cxn modelId="{F461EA2E-2584-42BC-A5C2-B17512A69763}" type="presParOf" srcId="{824FB7D9-DD55-4980-9ECE-2AB37FDAD719}" destId="{38A993FC-4FE5-4E6A-8270-7DFDF250A7A7}" srcOrd="17" destOrd="0" presId="urn:microsoft.com/office/officeart/2009/3/layout/RandomtoResultProcess"/>
    <dgm:cxn modelId="{5A3E0537-AE31-4A0D-B3B5-911D84F2B24B}" type="presParOf" srcId="{824FB7D9-DD55-4980-9ECE-2AB37FDAD719}" destId="{E80A4FFA-259C-40C8-B559-F51767DDFE18}" srcOrd="18" destOrd="0" presId="urn:microsoft.com/office/officeart/2009/3/layout/RandomtoResultProcess"/>
    <dgm:cxn modelId="{49F64FD5-5FF1-450D-A0CD-336AF8077776}" type="presParOf" srcId="{824FB7D9-DD55-4980-9ECE-2AB37FDAD719}" destId="{2E42D3E1-5A58-4738-9184-A518BD3D9EDE}" srcOrd="19" destOrd="0" presId="urn:microsoft.com/office/officeart/2009/3/layout/RandomtoResultProcess"/>
    <dgm:cxn modelId="{2DEF65BA-E591-44B2-8E55-54C27368B7BF}" type="presParOf" srcId="{E33CED9D-BD83-4A77-AE90-F608928D66AF}" destId="{64F6A685-70D2-4FDF-9A7C-786C65B30F0A}" srcOrd="1" destOrd="0" presId="urn:microsoft.com/office/officeart/2009/3/layout/RandomtoResultProcess"/>
    <dgm:cxn modelId="{71E82702-FDD6-44D4-9EC7-6E4A0E058C84}" type="presParOf" srcId="{64F6A685-70D2-4FDF-9A7C-786C65B30F0A}" destId="{444473FD-A7F1-4EE0-80EB-91CA84B080BB}" srcOrd="0" destOrd="0" presId="urn:microsoft.com/office/officeart/2009/3/layout/RandomtoResultProcess"/>
    <dgm:cxn modelId="{3CDF7BF9-4790-4018-B154-FB02099BB32C}" type="presParOf" srcId="{64F6A685-70D2-4FDF-9A7C-786C65B30F0A}" destId="{2606BA0A-45BE-47BB-B355-FC81505471A5}" srcOrd="1" destOrd="0" presId="urn:microsoft.com/office/officeart/2009/3/layout/RandomtoResultProcess"/>
    <dgm:cxn modelId="{40BBEA93-9010-48ED-ADCE-9A292566480A}" type="presParOf" srcId="{E33CED9D-BD83-4A77-AE90-F608928D66AF}" destId="{87AE9B54-1B5F-4882-8305-0E9A06C1AB7B}" srcOrd="2" destOrd="0" presId="urn:microsoft.com/office/officeart/2009/3/layout/RandomtoResultProcess"/>
    <dgm:cxn modelId="{B74C3F5D-F627-41A5-B0BF-EEFF92042D4E}" type="presParOf" srcId="{E33CED9D-BD83-4A77-AE90-F608928D66AF}" destId="{389B06A2-56E2-43A7-930E-FB4C280C41B5}" srcOrd="3" destOrd="0" presId="urn:microsoft.com/office/officeart/2009/3/layout/RandomtoResultProcess"/>
    <dgm:cxn modelId="{A08980FA-ABC1-4244-B5F9-0C69881BA2D7}" type="presParOf" srcId="{389B06A2-56E2-43A7-930E-FB4C280C41B5}" destId="{35E800E5-9613-4C89-A6E4-7A4F6CA155CD}" srcOrd="0" destOrd="0" presId="urn:microsoft.com/office/officeart/2009/3/layout/RandomtoResultProcess"/>
    <dgm:cxn modelId="{B55982A8-D214-4A74-8874-D92C293472C6}" type="presParOf" srcId="{389B06A2-56E2-43A7-930E-FB4C280C41B5}" destId="{DC1F9175-4976-4054-862A-632DA59BE6EC}" srcOrd="1" destOrd="0" presId="urn:microsoft.com/office/officeart/2009/3/layout/RandomtoResultProcess"/>
    <dgm:cxn modelId="{D3CE0A97-BE77-4581-8EBD-3BAD4BE715A0}" type="presParOf" srcId="{E33CED9D-BD83-4A77-AE90-F608928D66AF}" destId="{76641A53-E337-44D3-A929-63F03AC2BEC6}" srcOrd="4" destOrd="0" presId="urn:microsoft.com/office/officeart/2009/3/layout/RandomtoResultProcess"/>
    <dgm:cxn modelId="{63DF4312-2E82-4DA4-8C9F-D50B60688E06}" type="presParOf" srcId="{76641A53-E337-44D3-A929-63F03AC2BEC6}" destId="{9E5B2085-7CE4-454E-AC67-E1A12FC8140E}" srcOrd="0" destOrd="0" presId="urn:microsoft.com/office/officeart/2009/3/layout/RandomtoResultProcess"/>
    <dgm:cxn modelId="{866DCACE-656C-46F5-AB00-860094A80BEF}" type="presParOf" srcId="{76641A53-E337-44D3-A929-63F03AC2BEC6}" destId="{6EC8E100-2746-4B4C-928A-1E73A435A147}" srcOrd="1" destOrd="0" presId="urn:microsoft.com/office/officeart/2009/3/layout/RandomtoResultProcess"/>
    <dgm:cxn modelId="{0A5E9867-A1FC-4981-8C83-3074EFF28620}" type="presParOf" srcId="{76641A53-E337-44D3-A929-63F03AC2BEC6}" destId="{128B64A1-9678-4D63-A433-362C0C50D6F3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4C4E7B-A151-4117-929E-7196DF542863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B27A8D-0291-44DA-B37D-8C67DD214EE8}">
      <dgm:prSet phldrT="[Text]"/>
      <dgm:spPr/>
      <dgm:t>
        <a:bodyPr/>
        <a:lstStyle/>
        <a:p>
          <a:r>
            <a:rPr lang="en-US" b="1" dirty="0" smtClean="0"/>
            <a:t>1</a:t>
          </a:r>
          <a:r>
            <a:rPr lang="en-US" dirty="0" smtClean="0"/>
            <a:t>. Nomination</a:t>
          </a:r>
          <a:endParaRPr lang="en-US" dirty="0"/>
        </a:p>
      </dgm:t>
    </dgm:pt>
    <dgm:pt modelId="{6F3A4900-C409-462D-A748-D042692EFF8A}" type="parTrans" cxnId="{DCCD9FFC-6CCE-4C69-AEB0-72DFCFFB3ACD}">
      <dgm:prSet/>
      <dgm:spPr/>
      <dgm:t>
        <a:bodyPr/>
        <a:lstStyle/>
        <a:p>
          <a:endParaRPr lang="en-US"/>
        </a:p>
      </dgm:t>
    </dgm:pt>
    <dgm:pt modelId="{01667AD2-4890-4D44-B944-E4F19A7006FC}" type="sibTrans" cxnId="{DCCD9FFC-6CCE-4C69-AEB0-72DFCFFB3ACD}">
      <dgm:prSet/>
      <dgm:spPr/>
      <dgm:t>
        <a:bodyPr/>
        <a:lstStyle/>
        <a:p>
          <a:endParaRPr lang="en-US"/>
        </a:p>
      </dgm:t>
    </dgm:pt>
    <dgm:pt modelId="{52045B42-E6FC-4E96-9CD9-8E2F59E0D938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2. </a:t>
          </a:r>
          <a:r>
            <a:rPr lang="en-US" dirty="0" smtClean="0"/>
            <a:t>Screening</a:t>
          </a:r>
          <a:endParaRPr lang="en-US" dirty="0"/>
        </a:p>
      </dgm:t>
    </dgm:pt>
    <dgm:pt modelId="{8A98B0FD-D47D-4DB0-A8DD-7386399F7458}" type="parTrans" cxnId="{F02941E2-7E84-4405-956E-73235541A960}">
      <dgm:prSet/>
      <dgm:spPr/>
      <dgm:t>
        <a:bodyPr/>
        <a:lstStyle/>
        <a:p>
          <a:endParaRPr lang="en-US"/>
        </a:p>
      </dgm:t>
    </dgm:pt>
    <dgm:pt modelId="{8DCE4984-5442-4EB0-879A-AA4C60B57A14}" type="sibTrans" cxnId="{F02941E2-7E84-4405-956E-73235541A960}">
      <dgm:prSet/>
      <dgm:spPr/>
      <dgm:t>
        <a:bodyPr/>
        <a:lstStyle/>
        <a:p>
          <a:endParaRPr lang="en-US"/>
        </a:p>
      </dgm:t>
    </dgm:pt>
    <dgm:pt modelId="{0320754D-5324-43DD-ADCA-668A06CF140F}">
      <dgm:prSet phldrT="[Text]"/>
      <dgm:spPr/>
      <dgm:t>
        <a:bodyPr/>
        <a:lstStyle/>
        <a:p>
          <a:r>
            <a:rPr lang="en-US" b="1" dirty="0" smtClean="0"/>
            <a:t>3. </a:t>
          </a:r>
          <a:r>
            <a:rPr lang="en-US" dirty="0" smtClean="0"/>
            <a:t>Assessment</a:t>
          </a:r>
          <a:endParaRPr lang="en-US" dirty="0"/>
        </a:p>
      </dgm:t>
    </dgm:pt>
    <dgm:pt modelId="{0A2B92E6-D94B-41E3-A5CC-7025A0BD8EDF}" type="parTrans" cxnId="{86D62D1E-4EBC-4BF3-AED5-3486714E47DE}">
      <dgm:prSet/>
      <dgm:spPr/>
      <dgm:t>
        <a:bodyPr/>
        <a:lstStyle/>
        <a:p>
          <a:endParaRPr lang="en-US"/>
        </a:p>
      </dgm:t>
    </dgm:pt>
    <dgm:pt modelId="{A548C500-0A16-467D-AF41-3576BC513423}" type="sibTrans" cxnId="{86D62D1E-4EBC-4BF3-AED5-3486714E47DE}">
      <dgm:prSet/>
      <dgm:spPr/>
      <dgm:t>
        <a:bodyPr/>
        <a:lstStyle/>
        <a:p>
          <a:endParaRPr lang="en-US"/>
        </a:p>
      </dgm:t>
    </dgm:pt>
    <dgm:pt modelId="{DD01ED0F-521A-49D4-9779-3631192849BA}">
      <dgm:prSet phldrT="[Text]"/>
      <dgm:spPr/>
      <dgm:t>
        <a:bodyPr/>
        <a:lstStyle/>
        <a:p>
          <a:r>
            <a:rPr lang="en-US" b="1" dirty="0" smtClean="0"/>
            <a:t>4. </a:t>
          </a:r>
          <a:r>
            <a:rPr lang="en-US" dirty="0" smtClean="0"/>
            <a:t>Selection</a:t>
          </a:r>
          <a:endParaRPr lang="en-US" dirty="0"/>
        </a:p>
      </dgm:t>
    </dgm:pt>
    <dgm:pt modelId="{8801525E-EB96-4DA9-9DAC-BF8CC1021B27}" type="parTrans" cxnId="{CB3D5E8F-891D-4346-9BB6-20950CE9A60C}">
      <dgm:prSet/>
      <dgm:spPr/>
      <dgm:t>
        <a:bodyPr/>
        <a:lstStyle/>
        <a:p>
          <a:endParaRPr lang="en-US"/>
        </a:p>
      </dgm:t>
    </dgm:pt>
    <dgm:pt modelId="{5EB6AE32-F947-4CB3-8E8C-56649942E3DF}" type="sibTrans" cxnId="{CB3D5E8F-891D-4346-9BB6-20950CE9A60C}">
      <dgm:prSet/>
      <dgm:spPr/>
      <dgm:t>
        <a:bodyPr/>
        <a:lstStyle/>
        <a:p>
          <a:endParaRPr lang="en-US"/>
        </a:p>
      </dgm:t>
    </dgm:pt>
    <dgm:pt modelId="{90FAC5EF-FD64-4A2A-9D38-27D2BB0CE299}">
      <dgm:prSet phldrT="[Text]"/>
      <dgm:spPr/>
      <dgm:t>
        <a:bodyPr/>
        <a:lstStyle/>
        <a:p>
          <a:r>
            <a:rPr lang="en-US" b="1" dirty="0" smtClean="0"/>
            <a:t>5. </a:t>
          </a:r>
          <a:r>
            <a:rPr lang="en-US" dirty="0" smtClean="0"/>
            <a:t>Placement</a:t>
          </a:r>
          <a:endParaRPr lang="en-US" dirty="0"/>
        </a:p>
      </dgm:t>
    </dgm:pt>
    <dgm:pt modelId="{D61041BA-E4E4-42F2-8E55-56567CE2CA0C}" type="parTrans" cxnId="{42CFDE66-3593-492B-B59B-6704907928C8}">
      <dgm:prSet/>
      <dgm:spPr/>
      <dgm:t>
        <a:bodyPr/>
        <a:lstStyle/>
        <a:p>
          <a:endParaRPr lang="en-US"/>
        </a:p>
      </dgm:t>
    </dgm:pt>
    <dgm:pt modelId="{395D07E1-6AE0-4349-831E-045605DDC016}" type="sibTrans" cxnId="{42CFDE66-3593-492B-B59B-6704907928C8}">
      <dgm:prSet/>
      <dgm:spPr/>
      <dgm:t>
        <a:bodyPr/>
        <a:lstStyle/>
        <a:p>
          <a:endParaRPr lang="en-US"/>
        </a:p>
      </dgm:t>
    </dgm:pt>
    <dgm:pt modelId="{036EB52A-9D43-49AB-BB23-13CCBB7DFC14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accent4">
                  <a:lumMod val="50000"/>
                </a:schemeClr>
              </a:solidFill>
            </a:rPr>
            <a:t>Multiple objective measures  which may include specific assessments as well as other data </a:t>
          </a:r>
          <a:endParaRPr lang="en-US" sz="1400" dirty="0">
            <a:solidFill>
              <a:schemeClr val="accent4">
                <a:lumMod val="50000"/>
              </a:schemeClr>
            </a:solidFill>
          </a:endParaRPr>
        </a:p>
      </dgm:t>
    </dgm:pt>
    <dgm:pt modelId="{0F96D735-9930-40A8-9E39-88AF61FBCD7E}" type="parTrans" cxnId="{27BC9D87-CFFE-4E2B-8940-D70D4DDC3E00}">
      <dgm:prSet/>
      <dgm:spPr/>
      <dgm:t>
        <a:bodyPr/>
        <a:lstStyle/>
        <a:p>
          <a:endParaRPr lang="en-US"/>
        </a:p>
      </dgm:t>
    </dgm:pt>
    <dgm:pt modelId="{F0AA8E4F-3601-4F3E-98E8-5B99BA0DC70D}" type="sibTrans" cxnId="{27BC9D87-CFFE-4E2B-8940-D70D4DDC3E00}">
      <dgm:prSet/>
      <dgm:spPr/>
      <dgm:t>
        <a:bodyPr/>
        <a:lstStyle/>
        <a:p>
          <a:endParaRPr lang="en-US"/>
        </a:p>
      </dgm:t>
    </dgm:pt>
    <dgm:pt modelId="{53725EB7-9DC6-45F2-B470-A9200BBA2765}">
      <dgm:prSet phldrT="[Text]" custT="1"/>
      <dgm:spPr/>
      <dgm:t>
        <a:bodyPr/>
        <a:lstStyle/>
        <a:p>
          <a:r>
            <a:rPr lang="en-US" sz="1400" dirty="0" smtClean="0">
              <a:solidFill>
                <a:srgbClr val="026A1B"/>
              </a:solidFill>
            </a:rPr>
            <a:t>Requires parent/legal guardian permission before starting services </a:t>
          </a:r>
          <a:endParaRPr lang="en-US" sz="1400" dirty="0">
            <a:solidFill>
              <a:srgbClr val="026A1B"/>
            </a:solidFill>
          </a:endParaRPr>
        </a:p>
      </dgm:t>
    </dgm:pt>
    <dgm:pt modelId="{27A7C61C-D286-4639-915E-F3F0CF79A123}" type="parTrans" cxnId="{829C1AD2-A1B6-425C-B755-0DBF57932616}">
      <dgm:prSet/>
      <dgm:spPr/>
      <dgm:t>
        <a:bodyPr/>
        <a:lstStyle/>
        <a:p>
          <a:endParaRPr lang="en-US"/>
        </a:p>
      </dgm:t>
    </dgm:pt>
    <dgm:pt modelId="{1E60320D-2FE5-4585-94B5-884880168A72}" type="sibTrans" cxnId="{829C1AD2-A1B6-425C-B755-0DBF57932616}">
      <dgm:prSet/>
      <dgm:spPr/>
      <dgm:t>
        <a:bodyPr/>
        <a:lstStyle/>
        <a:p>
          <a:endParaRPr lang="en-US"/>
        </a:p>
      </dgm:t>
    </dgm:pt>
    <dgm:pt modelId="{F51F4A26-FCA9-4D31-940D-C501732FBDB2}">
      <dgm:prSet phldrT="[Text]" custT="1"/>
      <dgm:spPr/>
      <dgm:t>
        <a:bodyPr/>
        <a:lstStyle/>
        <a:p>
          <a:r>
            <a:rPr lang="en-US" sz="1400" dirty="0" smtClean="0">
              <a:solidFill>
                <a:srgbClr val="AB1F1F"/>
              </a:solidFill>
            </a:rPr>
            <a:t>Procedure for how to refer a student </a:t>
          </a:r>
          <a:endParaRPr lang="en-US" sz="1400" dirty="0">
            <a:solidFill>
              <a:srgbClr val="AB1F1F"/>
            </a:solidFill>
          </a:endParaRPr>
        </a:p>
      </dgm:t>
    </dgm:pt>
    <dgm:pt modelId="{D69ADF38-0613-4B81-955D-1215B7EE9A3C}" type="parTrans" cxnId="{2DB24AFD-6309-4D9A-9AC2-62F24AF8CBC2}">
      <dgm:prSet/>
      <dgm:spPr/>
      <dgm:t>
        <a:bodyPr/>
        <a:lstStyle/>
        <a:p>
          <a:endParaRPr lang="en-US"/>
        </a:p>
      </dgm:t>
    </dgm:pt>
    <dgm:pt modelId="{1C3B3F68-E877-4D65-ABF1-507957D23409}" type="sibTrans" cxnId="{2DB24AFD-6309-4D9A-9AC2-62F24AF8CBC2}">
      <dgm:prSet/>
      <dgm:spPr/>
      <dgm:t>
        <a:bodyPr/>
        <a:lstStyle/>
        <a:p>
          <a:endParaRPr lang="en-US"/>
        </a:p>
      </dgm:t>
    </dgm:pt>
    <dgm:pt modelId="{7C5DB821-BCF6-4268-9FFA-56D0E3F8D4ED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3053B"/>
              </a:solidFill>
            </a:rPr>
            <a:t>Allowed but not required</a:t>
          </a:r>
          <a:endParaRPr lang="en-US" sz="1400" b="1" dirty="0">
            <a:solidFill>
              <a:srgbClr val="C3053B"/>
            </a:solidFill>
          </a:endParaRPr>
        </a:p>
      </dgm:t>
    </dgm:pt>
    <dgm:pt modelId="{871A7949-27ED-4DE9-883A-8B20ADA0692F}" type="parTrans" cxnId="{E095CEFA-005B-49A1-8612-1E6CAD532EB7}">
      <dgm:prSet/>
      <dgm:spPr/>
      <dgm:t>
        <a:bodyPr/>
        <a:lstStyle/>
        <a:p>
          <a:endParaRPr lang="en-US"/>
        </a:p>
      </dgm:t>
    </dgm:pt>
    <dgm:pt modelId="{342931F6-C5A1-4FA7-BC08-D8D102D20C13}" type="sibTrans" cxnId="{E095CEFA-005B-49A1-8612-1E6CAD532EB7}">
      <dgm:prSet/>
      <dgm:spPr/>
      <dgm:t>
        <a:bodyPr/>
        <a:lstStyle/>
        <a:p>
          <a:endParaRPr lang="en-US"/>
        </a:p>
      </dgm:t>
    </dgm:pt>
    <dgm:pt modelId="{519FFB04-A176-465A-8B08-4AE39AD2AC57}">
      <dgm:prSet phldrT="[Text]" custT="1"/>
      <dgm:spPr/>
      <dgm:t>
        <a:bodyPr/>
        <a:lstStyle/>
        <a:p>
          <a:r>
            <a:rPr lang="en-US" sz="1400" dirty="0" smtClean="0">
              <a:solidFill>
                <a:srgbClr val="AB1F1F"/>
              </a:solidFill>
            </a:rPr>
            <a:t>Referral form cannot limit who may refer a studen</a:t>
          </a:r>
          <a:r>
            <a:rPr lang="en-US" sz="1400" dirty="0" smtClean="0">
              <a:solidFill>
                <a:schemeClr val="accent5">
                  <a:lumMod val="50000"/>
                </a:schemeClr>
              </a:solidFill>
            </a:rPr>
            <a:t>t</a:t>
          </a:r>
          <a:endParaRPr lang="en-US" sz="1400" dirty="0">
            <a:solidFill>
              <a:schemeClr val="accent5">
                <a:lumMod val="50000"/>
              </a:schemeClr>
            </a:solidFill>
          </a:endParaRPr>
        </a:p>
      </dgm:t>
    </dgm:pt>
    <dgm:pt modelId="{7B55C9AE-1D48-4F20-A2E9-8A6FDF829D15}" type="parTrans" cxnId="{79B54D83-0D1A-4D1A-A69B-43C197BE5962}">
      <dgm:prSet/>
      <dgm:spPr/>
      <dgm:t>
        <a:bodyPr/>
        <a:lstStyle/>
        <a:p>
          <a:endParaRPr lang="en-US"/>
        </a:p>
      </dgm:t>
    </dgm:pt>
    <dgm:pt modelId="{2656CDC1-9585-4F0F-970E-4106724CDB1A}" type="sibTrans" cxnId="{79B54D83-0D1A-4D1A-A69B-43C197BE5962}">
      <dgm:prSet/>
      <dgm:spPr/>
      <dgm:t>
        <a:bodyPr/>
        <a:lstStyle/>
        <a:p>
          <a:endParaRPr lang="en-US"/>
        </a:p>
      </dgm:t>
    </dgm:pt>
    <dgm:pt modelId="{4CBAD9CA-F886-43C5-B76A-2130083C9DE4}">
      <dgm:prSet phldrT="[Text]" custT="1"/>
      <dgm:spPr/>
      <dgm:t>
        <a:bodyPr/>
        <a:lstStyle/>
        <a:p>
          <a:r>
            <a:rPr lang="en-US" sz="1400" b="0" dirty="0" smtClean="0">
              <a:solidFill>
                <a:srgbClr val="C3053B"/>
              </a:solidFill>
            </a:rPr>
            <a:t>Purpose:  To eliminate students who do not qualify</a:t>
          </a:r>
          <a:endParaRPr lang="en-US" sz="1400" b="0" dirty="0">
            <a:solidFill>
              <a:srgbClr val="C3053B"/>
            </a:solidFill>
          </a:endParaRPr>
        </a:p>
      </dgm:t>
    </dgm:pt>
    <dgm:pt modelId="{3DBD222B-E7AA-41F2-AD0F-474A30D506EB}" type="parTrans" cxnId="{1825788B-D459-4E6B-BCA7-3EEB8462C1F8}">
      <dgm:prSet/>
      <dgm:spPr/>
      <dgm:t>
        <a:bodyPr/>
        <a:lstStyle/>
        <a:p>
          <a:endParaRPr lang="en-US"/>
        </a:p>
      </dgm:t>
    </dgm:pt>
    <dgm:pt modelId="{4CD01A1E-5873-4C53-87C2-21D44DB6C788}" type="sibTrans" cxnId="{1825788B-D459-4E6B-BCA7-3EEB8462C1F8}">
      <dgm:prSet/>
      <dgm:spPr/>
      <dgm:t>
        <a:bodyPr/>
        <a:lstStyle/>
        <a:p>
          <a:endParaRPr lang="en-US"/>
        </a:p>
      </dgm:t>
    </dgm:pt>
    <dgm:pt modelId="{9BCF1283-142C-4577-B0DF-C0033F4ABF46}">
      <dgm:prSet phldrT="[Text]" custT="1"/>
      <dgm:spPr/>
      <dgm:t>
        <a:bodyPr/>
        <a:lstStyle/>
        <a:p>
          <a:r>
            <a:rPr lang="en-US" sz="1400" b="0" dirty="0" smtClean="0">
              <a:solidFill>
                <a:srgbClr val="C3053B"/>
              </a:solidFill>
            </a:rPr>
            <a:t>Must use multiple objective measures</a:t>
          </a:r>
          <a:endParaRPr lang="en-US" sz="1400" b="0" dirty="0">
            <a:solidFill>
              <a:srgbClr val="C3053B"/>
            </a:solidFill>
          </a:endParaRPr>
        </a:p>
      </dgm:t>
    </dgm:pt>
    <dgm:pt modelId="{BE0FFA96-4E19-4D8A-B7BF-576B67EF9832}" type="parTrans" cxnId="{EC4630DA-D4CE-45E3-8A85-A3FB2B4FB2FB}">
      <dgm:prSet/>
      <dgm:spPr/>
      <dgm:t>
        <a:bodyPr/>
        <a:lstStyle/>
        <a:p>
          <a:endParaRPr lang="en-US"/>
        </a:p>
      </dgm:t>
    </dgm:pt>
    <dgm:pt modelId="{55DAD17D-94AF-4ADB-ADA1-3EDAE1FBA11A}" type="sibTrans" cxnId="{EC4630DA-D4CE-45E3-8A85-A3FB2B4FB2FB}">
      <dgm:prSet/>
      <dgm:spPr/>
      <dgm:t>
        <a:bodyPr/>
        <a:lstStyle/>
        <a:p>
          <a:endParaRPr lang="en-US"/>
        </a:p>
      </dgm:t>
    </dgm:pt>
    <dgm:pt modelId="{24A7178F-6031-4BD7-8DDC-669E89845631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accent4">
                  <a:lumMod val="50000"/>
                </a:schemeClr>
              </a:solidFill>
            </a:rPr>
            <a:t>Requires parent/legal guardian permission </a:t>
          </a:r>
          <a:endParaRPr lang="en-US" sz="1400" dirty="0">
            <a:solidFill>
              <a:schemeClr val="accent4">
                <a:lumMod val="50000"/>
              </a:schemeClr>
            </a:solidFill>
          </a:endParaRPr>
        </a:p>
      </dgm:t>
    </dgm:pt>
    <dgm:pt modelId="{093226CA-DA1A-4603-84F8-E8F46DEE1F0C}" type="parTrans" cxnId="{F9689A8A-DF95-48CB-9153-3129C37FEA11}">
      <dgm:prSet/>
      <dgm:spPr/>
      <dgm:t>
        <a:bodyPr/>
        <a:lstStyle/>
        <a:p>
          <a:endParaRPr lang="en-US"/>
        </a:p>
      </dgm:t>
    </dgm:pt>
    <dgm:pt modelId="{932D3C86-42A9-4902-8B03-6824D89D8FBA}" type="sibTrans" cxnId="{F9689A8A-DF95-48CB-9153-3129C37FEA11}">
      <dgm:prSet/>
      <dgm:spPr/>
      <dgm:t>
        <a:bodyPr/>
        <a:lstStyle/>
        <a:p>
          <a:endParaRPr lang="en-US"/>
        </a:p>
      </dgm:t>
    </dgm:pt>
    <dgm:pt modelId="{093B0884-2C40-4324-9557-8D6F5B69CA47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By Multidisciplinary Selection Committee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7CD4F108-2EEF-4233-98D7-452F804E0654}" type="parTrans" cxnId="{BEAF0099-811C-4B20-AFFD-CB32E413F5DF}">
      <dgm:prSet/>
      <dgm:spPr/>
      <dgm:t>
        <a:bodyPr/>
        <a:lstStyle/>
        <a:p>
          <a:endParaRPr lang="en-US"/>
        </a:p>
      </dgm:t>
    </dgm:pt>
    <dgm:pt modelId="{B287E6D5-5A24-4CD4-845F-A70A4CDD4E5C}" type="sibTrans" cxnId="{BEAF0099-811C-4B20-AFFD-CB32E413F5DF}">
      <dgm:prSet/>
      <dgm:spPr/>
      <dgm:t>
        <a:bodyPr/>
        <a:lstStyle/>
        <a:p>
          <a:endParaRPr lang="en-US"/>
        </a:p>
      </dgm:t>
    </dgm:pt>
    <dgm:pt modelId="{208066D0-FE39-47D7-8003-FC7482390FED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Must consider assessment and other data collected 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DA3656EF-FE5B-46F0-A4AB-7B5507856935}" type="parTrans" cxnId="{B52CA193-367E-4E8B-8B48-6907F28172F1}">
      <dgm:prSet/>
      <dgm:spPr/>
      <dgm:t>
        <a:bodyPr/>
        <a:lstStyle/>
        <a:p>
          <a:endParaRPr lang="en-US"/>
        </a:p>
      </dgm:t>
    </dgm:pt>
    <dgm:pt modelId="{DC2DB138-70AA-45D1-8366-76AC3F9BE1EB}" type="sibTrans" cxnId="{B52CA193-367E-4E8B-8B48-6907F28172F1}">
      <dgm:prSet/>
      <dgm:spPr/>
      <dgm:t>
        <a:bodyPr/>
        <a:lstStyle/>
        <a:p>
          <a:endParaRPr lang="en-US"/>
        </a:p>
      </dgm:t>
    </dgm:pt>
    <dgm:pt modelId="{0DB5B291-089F-4929-9136-6EB7BBA38025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accent6">
                  <a:lumMod val="50000"/>
                </a:schemeClr>
              </a:solidFill>
            </a:rPr>
            <a:t>Selection decision may be appealed</a:t>
          </a:r>
          <a:endParaRPr lang="en-US" sz="1400" b="1" dirty="0">
            <a:solidFill>
              <a:schemeClr val="accent6">
                <a:lumMod val="50000"/>
              </a:schemeClr>
            </a:solidFill>
          </a:endParaRPr>
        </a:p>
      </dgm:t>
    </dgm:pt>
    <dgm:pt modelId="{9CABA200-4937-4103-BFB6-DD4D2531FDD5}" type="parTrans" cxnId="{8F6B8D94-C5D3-4EAC-941B-F9EE0ACAD4BF}">
      <dgm:prSet/>
      <dgm:spPr/>
      <dgm:t>
        <a:bodyPr/>
        <a:lstStyle/>
        <a:p>
          <a:endParaRPr lang="en-US"/>
        </a:p>
      </dgm:t>
    </dgm:pt>
    <dgm:pt modelId="{2E7FB0A8-0B9C-47D6-955B-676E43E09F0E}" type="sibTrans" cxnId="{8F6B8D94-C5D3-4EAC-941B-F9EE0ACAD4BF}">
      <dgm:prSet/>
      <dgm:spPr/>
      <dgm:t>
        <a:bodyPr/>
        <a:lstStyle/>
        <a:p>
          <a:endParaRPr lang="en-US"/>
        </a:p>
      </dgm:t>
    </dgm:pt>
    <dgm:pt modelId="{CA822DA8-9C65-4DCC-B7F4-5D728181F4BF}">
      <dgm:prSet phldrT="[Text]" custT="1"/>
      <dgm:spPr/>
      <dgm:t>
        <a:bodyPr/>
        <a:lstStyle/>
        <a:p>
          <a:r>
            <a:rPr lang="en-US" sz="1400" dirty="0" smtClean="0">
              <a:solidFill>
                <a:srgbClr val="026A1B"/>
              </a:solidFill>
            </a:rPr>
            <a:t>Placement in the District HCP</a:t>
          </a:r>
          <a:endParaRPr lang="en-US" sz="1400" dirty="0">
            <a:solidFill>
              <a:srgbClr val="026A1B"/>
            </a:solidFill>
          </a:endParaRPr>
        </a:p>
      </dgm:t>
    </dgm:pt>
    <dgm:pt modelId="{7BCC46A3-3C5D-4982-942F-6EBDC48B788F}" type="parTrans" cxnId="{F9F39BB0-69BA-497F-AD0C-3EA24D79A25A}">
      <dgm:prSet/>
      <dgm:spPr/>
      <dgm:t>
        <a:bodyPr/>
        <a:lstStyle/>
        <a:p>
          <a:endParaRPr lang="en-US"/>
        </a:p>
      </dgm:t>
    </dgm:pt>
    <dgm:pt modelId="{9FC5691F-FE42-4BB2-A6C3-B8E1E354ABE8}" type="sibTrans" cxnId="{F9F39BB0-69BA-497F-AD0C-3EA24D79A25A}">
      <dgm:prSet/>
      <dgm:spPr/>
      <dgm:t>
        <a:bodyPr/>
        <a:lstStyle/>
        <a:p>
          <a:endParaRPr lang="en-US"/>
        </a:p>
      </dgm:t>
    </dgm:pt>
    <dgm:pt modelId="{1D2A822D-A09D-47CE-A08B-CA15A19357DB}">
      <dgm:prSet phldrT="[Text]" custT="1"/>
      <dgm:spPr/>
      <dgm:t>
        <a:bodyPr/>
        <a:lstStyle/>
        <a:p>
          <a:r>
            <a:rPr lang="en-US" sz="1400" dirty="0" smtClean="0">
              <a:solidFill>
                <a:srgbClr val="026A1B"/>
              </a:solidFill>
            </a:rPr>
            <a:t>Not service specific</a:t>
          </a:r>
          <a:endParaRPr lang="en-US" sz="1400" dirty="0">
            <a:solidFill>
              <a:srgbClr val="026A1B"/>
            </a:solidFill>
          </a:endParaRPr>
        </a:p>
      </dgm:t>
    </dgm:pt>
    <dgm:pt modelId="{2D6B4166-3AB5-46EB-8CE0-F32C6FD67942}" type="parTrans" cxnId="{C3D7F3B4-B9CA-4559-A625-9E0FDDFC4A6B}">
      <dgm:prSet/>
      <dgm:spPr/>
      <dgm:t>
        <a:bodyPr/>
        <a:lstStyle/>
        <a:p>
          <a:endParaRPr lang="en-US"/>
        </a:p>
      </dgm:t>
    </dgm:pt>
    <dgm:pt modelId="{BDCCEA6B-149D-44C3-B133-9E54AFDB90B6}" type="sibTrans" cxnId="{C3D7F3B4-B9CA-4559-A625-9E0FDDFC4A6B}">
      <dgm:prSet/>
      <dgm:spPr/>
      <dgm:t>
        <a:bodyPr/>
        <a:lstStyle/>
        <a:p>
          <a:endParaRPr lang="en-US"/>
        </a:p>
      </dgm:t>
    </dgm:pt>
    <dgm:pt modelId="{CB80884C-2C56-430F-885A-04F8EEAED3B1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Policy and Written Procedure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AB953802-4B3F-476C-B13E-84516E514B33}" type="parTrans" cxnId="{8E76482F-7647-42FD-81D6-09F6EC47D84D}">
      <dgm:prSet/>
      <dgm:spPr/>
      <dgm:t>
        <a:bodyPr/>
        <a:lstStyle/>
        <a:p>
          <a:endParaRPr lang="en-US"/>
        </a:p>
      </dgm:t>
    </dgm:pt>
    <dgm:pt modelId="{D910A142-752F-4B81-8F2F-BFA0C8CE9BDE}" type="sibTrans" cxnId="{8E76482F-7647-42FD-81D6-09F6EC47D84D}">
      <dgm:prSet/>
      <dgm:spPr/>
      <dgm:t>
        <a:bodyPr/>
        <a:lstStyle/>
        <a:p>
          <a:endParaRPr lang="en-US"/>
        </a:p>
      </dgm:t>
    </dgm:pt>
    <dgm:pt modelId="{16AB6E62-85BE-4DD5-9EAF-417605702C2A}" type="pres">
      <dgm:prSet presAssocID="{BA4C4E7B-A151-4117-929E-7196DF54286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D9617E8-2F83-4AA1-AF15-498D4B1B050C}" type="pres">
      <dgm:prSet presAssocID="{44B27A8D-0291-44DA-B37D-8C67DD214EE8}" presName="Accent1" presStyleCnt="0"/>
      <dgm:spPr/>
    </dgm:pt>
    <dgm:pt modelId="{CACC5284-E189-4AEE-8132-1F29DD4082F4}" type="pres">
      <dgm:prSet presAssocID="{44B27A8D-0291-44DA-B37D-8C67DD214EE8}" presName="Accent" presStyleLbl="node1" presStyleIdx="0" presStyleCnt="5" custLinFactNeighborX="-43152"/>
      <dgm:spPr>
        <a:solidFill>
          <a:srgbClr val="E36363"/>
        </a:solidFill>
      </dgm:spPr>
      <dgm:t>
        <a:bodyPr/>
        <a:lstStyle/>
        <a:p>
          <a:endParaRPr lang="en-US"/>
        </a:p>
      </dgm:t>
    </dgm:pt>
    <dgm:pt modelId="{E5767773-BA0E-472A-A4F1-DD3FF6320AE3}" type="pres">
      <dgm:prSet presAssocID="{44B27A8D-0291-44DA-B37D-8C67DD214EE8}" presName="Child1" presStyleLbl="revTx" presStyleIdx="0" presStyleCnt="10" custScaleX="442457" custScaleY="144618" custLinFactNeighborX="97235" custLinFactNeighborY="-189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53614-9805-49F4-84BD-324DA16D90B3}" type="pres">
      <dgm:prSet presAssocID="{44B27A8D-0291-44DA-B37D-8C67DD214EE8}" presName="Parent1" presStyleLbl="revTx" presStyleIdx="1" presStyleCnt="10" custLinFactNeighborX="-849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CDB09-2DCB-447B-AD90-468740F5D607}" type="pres">
      <dgm:prSet presAssocID="{52045B42-E6FC-4E96-9CD9-8E2F59E0D938}" presName="Accent2" presStyleCnt="0"/>
      <dgm:spPr/>
    </dgm:pt>
    <dgm:pt modelId="{B603ABAA-4439-4411-8661-1A69F34F862F}" type="pres">
      <dgm:prSet presAssocID="{52045B42-E6FC-4E96-9CD9-8E2F59E0D938}" presName="Accent" presStyleLbl="node1" presStyleIdx="1" presStyleCnt="5" custLinFactNeighborX="-43152"/>
      <dgm:spPr>
        <a:solidFill>
          <a:srgbClr val="FC6EA1"/>
        </a:solidFill>
      </dgm:spPr>
      <dgm:t>
        <a:bodyPr/>
        <a:lstStyle/>
        <a:p>
          <a:endParaRPr lang="en-US"/>
        </a:p>
      </dgm:t>
    </dgm:pt>
    <dgm:pt modelId="{7666F560-6F5A-48F5-A349-8D257E2D49BE}" type="pres">
      <dgm:prSet presAssocID="{52045B42-E6FC-4E96-9CD9-8E2F59E0D938}" presName="Child2" presStyleLbl="revTx" presStyleIdx="2" presStyleCnt="10" custScaleX="430900" custScaleY="125486" custLinFactNeighborX="92691" custLinFactNeighborY="-1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5E1CD-3A87-4363-BCAA-D654CB605DF9}" type="pres">
      <dgm:prSet presAssocID="{52045B42-E6FC-4E96-9CD9-8E2F59E0D938}" presName="Parent2" presStyleLbl="revTx" presStyleIdx="3" presStyleCnt="10" custLinFactNeighborX="-849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46DA3-5181-4556-BB2B-0FBF7787408B}" type="pres">
      <dgm:prSet presAssocID="{0320754D-5324-43DD-ADCA-668A06CF140F}" presName="Accent3" presStyleCnt="0"/>
      <dgm:spPr/>
    </dgm:pt>
    <dgm:pt modelId="{DC2BB75E-89E7-423A-9504-33E6A5E6ED93}" type="pres">
      <dgm:prSet presAssocID="{0320754D-5324-43DD-ADCA-668A06CF140F}" presName="Accent" presStyleLbl="node1" presStyleIdx="2" presStyleCnt="5" custLinFactNeighborX="-43152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3190CBD5-6C06-4F95-83F1-8FEDFD9D6374}" type="pres">
      <dgm:prSet presAssocID="{0320754D-5324-43DD-ADCA-668A06CF140F}" presName="Child3" presStyleLbl="revTx" presStyleIdx="4" presStyleCnt="10" custScaleX="425056" custScaleY="166715" custLinFactNeighborX="86834" custLinFactNeighborY="2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0FCAD-7CD3-4247-98FB-EA7CFBB09BA0}" type="pres">
      <dgm:prSet presAssocID="{0320754D-5324-43DD-ADCA-668A06CF140F}" presName="Parent3" presStyleLbl="revTx" presStyleIdx="5" presStyleCnt="10" custLinFactNeighborX="-84992" custLinFactNeighborY="-194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8AA90-2010-4D78-BE23-749A016AA957}" type="pres">
      <dgm:prSet presAssocID="{DD01ED0F-521A-49D4-9779-3631192849BA}" presName="Accent4" presStyleCnt="0"/>
      <dgm:spPr/>
    </dgm:pt>
    <dgm:pt modelId="{417EA49A-1CAC-4C0E-869C-75E0F3C68E90}" type="pres">
      <dgm:prSet presAssocID="{DD01ED0F-521A-49D4-9779-3631192849BA}" presName="Accent" presStyleLbl="node1" presStyleIdx="3" presStyleCnt="5" custLinFactNeighborX="-43152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21C3EB23-5191-4C9D-AE4F-CAC429C02530}" type="pres">
      <dgm:prSet presAssocID="{DD01ED0F-521A-49D4-9779-3631192849BA}" presName="Child4" presStyleLbl="revTx" presStyleIdx="6" presStyleCnt="10" custScaleX="462506" custScaleY="139546" custLinFactX="18432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FA6AC-F816-4988-BACA-0C8801A726BA}" type="pres">
      <dgm:prSet presAssocID="{DD01ED0F-521A-49D4-9779-3631192849BA}" presName="Parent4" presStyleLbl="revTx" presStyleIdx="7" presStyleCnt="10" custLinFactNeighborX="-849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29794-2010-4AC5-80D9-051BB82F2E3F}" type="pres">
      <dgm:prSet presAssocID="{90FAC5EF-FD64-4A2A-9D38-27D2BB0CE299}" presName="Accent5" presStyleCnt="0"/>
      <dgm:spPr/>
    </dgm:pt>
    <dgm:pt modelId="{178144FE-9122-4435-953E-5364D0EDE7E6}" type="pres">
      <dgm:prSet presAssocID="{90FAC5EF-FD64-4A2A-9D38-27D2BB0CE299}" presName="Accent" presStyleLbl="node1" presStyleIdx="4" presStyleCnt="5" custLinFactNeighborX="-50230"/>
      <dgm:spPr>
        <a:solidFill>
          <a:srgbClr val="03B52D"/>
        </a:solidFill>
      </dgm:spPr>
      <dgm:t>
        <a:bodyPr/>
        <a:lstStyle/>
        <a:p>
          <a:endParaRPr lang="en-US"/>
        </a:p>
      </dgm:t>
    </dgm:pt>
    <dgm:pt modelId="{D154F5A8-88B0-4983-9571-928FE55F5BD1}" type="pres">
      <dgm:prSet presAssocID="{90FAC5EF-FD64-4A2A-9D38-27D2BB0CE299}" presName="Child5" presStyleLbl="revTx" presStyleIdx="8" presStyleCnt="10" custScaleX="435807" custScaleY="168349" custLinFactNeighborX="988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7F872-2392-40F8-93A6-59A83BA09450}" type="pres">
      <dgm:prSet presAssocID="{90FAC5EF-FD64-4A2A-9D38-27D2BB0CE299}" presName="Parent5" presStyleLbl="revTx" presStyleIdx="9" presStyleCnt="10" custLinFactNeighborX="-849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7894E5-A7CD-4128-9AE3-C32F2CDEDC14}" type="presOf" srcId="{4CBAD9CA-F886-43C5-B76A-2130083C9DE4}" destId="{7666F560-6F5A-48F5-A349-8D257E2D49BE}" srcOrd="0" destOrd="1" presId="urn:microsoft.com/office/officeart/2009/layout/CircleArrowProcess"/>
    <dgm:cxn modelId="{C998CC53-0148-4185-9937-1063666E7F1F}" type="presOf" srcId="{90FAC5EF-FD64-4A2A-9D38-27D2BB0CE299}" destId="{B887F872-2392-40F8-93A6-59A83BA09450}" srcOrd="0" destOrd="0" presId="urn:microsoft.com/office/officeart/2009/layout/CircleArrowProcess"/>
    <dgm:cxn modelId="{D09C890D-23F6-4120-A5A3-A8DF01FAEB2E}" type="presOf" srcId="{52045B42-E6FC-4E96-9CD9-8E2F59E0D938}" destId="{3DA5E1CD-3A87-4363-BCAA-D654CB605DF9}" srcOrd="0" destOrd="0" presId="urn:microsoft.com/office/officeart/2009/layout/CircleArrowProcess"/>
    <dgm:cxn modelId="{7E20F8CB-1C22-4394-9FB5-B6AB4590A272}" type="presOf" srcId="{093B0884-2C40-4324-9557-8D6F5B69CA47}" destId="{21C3EB23-5191-4C9D-AE4F-CAC429C02530}" srcOrd="0" destOrd="1" presId="urn:microsoft.com/office/officeart/2009/layout/CircleArrowProcess"/>
    <dgm:cxn modelId="{2E795548-3442-400A-82AB-10865AA84AEA}" type="presOf" srcId="{9BCF1283-142C-4577-B0DF-C0033F4ABF46}" destId="{7666F560-6F5A-48F5-A349-8D257E2D49BE}" srcOrd="0" destOrd="2" presId="urn:microsoft.com/office/officeart/2009/layout/CircleArrowProcess"/>
    <dgm:cxn modelId="{0C91CE58-59C9-486A-ABB8-F718CA5F2F84}" type="presOf" srcId="{7C5DB821-BCF6-4268-9FFA-56D0E3F8D4ED}" destId="{7666F560-6F5A-48F5-A349-8D257E2D49BE}" srcOrd="0" destOrd="0" presId="urn:microsoft.com/office/officeart/2009/layout/CircleArrowProcess"/>
    <dgm:cxn modelId="{41BA8313-C3B5-4F96-A268-13AAFE1EA3D2}" type="presOf" srcId="{53725EB7-9DC6-45F2-B470-A9200BBA2765}" destId="{D154F5A8-88B0-4983-9571-928FE55F5BD1}" srcOrd="0" destOrd="2" presId="urn:microsoft.com/office/officeart/2009/layout/CircleArrowProcess"/>
    <dgm:cxn modelId="{CB3D5E8F-891D-4346-9BB6-20950CE9A60C}" srcId="{BA4C4E7B-A151-4117-929E-7196DF542863}" destId="{DD01ED0F-521A-49D4-9779-3631192849BA}" srcOrd="3" destOrd="0" parTransId="{8801525E-EB96-4DA9-9DAC-BF8CC1021B27}" sibTransId="{5EB6AE32-F947-4CB3-8E8C-56649942E3DF}"/>
    <dgm:cxn modelId="{DCCD9FFC-6CCE-4C69-AEB0-72DFCFFB3ACD}" srcId="{BA4C4E7B-A151-4117-929E-7196DF542863}" destId="{44B27A8D-0291-44DA-B37D-8C67DD214EE8}" srcOrd="0" destOrd="0" parTransId="{6F3A4900-C409-462D-A748-D042692EFF8A}" sibTransId="{01667AD2-4890-4D44-B944-E4F19A7006FC}"/>
    <dgm:cxn modelId="{1634C1A4-1178-484B-BEE6-769B83663F99}" type="presOf" srcId="{208066D0-FE39-47D7-8003-FC7482390FED}" destId="{21C3EB23-5191-4C9D-AE4F-CAC429C02530}" srcOrd="0" destOrd="2" presId="urn:microsoft.com/office/officeart/2009/layout/CircleArrowProcess"/>
    <dgm:cxn modelId="{7DEDF1C0-67A8-4A94-9FE7-C48C960836C9}" type="presOf" srcId="{CB80884C-2C56-430F-885A-04F8EEAED3B1}" destId="{21C3EB23-5191-4C9D-AE4F-CAC429C02530}" srcOrd="0" destOrd="0" presId="urn:microsoft.com/office/officeart/2009/layout/CircleArrowProcess"/>
    <dgm:cxn modelId="{F02941E2-7E84-4405-956E-73235541A960}" srcId="{BA4C4E7B-A151-4117-929E-7196DF542863}" destId="{52045B42-E6FC-4E96-9CD9-8E2F59E0D938}" srcOrd="1" destOrd="0" parTransId="{8A98B0FD-D47D-4DB0-A8DD-7386399F7458}" sibTransId="{8DCE4984-5442-4EB0-879A-AA4C60B57A14}"/>
    <dgm:cxn modelId="{EC4630DA-D4CE-45E3-8A85-A3FB2B4FB2FB}" srcId="{52045B42-E6FC-4E96-9CD9-8E2F59E0D938}" destId="{9BCF1283-142C-4577-B0DF-C0033F4ABF46}" srcOrd="2" destOrd="0" parTransId="{BE0FFA96-4E19-4D8A-B7BF-576B67EF9832}" sibTransId="{55DAD17D-94AF-4ADB-ADA1-3EDAE1FBA11A}"/>
    <dgm:cxn modelId="{86D62D1E-4EBC-4BF3-AED5-3486714E47DE}" srcId="{BA4C4E7B-A151-4117-929E-7196DF542863}" destId="{0320754D-5324-43DD-ADCA-668A06CF140F}" srcOrd="2" destOrd="0" parTransId="{0A2B92E6-D94B-41E3-A5CC-7025A0BD8EDF}" sibTransId="{A548C500-0A16-467D-AF41-3576BC513423}"/>
    <dgm:cxn modelId="{2125CE2F-2904-42B7-9B1F-599875571DDD}" type="presOf" srcId="{0DB5B291-089F-4929-9136-6EB7BBA38025}" destId="{21C3EB23-5191-4C9D-AE4F-CAC429C02530}" srcOrd="0" destOrd="3" presId="urn:microsoft.com/office/officeart/2009/layout/CircleArrowProcess"/>
    <dgm:cxn modelId="{05BD92C5-3DBC-442B-8F1A-AD8D5D19E907}" type="presOf" srcId="{44B27A8D-0291-44DA-B37D-8C67DD214EE8}" destId="{FB453614-9805-49F4-84BD-324DA16D90B3}" srcOrd="0" destOrd="0" presId="urn:microsoft.com/office/officeart/2009/layout/CircleArrowProcess"/>
    <dgm:cxn modelId="{8F6B8D94-C5D3-4EAC-941B-F9EE0ACAD4BF}" srcId="{DD01ED0F-521A-49D4-9779-3631192849BA}" destId="{0DB5B291-089F-4929-9136-6EB7BBA38025}" srcOrd="3" destOrd="0" parTransId="{9CABA200-4937-4103-BFB6-DD4D2531FDD5}" sibTransId="{2E7FB0A8-0B9C-47D6-955B-676E43E09F0E}"/>
    <dgm:cxn modelId="{2DB24AFD-6309-4D9A-9AC2-62F24AF8CBC2}" srcId="{44B27A8D-0291-44DA-B37D-8C67DD214EE8}" destId="{F51F4A26-FCA9-4D31-940D-C501732FBDB2}" srcOrd="0" destOrd="0" parTransId="{D69ADF38-0613-4B81-955D-1215B7EE9A3C}" sibTransId="{1C3B3F68-E877-4D65-ABF1-507957D23409}"/>
    <dgm:cxn modelId="{1825788B-D459-4E6B-BCA7-3EEB8462C1F8}" srcId="{52045B42-E6FC-4E96-9CD9-8E2F59E0D938}" destId="{4CBAD9CA-F886-43C5-B76A-2130083C9DE4}" srcOrd="1" destOrd="0" parTransId="{3DBD222B-E7AA-41F2-AD0F-474A30D506EB}" sibTransId="{4CD01A1E-5873-4C53-87C2-21D44DB6C788}"/>
    <dgm:cxn modelId="{B52CA193-367E-4E8B-8B48-6907F28172F1}" srcId="{DD01ED0F-521A-49D4-9779-3631192849BA}" destId="{208066D0-FE39-47D7-8003-FC7482390FED}" srcOrd="2" destOrd="0" parTransId="{DA3656EF-FE5B-46F0-A4AB-7B5507856935}" sibTransId="{DC2DB138-70AA-45D1-8366-76AC3F9BE1EB}"/>
    <dgm:cxn modelId="{C8592610-0EBB-4538-872C-ECDB8C9D9F62}" type="presOf" srcId="{0320754D-5324-43DD-ADCA-668A06CF140F}" destId="{5310FCAD-7CD3-4247-98FB-EA7CFBB09BA0}" srcOrd="0" destOrd="0" presId="urn:microsoft.com/office/officeart/2009/layout/CircleArrowProcess"/>
    <dgm:cxn modelId="{C3D7F3B4-B9CA-4559-A625-9E0FDDFC4A6B}" srcId="{90FAC5EF-FD64-4A2A-9D38-27D2BB0CE299}" destId="{1D2A822D-A09D-47CE-A08B-CA15A19357DB}" srcOrd="1" destOrd="0" parTransId="{2D6B4166-3AB5-46EB-8CE0-F32C6FD67942}" sibTransId="{BDCCEA6B-149D-44C3-B133-9E54AFDB90B6}"/>
    <dgm:cxn modelId="{27BC9D87-CFFE-4E2B-8940-D70D4DDC3E00}" srcId="{0320754D-5324-43DD-ADCA-668A06CF140F}" destId="{036EB52A-9D43-49AB-BB23-13CCBB7DFC14}" srcOrd="0" destOrd="0" parTransId="{0F96D735-9930-40A8-9E39-88AF61FBCD7E}" sibTransId="{F0AA8E4F-3601-4F3E-98E8-5B99BA0DC70D}"/>
    <dgm:cxn modelId="{7B641033-415A-48CD-BB8E-EF95D6BEA9B5}" type="presOf" srcId="{24A7178F-6031-4BD7-8DDC-669E89845631}" destId="{3190CBD5-6C06-4F95-83F1-8FEDFD9D6374}" srcOrd="0" destOrd="1" presId="urn:microsoft.com/office/officeart/2009/layout/CircleArrowProcess"/>
    <dgm:cxn modelId="{46E2BD99-A100-436A-98F3-67D91C9D3D2C}" type="presOf" srcId="{1D2A822D-A09D-47CE-A08B-CA15A19357DB}" destId="{D154F5A8-88B0-4983-9571-928FE55F5BD1}" srcOrd="0" destOrd="1" presId="urn:microsoft.com/office/officeart/2009/layout/CircleArrowProcess"/>
    <dgm:cxn modelId="{D0077D79-71C7-471D-9EAD-9EC1F960D7C9}" type="presOf" srcId="{BA4C4E7B-A151-4117-929E-7196DF542863}" destId="{16AB6E62-85BE-4DD5-9EAF-417605702C2A}" srcOrd="0" destOrd="0" presId="urn:microsoft.com/office/officeart/2009/layout/CircleArrowProcess"/>
    <dgm:cxn modelId="{829C1AD2-A1B6-425C-B755-0DBF57932616}" srcId="{90FAC5EF-FD64-4A2A-9D38-27D2BB0CE299}" destId="{53725EB7-9DC6-45F2-B470-A9200BBA2765}" srcOrd="2" destOrd="0" parTransId="{27A7C61C-D286-4639-915E-F3F0CF79A123}" sibTransId="{1E60320D-2FE5-4585-94B5-884880168A72}"/>
    <dgm:cxn modelId="{1101FA07-2851-447D-BD4B-4AD2A0F09933}" type="presOf" srcId="{519FFB04-A176-465A-8B08-4AE39AD2AC57}" destId="{E5767773-BA0E-472A-A4F1-DD3FF6320AE3}" srcOrd="0" destOrd="1" presId="urn:microsoft.com/office/officeart/2009/layout/CircleArrowProcess"/>
    <dgm:cxn modelId="{F9F39BB0-69BA-497F-AD0C-3EA24D79A25A}" srcId="{90FAC5EF-FD64-4A2A-9D38-27D2BB0CE299}" destId="{CA822DA8-9C65-4DCC-B7F4-5D728181F4BF}" srcOrd="0" destOrd="0" parTransId="{7BCC46A3-3C5D-4982-942F-6EBDC48B788F}" sibTransId="{9FC5691F-FE42-4BB2-A6C3-B8E1E354ABE8}"/>
    <dgm:cxn modelId="{54A02A24-F9C9-441C-8B71-80C6E8272B44}" type="presOf" srcId="{CA822DA8-9C65-4DCC-B7F4-5D728181F4BF}" destId="{D154F5A8-88B0-4983-9571-928FE55F5BD1}" srcOrd="0" destOrd="0" presId="urn:microsoft.com/office/officeart/2009/layout/CircleArrowProcess"/>
    <dgm:cxn modelId="{79B54D83-0D1A-4D1A-A69B-43C197BE5962}" srcId="{44B27A8D-0291-44DA-B37D-8C67DD214EE8}" destId="{519FFB04-A176-465A-8B08-4AE39AD2AC57}" srcOrd="1" destOrd="0" parTransId="{7B55C9AE-1D48-4F20-A2E9-8A6FDF829D15}" sibTransId="{2656CDC1-9585-4F0F-970E-4106724CDB1A}"/>
    <dgm:cxn modelId="{57A7181E-FAD1-4E7A-859E-78C8E4D11E0E}" type="presOf" srcId="{F51F4A26-FCA9-4D31-940D-C501732FBDB2}" destId="{E5767773-BA0E-472A-A4F1-DD3FF6320AE3}" srcOrd="0" destOrd="0" presId="urn:microsoft.com/office/officeart/2009/layout/CircleArrowProcess"/>
    <dgm:cxn modelId="{E095CEFA-005B-49A1-8612-1E6CAD532EB7}" srcId="{52045B42-E6FC-4E96-9CD9-8E2F59E0D938}" destId="{7C5DB821-BCF6-4268-9FFA-56D0E3F8D4ED}" srcOrd="0" destOrd="0" parTransId="{871A7949-27ED-4DE9-883A-8B20ADA0692F}" sibTransId="{342931F6-C5A1-4FA7-BC08-D8D102D20C13}"/>
    <dgm:cxn modelId="{6688843B-F1A7-4653-86BC-ED41FA462D15}" type="presOf" srcId="{036EB52A-9D43-49AB-BB23-13CCBB7DFC14}" destId="{3190CBD5-6C06-4F95-83F1-8FEDFD9D6374}" srcOrd="0" destOrd="0" presId="urn:microsoft.com/office/officeart/2009/layout/CircleArrowProcess"/>
    <dgm:cxn modelId="{F9689A8A-DF95-48CB-9153-3129C37FEA11}" srcId="{0320754D-5324-43DD-ADCA-668A06CF140F}" destId="{24A7178F-6031-4BD7-8DDC-669E89845631}" srcOrd="1" destOrd="0" parTransId="{093226CA-DA1A-4603-84F8-E8F46DEE1F0C}" sibTransId="{932D3C86-42A9-4902-8B03-6824D89D8FBA}"/>
    <dgm:cxn modelId="{42CFDE66-3593-492B-B59B-6704907928C8}" srcId="{BA4C4E7B-A151-4117-929E-7196DF542863}" destId="{90FAC5EF-FD64-4A2A-9D38-27D2BB0CE299}" srcOrd="4" destOrd="0" parTransId="{D61041BA-E4E4-42F2-8E55-56567CE2CA0C}" sibTransId="{395D07E1-6AE0-4349-831E-045605DDC016}"/>
    <dgm:cxn modelId="{F48E61EB-3CB7-4211-B4DD-6087B05DDE2B}" type="presOf" srcId="{DD01ED0F-521A-49D4-9779-3631192849BA}" destId="{CECFA6AC-F816-4988-BACA-0C8801A726BA}" srcOrd="0" destOrd="0" presId="urn:microsoft.com/office/officeart/2009/layout/CircleArrowProcess"/>
    <dgm:cxn modelId="{BEAF0099-811C-4B20-AFFD-CB32E413F5DF}" srcId="{DD01ED0F-521A-49D4-9779-3631192849BA}" destId="{093B0884-2C40-4324-9557-8D6F5B69CA47}" srcOrd="1" destOrd="0" parTransId="{7CD4F108-2EEF-4233-98D7-452F804E0654}" sibTransId="{B287E6D5-5A24-4CD4-845F-A70A4CDD4E5C}"/>
    <dgm:cxn modelId="{8E76482F-7647-42FD-81D6-09F6EC47D84D}" srcId="{DD01ED0F-521A-49D4-9779-3631192849BA}" destId="{CB80884C-2C56-430F-885A-04F8EEAED3B1}" srcOrd="0" destOrd="0" parTransId="{AB953802-4B3F-476C-B13E-84516E514B33}" sibTransId="{D910A142-752F-4B81-8F2F-BFA0C8CE9BDE}"/>
    <dgm:cxn modelId="{D0976EC2-5DAB-42A0-98A5-E4FEF3CB1070}" type="presParOf" srcId="{16AB6E62-85BE-4DD5-9EAF-417605702C2A}" destId="{DD9617E8-2F83-4AA1-AF15-498D4B1B050C}" srcOrd="0" destOrd="0" presId="urn:microsoft.com/office/officeart/2009/layout/CircleArrowProcess"/>
    <dgm:cxn modelId="{70084710-745A-40DC-BCFA-3B077C535B71}" type="presParOf" srcId="{DD9617E8-2F83-4AA1-AF15-498D4B1B050C}" destId="{CACC5284-E189-4AEE-8132-1F29DD4082F4}" srcOrd="0" destOrd="0" presId="urn:microsoft.com/office/officeart/2009/layout/CircleArrowProcess"/>
    <dgm:cxn modelId="{FC01593E-1E57-42E3-B706-FC561276F97B}" type="presParOf" srcId="{16AB6E62-85BE-4DD5-9EAF-417605702C2A}" destId="{E5767773-BA0E-472A-A4F1-DD3FF6320AE3}" srcOrd="1" destOrd="0" presId="urn:microsoft.com/office/officeart/2009/layout/CircleArrowProcess"/>
    <dgm:cxn modelId="{87824593-2491-48DE-B2FB-FEE60D80F661}" type="presParOf" srcId="{16AB6E62-85BE-4DD5-9EAF-417605702C2A}" destId="{FB453614-9805-49F4-84BD-324DA16D90B3}" srcOrd="2" destOrd="0" presId="urn:microsoft.com/office/officeart/2009/layout/CircleArrowProcess"/>
    <dgm:cxn modelId="{1B00370A-CCB3-4D68-B7F1-56F471520FB9}" type="presParOf" srcId="{16AB6E62-85BE-4DD5-9EAF-417605702C2A}" destId="{C14CDB09-2DCB-447B-AD90-468740F5D607}" srcOrd="3" destOrd="0" presId="urn:microsoft.com/office/officeart/2009/layout/CircleArrowProcess"/>
    <dgm:cxn modelId="{BB9CE8FE-3C06-47BB-A5C9-6968F7D82EAB}" type="presParOf" srcId="{C14CDB09-2DCB-447B-AD90-468740F5D607}" destId="{B603ABAA-4439-4411-8661-1A69F34F862F}" srcOrd="0" destOrd="0" presId="urn:microsoft.com/office/officeart/2009/layout/CircleArrowProcess"/>
    <dgm:cxn modelId="{23BDCB3C-FA94-4262-8F6B-ED4130DFB738}" type="presParOf" srcId="{16AB6E62-85BE-4DD5-9EAF-417605702C2A}" destId="{7666F560-6F5A-48F5-A349-8D257E2D49BE}" srcOrd="4" destOrd="0" presId="urn:microsoft.com/office/officeart/2009/layout/CircleArrowProcess"/>
    <dgm:cxn modelId="{4F02577F-A0FC-45C7-826F-65929048ED38}" type="presParOf" srcId="{16AB6E62-85BE-4DD5-9EAF-417605702C2A}" destId="{3DA5E1CD-3A87-4363-BCAA-D654CB605DF9}" srcOrd="5" destOrd="0" presId="urn:microsoft.com/office/officeart/2009/layout/CircleArrowProcess"/>
    <dgm:cxn modelId="{64226341-0C0F-4B93-92AE-D6EBA316B09C}" type="presParOf" srcId="{16AB6E62-85BE-4DD5-9EAF-417605702C2A}" destId="{1A646DA3-5181-4556-BB2B-0FBF7787408B}" srcOrd="6" destOrd="0" presId="urn:microsoft.com/office/officeart/2009/layout/CircleArrowProcess"/>
    <dgm:cxn modelId="{1B1F4E37-3A91-4DAB-9498-6A3E0260ED5A}" type="presParOf" srcId="{1A646DA3-5181-4556-BB2B-0FBF7787408B}" destId="{DC2BB75E-89E7-423A-9504-33E6A5E6ED93}" srcOrd="0" destOrd="0" presId="urn:microsoft.com/office/officeart/2009/layout/CircleArrowProcess"/>
    <dgm:cxn modelId="{75D6A0CC-793E-4EC6-8A1E-6C8E8668A864}" type="presParOf" srcId="{16AB6E62-85BE-4DD5-9EAF-417605702C2A}" destId="{3190CBD5-6C06-4F95-83F1-8FEDFD9D6374}" srcOrd="7" destOrd="0" presId="urn:microsoft.com/office/officeart/2009/layout/CircleArrowProcess"/>
    <dgm:cxn modelId="{3C215100-19D2-4A2C-BC26-5EFA63AA876A}" type="presParOf" srcId="{16AB6E62-85BE-4DD5-9EAF-417605702C2A}" destId="{5310FCAD-7CD3-4247-98FB-EA7CFBB09BA0}" srcOrd="8" destOrd="0" presId="urn:microsoft.com/office/officeart/2009/layout/CircleArrowProcess"/>
    <dgm:cxn modelId="{45CDFAD7-93AD-4CB8-8B96-59C1296ACD90}" type="presParOf" srcId="{16AB6E62-85BE-4DD5-9EAF-417605702C2A}" destId="{23C8AA90-2010-4D78-BE23-749A016AA957}" srcOrd="9" destOrd="0" presId="urn:microsoft.com/office/officeart/2009/layout/CircleArrowProcess"/>
    <dgm:cxn modelId="{12BCADD6-C34F-4741-846E-41513C9D2996}" type="presParOf" srcId="{23C8AA90-2010-4D78-BE23-749A016AA957}" destId="{417EA49A-1CAC-4C0E-869C-75E0F3C68E90}" srcOrd="0" destOrd="0" presId="urn:microsoft.com/office/officeart/2009/layout/CircleArrowProcess"/>
    <dgm:cxn modelId="{CE173AC5-1871-4703-AC54-77EE7B1583DD}" type="presParOf" srcId="{16AB6E62-85BE-4DD5-9EAF-417605702C2A}" destId="{21C3EB23-5191-4C9D-AE4F-CAC429C02530}" srcOrd="10" destOrd="0" presId="urn:microsoft.com/office/officeart/2009/layout/CircleArrowProcess"/>
    <dgm:cxn modelId="{17C73AE3-7E14-4455-ACA9-C19A74507869}" type="presParOf" srcId="{16AB6E62-85BE-4DD5-9EAF-417605702C2A}" destId="{CECFA6AC-F816-4988-BACA-0C8801A726BA}" srcOrd="11" destOrd="0" presId="urn:microsoft.com/office/officeart/2009/layout/CircleArrowProcess"/>
    <dgm:cxn modelId="{8FBBD490-23C4-47FF-80FB-6FE0F4642C81}" type="presParOf" srcId="{16AB6E62-85BE-4DD5-9EAF-417605702C2A}" destId="{53729794-2010-4AC5-80D9-051BB82F2E3F}" srcOrd="12" destOrd="0" presId="urn:microsoft.com/office/officeart/2009/layout/CircleArrowProcess"/>
    <dgm:cxn modelId="{66F382D1-373A-4CA3-9BD8-B27627105FD4}" type="presParOf" srcId="{53729794-2010-4AC5-80D9-051BB82F2E3F}" destId="{178144FE-9122-4435-953E-5364D0EDE7E6}" srcOrd="0" destOrd="0" presId="urn:microsoft.com/office/officeart/2009/layout/CircleArrowProcess"/>
    <dgm:cxn modelId="{D7155F33-1FA7-437B-8156-E360708CDE83}" type="presParOf" srcId="{16AB6E62-85BE-4DD5-9EAF-417605702C2A}" destId="{D154F5A8-88B0-4983-9571-928FE55F5BD1}" srcOrd="13" destOrd="0" presId="urn:microsoft.com/office/officeart/2009/layout/CircleArrowProcess"/>
    <dgm:cxn modelId="{816D1666-8647-4435-BFA5-CD4C3A5E8DEC}" type="presParOf" srcId="{16AB6E62-85BE-4DD5-9EAF-417605702C2A}" destId="{B887F872-2392-40F8-93A6-59A83BA09450}" srcOrd="14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4DE67-430D-4E2B-81E1-4BAC12A54F7C}">
      <dsp:nvSpPr>
        <dsp:cNvPr id="0" name=""/>
        <dsp:cNvSpPr/>
      </dsp:nvSpPr>
      <dsp:spPr>
        <a:xfrm>
          <a:off x="704458" y="548555"/>
          <a:ext cx="1539314" cy="507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Newly Selected &amp; Continuing Students</a:t>
          </a:r>
          <a:endParaRPr lang="en-US" sz="1400" kern="1200" dirty="0"/>
        </a:p>
      </dsp:txBody>
      <dsp:txXfrm>
        <a:off x="704458" y="548555"/>
        <a:ext cx="1539314" cy="507273"/>
      </dsp:txXfrm>
    </dsp:sp>
    <dsp:sp modelId="{6E5BF728-E8C7-4A1F-9E41-6E74BEEC27D0}">
      <dsp:nvSpPr>
        <dsp:cNvPr id="0" name=""/>
        <dsp:cNvSpPr/>
      </dsp:nvSpPr>
      <dsp:spPr>
        <a:xfrm>
          <a:off x="704458" y="1618221"/>
          <a:ext cx="1539314" cy="95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 Process is Complete</a:t>
          </a:r>
          <a:endParaRPr lang="en-US" sz="1800" kern="1200" dirty="0"/>
        </a:p>
      </dsp:txBody>
      <dsp:txXfrm>
        <a:off x="704458" y="1618221"/>
        <a:ext cx="1539314" cy="950384"/>
      </dsp:txXfrm>
    </dsp:sp>
    <dsp:sp modelId="{2F8857EF-D339-4DA2-BFFA-584CBF4B756A}">
      <dsp:nvSpPr>
        <dsp:cNvPr id="0" name=""/>
        <dsp:cNvSpPr/>
      </dsp:nvSpPr>
      <dsp:spPr>
        <a:xfrm>
          <a:off x="702708" y="394274"/>
          <a:ext cx="122445" cy="12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B3D11-F951-4085-A0E1-BDC287833C4E}">
      <dsp:nvSpPr>
        <dsp:cNvPr id="0" name=""/>
        <dsp:cNvSpPr/>
      </dsp:nvSpPr>
      <dsp:spPr>
        <a:xfrm>
          <a:off x="788420" y="222850"/>
          <a:ext cx="122445" cy="12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647D5-E5E5-43C5-A870-948BBF74CD62}">
      <dsp:nvSpPr>
        <dsp:cNvPr id="0" name=""/>
        <dsp:cNvSpPr/>
      </dsp:nvSpPr>
      <dsp:spPr>
        <a:xfrm>
          <a:off x="994129" y="257135"/>
          <a:ext cx="192414" cy="192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D38B6-5919-40C5-94DF-82B587093C7A}">
      <dsp:nvSpPr>
        <dsp:cNvPr id="0" name=""/>
        <dsp:cNvSpPr/>
      </dsp:nvSpPr>
      <dsp:spPr>
        <a:xfrm>
          <a:off x="1165552" y="68569"/>
          <a:ext cx="122445" cy="12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D6CD6-6BD7-413B-A80C-078B1D5387E5}">
      <dsp:nvSpPr>
        <dsp:cNvPr id="0" name=""/>
        <dsp:cNvSpPr/>
      </dsp:nvSpPr>
      <dsp:spPr>
        <a:xfrm>
          <a:off x="1388403" y="0"/>
          <a:ext cx="122445" cy="12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EABF4-E4B5-46E1-AD75-54906B57E0D9}">
      <dsp:nvSpPr>
        <dsp:cNvPr id="0" name=""/>
        <dsp:cNvSpPr/>
      </dsp:nvSpPr>
      <dsp:spPr>
        <a:xfrm>
          <a:off x="1662681" y="119996"/>
          <a:ext cx="122445" cy="12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A5A9F0-0C7C-4A44-9E17-6179EE0269CE}">
      <dsp:nvSpPr>
        <dsp:cNvPr id="0" name=""/>
        <dsp:cNvSpPr/>
      </dsp:nvSpPr>
      <dsp:spPr>
        <a:xfrm>
          <a:off x="1834104" y="205708"/>
          <a:ext cx="192414" cy="192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0283A-2A16-4F76-99C6-04E63F10B7B1}">
      <dsp:nvSpPr>
        <dsp:cNvPr id="0" name=""/>
        <dsp:cNvSpPr/>
      </dsp:nvSpPr>
      <dsp:spPr>
        <a:xfrm>
          <a:off x="2074097" y="394274"/>
          <a:ext cx="122445" cy="12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E254A-2FF0-4D8B-8E3A-4BA44B6F75B2}">
      <dsp:nvSpPr>
        <dsp:cNvPr id="0" name=""/>
        <dsp:cNvSpPr/>
      </dsp:nvSpPr>
      <dsp:spPr>
        <a:xfrm>
          <a:off x="2176952" y="582840"/>
          <a:ext cx="122445" cy="12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8F48E-8016-4D02-B745-B9B4BAB39712}">
      <dsp:nvSpPr>
        <dsp:cNvPr id="0" name=""/>
        <dsp:cNvSpPr/>
      </dsp:nvSpPr>
      <dsp:spPr>
        <a:xfrm>
          <a:off x="1285549" y="222850"/>
          <a:ext cx="314859" cy="3148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2D697-03A2-459A-836F-02A5F84E5BFD}">
      <dsp:nvSpPr>
        <dsp:cNvPr id="0" name=""/>
        <dsp:cNvSpPr/>
      </dsp:nvSpPr>
      <dsp:spPr>
        <a:xfrm>
          <a:off x="616997" y="874260"/>
          <a:ext cx="122445" cy="12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7E54C-2A4F-4576-8935-55E2B705CE28}">
      <dsp:nvSpPr>
        <dsp:cNvPr id="0" name=""/>
        <dsp:cNvSpPr/>
      </dsp:nvSpPr>
      <dsp:spPr>
        <a:xfrm>
          <a:off x="719851" y="1028541"/>
          <a:ext cx="192414" cy="192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1E82F-B023-4AE4-867B-E66DA9CB924C}">
      <dsp:nvSpPr>
        <dsp:cNvPr id="0" name=""/>
        <dsp:cNvSpPr/>
      </dsp:nvSpPr>
      <dsp:spPr>
        <a:xfrm>
          <a:off x="976986" y="1165680"/>
          <a:ext cx="279875" cy="279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C04C2-8D64-420F-978E-F7580A81F6D3}">
      <dsp:nvSpPr>
        <dsp:cNvPr id="0" name=""/>
        <dsp:cNvSpPr/>
      </dsp:nvSpPr>
      <dsp:spPr>
        <a:xfrm>
          <a:off x="1336976" y="1388531"/>
          <a:ext cx="122445" cy="12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28995-7E3B-494E-98C8-10610908CB24}">
      <dsp:nvSpPr>
        <dsp:cNvPr id="0" name=""/>
        <dsp:cNvSpPr/>
      </dsp:nvSpPr>
      <dsp:spPr>
        <a:xfrm>
          <a:off x="1405545" y="1165680"/>
          <a:ext cx="192414" cy="192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A993FC-4FE5-4E6A-8270-7DFDF250A7A7}">
      <dsp:nvSpPr>
        <dsp:cNvPr id="0" name=""/>
        <dsp:cNvSpPr/>
      </dsp:nvSpPr>
      <dsp:spPr>
        <a:xfrm>
          <a:off x="1576969" y="1405673"/>
          <a:ext cx="122445" cy="12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A4FFA-259C-40C8-B559-F51767DDFE18}">
      <dsp:nvSpPr>
        <dsp:cNvPr id="0" name=""/>
        <dsp:cNvSpPr/>
      </dsp:nvSpPr>
      <dsp:spPr>
        <a:xfrm>
          <a:off x="1731250" y="1131395"/>
          <a:ext cx="279875" cy="279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2D3E1-5A58-4738-9184-A518BD3D9EDE}">
      <dsp:nvSpPr>
        <dsp:cNvPr id="0" name=""/>
        <dsp:cNvSpPr/>
      </dsp:nvSpPr>
      <dsp:spPr>
        <a:xfrm>
          <a:off x="2108382" y="1062826"/>
          <a:ext cx="192414" cy="192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473FD-A7F1-4EE0-80EB-91CA84B080BB}">
      <dsp:nvSpPr>
        <dsp:cNvPr id="0" name=""/>
        <dsp:cNvSpPr/>
      </dsp:nvSpPr>
      <dsp:spPr>
        <a:xfrm>
          <a:off x="2300796" y="256850"/>
          <a:ext cx="565093" cy="107882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800E5-9613-4C89-A6E4-7A4F6CA155CD}">
      <dsp:nvSpPr>
        <dsp:cNvPr id="0" name=""/>
        <dsp:cNvSpPr/>
      </dsp:nvSpPr>
      <dsp:spPr>
        <a:xfrm>
          <a:off x="2763145" y="256850"/>
          <a:ext cx="565093" cy="107882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B2085-7CE4-454E-AC67-E1A12FC8140E}">
      <dsp:nvSpPr>
        <dsp:cNvPr id="0" name=""/>
        <dsp:cNvSpPr/>
      </dsp:nvSpPr>
      <dsp:spPr>
        <a:xfrm>
          <a:off x="3443826" y="180316"/>
          <a:ext cx="1309989" cy="1309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HCP Services  &amp; Options</a:t>
          </a:r>
          <a:endParaRPr lang="en-US" sz="1400" kern="1200" dirty="0"/>
        </a:p>
      </dsp:txBody>
      <dsp:txXfrm>
        <a:off x="3635669" y="372159"/>
        <a:ext cx="926303" cy="926303"/>
      </dsp:txXfrm>
    </dsp:sp>
    <dsp:sp modelId="{6EC8E100-2746-4B4C-928A-1E73A435A147}">
      <dsp:nvSpPr>
        <dsp:cNvPr id="0" name=""/>
        <dsp:cNvSpPr/>
      </dsp:nvSpPr>
      <dsp:spPr>
        <a:xfrm>
          <a:off x="3328239" y="1618221"/>
          <a:ext cx="1541163" cy="95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Design Services for Individual HC Students</a:t>
          </a:r>
          <a:endParaRPr lang="en-US" sz="1800" kern="1200" dirty="0"/>
        </a:p>
      </dsp:txBody>
      <dsp:txXfrm>
        <a:off x="3328239" y="1618221"/>
        <a:ext cx="1541163" cy="950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C5284-E189-4AEE-8132-1F29DD4082F4}">
      <dsp:nvSpPr>
        <dsp:cNvPr id="0" name=""/>
        <dsp:cNvSpPr/>
      </dsp:nvSpPr>
      <dsp:spPr>
        <a:xfrm>
          <a:off x="1421140" y="0"/>
          <a:ext cx="1723206" cy="172329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E363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67773-BA0E-472A-A4F1-DD3FF6320AE3}">
      <dsp:nvSpPr>
        <dsp:cNvPr id="0" name=""/>
        <dsp:cNvSpPr/>
      </dsp:nvSpPr>
      <dsp:spPr>
        <a:xfrm>
          <a:off x="3120944" y="228600"/>
          <a:ext cx="4570950" cy="991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AB1F1F"/>
              </a:solidFill>
            </a:rPr>
            <a:t>Procedure for how to refer a student </a:t>
          </a:r>
          <a:endParaRPr lang="en-US" sz="1400" kern="1200" dirty="0">
            <a:solidFill>
              <a:srgbClr val="AB1F1F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AB1F1F"/>
              </a:solidFill>
            </a:rPr>
            <a:t>Referral form cannot limit who may refer a studen</a:t>
          </a:r>
          <a:r>
            <a:rPr lang="en-US" sz="1400" kern="1200" dirty="0" smtClean="0">
              <a:solidFill>
                <a:schemeClr val="accent5">
                  <a:lumMod val="50000"/>
                </a:schemeClr>
              </a:solidFill>
            </a:rPr>
            <a:t>t</a:t>
          </a:r>
          <a:endParaRPr lang="en-US" sz="14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120944" y="228600"/>
        <a:ext cx="4570950" cy="991084"/>
      </dsp:txXfrm>
    </dsp:sp>
    <dsp:sp modelId="{FB453614-9805-49F4-84BD-324DA16D90B3}">
      <dsp:nvSpPr>
        <dsp:cNvPr id="0" name=""/>
        <dsp:cNvSpPr/>
      </dsp:nvSpPr>
      <dsp:spPr>
        <a:xfrm>
          <a:off x="1727872" y="624123"/>
          <a:ext cx="961646" cy="480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1</a:t>
          </a:r>
          <a:r>
            <a:rPr lang="en-US" sz="1500" kern="1200" dirty="0" smtClean="0"/>
            <a:t>. Nomination</a:t>
          </a:r>
          <a:endParaRPr lang="en-US" sz="1500" kern="1200" dirty="0"/>
        </a:p>
      </dsp:txBody>
      <dsp:txXfrm>
        <a:off x="1727872" y="624123"/>
        <a:ext cx="961646" cy="480608"/>
      </dsp:txXfrm>
    </dsp:sp>
    <dsp:sp modelId="{B603ABAA-4439-4411-8661-1A69F34F862F}">
      <dsp:nvSpPr>
        <dsp:cNvPr id="0" name=""/>
        <dsp:cNvSpPr/>
      </dsp:nvSpPr>
      <dsp:spPr>
        <a:xfrm>
          <a:off x="942418" y="990142"/>
          <a:ext cx="1723206" cy="172329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C6EA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6F560-6F5A-48F5-A349-8D257E2D49BE}">
      <dsp:nvSpPr>
        <dsp:cNvPr id="0" name=""/>
        <dsp:cNvSpPr/>
      </dsp:nvSpPr>
      <dsp:spPr>
        <a:xfrm>
          <a:off x="2663056" y="1426029"/>
          <a:ext cx="4451557" cy="859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C3053B"/>
              </a:solidFill>
            </a:rPr>
            <a:t>Allowed but not required</a:t>
          </a:r>
          <a:endParaRPr lang="en-US" sz="1400" b="1" kern="1200" dirty="0">
            <a:solidFill>
              <a:srgbClr val="C3053B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rgbClr val="C3053B"/>
              </a:solidFill>
            </a:rPr>
            <a:t>Purpose:  To eliminate students who do not qualify</a:t>
          </a:r>
          <a:endParaRPr lang="en-US" sz="1400" b="0" kern="1200" dirty="0">
            <a:solidFill>
              <a:srgbClr val="C3053B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rgbClr val="C3053B"/>
              </a:solidFill>
            </a:rPr>
            <a:t>Must use multiple objective measures</a:t>
          </a:r>
          <a:endParaRPr lang="en-US" sz="1400" b="0" kern="1200" dirty="0">
            <a:solidFill>
              <a:srgbClr val="C3053B"/>
            </a:solidFill>
          </a:endParaRPr>
        </a:p>
      </dsp:txBody>
      <dsp:txXfrm>
        <a:off x="2663056" y="1426029"/>
        <a:ext cx="4451557" cy="859971"/>
      </dsp:txXfrm>
    </dsp:sp>
    <dsp:sp modelId="{3DA5E1CD-3A87-4363-BCAA-D654CB605DF9}">
      <dsp:nvSpPr>
        <dsp:cNvPr id="0" name=""/>
        <dsp:cNvSpPr/>
      </dsp:nvSpPr>
      <dsp:spPr>
        <a:xfrm>
          <a:off x="1247210" y="1616491"/>
          <a:ext cx="961646" cy="480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B050"/>
              </a:solidFill>
            </a:rPr>
            <a:t>2. </a:t>
          </a:r>
          <a:r>
            <a:rPr lang="en-US" sz="1500" kern="1200" dirty="0" smtClean="0"/>
            <a:t>Screening</a:t>
          </a:r>
          <a:endParaRPr lang="en-US" sz="1500" kern="1200" dirty="0"/>
        </a:p>
      </dsp:txBody>
      <dsp:txXfrm>
        <a:off x="1247210" y="1616491"/>
        <a:ext cx="961646" cy="480608"/>
      </dsp:txXfrm>
    </dsp:sp>
    <dsp:sp modelId="{DC2BB75E-89E7-423A-9504-33E6A5E6ED93}">
      <dsp:nvSpPr>
        <dsp:cNvPr id="0" name=""/>
        <dsp:cNvSpPr/>
      </dsp:nvSpPr>
      <dsp:spPr>
        <a:xfrm>
          <a:off x="1421140" y="1984735"/>
          <a:ext cx="1723206" cy="1723293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0CBD5-6C06-4F95-83F1-8FEDFD9D6374}">
      <dsp:nvSpPr>
        <dsp:cNvPr id="0" name=""/>
        <dsp:cNvSpPr/>
      </dsp:nvSpPr>
      <dsp:spPr>
        <a:xfrm>
          <a:off x="3103377" y="2286003"/>
          <a:ext cx="4391183" cy="1142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accent4">
                  <a:lumMod val="50000"/>
                </a:schemeClr>
              </a:solidFill>
            </a:rPr>
            <a:t>Multiple objective measures  which may include specific assessments as well as other data </a:t>
          </a:r>
          <a:endParaRPr lang="en-US" sz="1400" kern="1200" dirty="0">
            <a:solidFill>
              <a:schemeClr val="accent4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accent4">
                  <a:lumMod val="50000"/>
                </a:schemeClr>
              </a:solidFill>
            </a:rPr>
            <a:t>Requires parent/legal guardian permission </a:t>
          </a:r>
          <a:endParaRPr lang="en-US" sz="14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103377" y="2286003"/>
        <a:ext cx="4391183" cy="1142518"/>
      </dsp:txXfrm>
    </dsp:sp>
    <dsp:sp modelId="{5310FCAD-7CD3-4247-98FB-EA7CFBB09BA0}">
      <dsp:nvSpPr>
        <dsp:cNvPr id="0" name=""/>
        <dsp:cNvSpPr/>
      </dsp:nvSpPr>
      <dsp:spPr>
        <a:xfrm>
          <a:off x="1727872" y="2514598"/>
          <a:ext cx="961646" cy="480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3. </a:t>
          </a:r>
          <a:r>
            <a:rPr lang="en-US" sz="1500" kern="1200" dirty="0" smtClean="0"/>
            <a:t>Assessment</a:t>
          </a:r>
          <a:endParaRPr lang="en-US" sz="1500" kern="1200" dirty="0"/>
        </a:p>
      </dsp:txBody>
      <dsp:txXfrm>
        <a:off x="1727872" y="2514598"/>
        <a:ext cx="961646" cy="480608"/>
      </dsp:txXfrm>
    </dsp:sp>
    <dsp:sp modelId="{417EA49A-1CAC-4C0E-869C-75E0F3C68E90}">
      <dsp:nvSpPr>
        <dsp:cNvPr id="0" name=""/>
        <dsp:cNvSpPr/>
      </dsp:nvSpPr>
      <dsp:spPr>
        <a:xfrm>
          <a:off x="942418" y="2976547"/>
          <a:ext cx="1723206" cy="172329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3EB23-5191-4C9D-AE4F-CAC429C02530}">
      <dsp:nvSpPr>
        <dsp:cNvPr id="0" name=""/>
        <dsp:cNvSpPr/>
      </dsp:nvSpPr>
      <dsp:spPr>
        <a:xfrm>
          <a:off x="2765724" y="3352799"/>
          <a:ext cx="4778073" cy="956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Policy and Written Procedure</a:t>
          </a:r>
          <a:endParaRPr lang="en-US" sz="1400" kern="120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By Multidisciplinary Selection Committee</a:t>
          </a:r>
          <a:endParaRPr lang="en-US" sz="1400" kern="120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Must consider assessment and other data collected </a:t>
          </a:r>
          <a:endParaRPr lang="en-US" sz="1400" kern="120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accent6">
                  <a:lumMod val="50000"/>
                </a:schemeClr>
              </a:solidFill>
            </a:rPr>
            <a:t>Selection decision may be appealed</a:t>
          </a:r>
          <a:endParaRPr lang="en-US" sz="14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765724" y="3352799"/>
        <a:ext cx="4778073" cy="956325"/>
      </dsp:txXfrm>
    </dsp:sp>
    <dsp:sp modelId="{CECFA6AC-F816-4988-BACA-0C8801A726BA}">
      <dsp:nvSpPr>
        <dsp:cNvPr id="0" name=""/>
        <dsp:cNvSpPr/>
      </dsp:nvSpPr>
      <dsp:spPr>
        <a:xfrm>
          <a:off x="1247210" y="3600670"/>
          <a:ext cx="961646" cy="480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4. </a:t>
          </a:r>
          <a:r>
            <a:rPr lang="en-US" sz="1500" kern="1200" dirty="0" smtClean="0"/>
            <a:t>Selection</a:t>
          </a:r>
          <a:endParaRPr lang="en-US" sz="1500" kern="1200" dirty="0"/>
        </a:p>
      </dsp:txBody>
      <dsp:txXfrm>
        <a:off x="1247210" y="3600670"/>
        <a:ext cx="961646" cy="480608"/>
      </dsp:txXfrm>
    </dsp:sp>
    <dsp:sp modelId="{178144FE-9122-4435-953E-5364D0EDE7E6}">
      <dsp:nvSpPr>
        <dsp:cNvPr id="0" name=""/>
        <dsp:cNvSpPr/>
      </dsp:nvSpPr>
      <dsp:spPr>
        <a:xfrm>
          <a:off x="1543616" y="4081279"/>
          <a:ext cx="1480451" cy="148132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03B52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4F5A8-88B0-4983-9571-928FE55F5BD1}">
      <dsp:nvSpPr>
        <dsp:cNvPr id="0" name=""/>
        <dsp:cNvSpPr/>
      </dsp:nvSpPr>
      <dsp:spPr>
        <a:xfrm>
          <a:off x="3172475" y="4256484"/>
          <a:ext cx="4502250" cy="1153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26A1B"/>
              </a:solidFill>
            </a:rPr>
            <a:t>Placement in the District HCP</a:t>
          </a:r>
          <a:endParaRPr lang="en-US" sz="1400" kern="1200" dirty="0">
            <a:solidFill>
              <a:srgbClr val="026A1B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26A1B"/>
              </a:solidFill>
            </a:rPr>
            <a:t>Not service specific</a:t>
          </a:r>
          <a:endParaRPr lang="en-US" sz="1400" kern="1200" dirty="0">
            <a:solidFill>
              <a:srgbClr val="026A1B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26A1B"/>
              </a:solidFill>
            </a:rPr>
            <a:t>Requires parent/legal guardian permission before starting services </a:t>
          </a:r>
          <a:endParaRPr lang="en-US" sz="1400" kern="1200" dirty="0">
            <a:solidFill>
              <a:srgbClr val="026A1B"/>
            </a:solidFill>
          </a:endParaRPr>
        </a:p>
      </dsp:txBody>
      <dsp:txXfrm>
        <a:off x="3172475" y="4256484"/>
        <a:ext cx="4502250" cy="1153716"/>
      </dsp:txXfrm>
    </dsp:sp>
    <dsp:sp modelId="{B887F872-2392-40F8-93A6-59A83BA09450}">
      <dsp:nvSpPr>
        <dsp:cNvPr id="0" name=""/>
        <dsp:cNvSpPr/>
      </dsp:nvSpPr>
      <dsp:spPr>
        <a:xfrm>
          <a:off x="1727872" y="4593038"/>
          <a:ext cx="961646" cy="480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5. </a:t>
          </a:r>
          <a:r>
            <a:rPr lang="en-US" sz="1500" kern="1200" dirty="0" smtClean="0"/>
            <a:t>Placement</a:t>
          </a:r>
          <a:endParaRPr lang="en-US" sz="1500" kern="1200" dirty="0"/>
        </a:p>
      </dsp:txBody>
      <dsp:txXfrm>
        <a:off x="1727872" y="4593038"/>
        <a:ext cx="961646" cy="480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534142-9EBE-4251-85E5-72E6DCD7179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7D2FB41-3E18-49BE-8AAE-6D89275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27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1DD433E-FCB8-4830-A461-BBB7BBE2CE6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2541EF1-8A7B-4054-A599-1A395786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24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78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49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73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18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94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15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31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93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9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22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37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1EF1-8A7B-4054-A599-1A395786B0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6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6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0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1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2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5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8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5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3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FB0B9-A6A1-432A-904D-C806E902595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FDF2-18DF-4FEA-B41E-BA39BBD0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5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leg.wa.gov/wac/default.aspx?cite=392-170-055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Highly Capable Program and Observations from Form Package Review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Kristina Johnstone</a:t>
            </a: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Highly Capable Program Supervisor</a:t>
            </a: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Northwest ESD 189 Cooperative Meeting</a:t>
            </a: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 5, 2014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ID Process: 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District must have a Board Adopted Selection Policy and Written procedures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Final Selection must be: </a:t>
            </a:r>
          </a:p>
          <a:p>
            <a:pPr lvl="1"/>
            <a:r>
              <a:rPr lang="en-US" dirty="0" smtClean="0"/>
              <a:t>Done by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Multidisciplinary Selection Committee (MSC)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</a:t>
            </a:r>
            <a:r>
              <a:rPr lang="en-US" dirty="0" smtClean="0"/>
              <a:t> selection </a:t>
            </a:r>
            <a:r>
              <a:rPr lang="en-US" dirty="0"/>
              <a:t>system that determines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students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most highly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capable </a:t>
            </a:r>
            <a:r>
              <a:rPr lang="en-US" dirty="0" smtClean="0"/>
              <a:t>as defined under WAC </a:t>
            </a:r>
            <a:r>
              <a:rPr lang="en-US" dirty="0" smtClean="0">
                <a:hlinkClick r:id="rId3"/>
              </a:rPr>
              <a:t>392-170-055</a:t>
            </a:r>
            <a:r>
              <a:rPr lang="en-US" dirty="0" smtClean="0"/>
              <a:t>,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data collected in the assessment process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judgment </a:t>
            </a:r>
            <a:r>
              <a:rPr lang="en-US" dirty="0"/>
              <a:t>as to which students will benefit the most from </a:t>
            </a:r>
            <a:r>
              <a:rPr lang="en-US" dirty="0" smtClean="0"/>
              <a:t>inclusion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A NMW message is sent if: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If there is not a clear, Grades K-12,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</a:t>
            </a:r>
            <a:r>
              <a:rPr lang="en-US" dirty="0" smtClean="0">
                <a:solidFill>
                  <a:srgbClr val="C00000"/>
                </a:solidFill>
              </a:rPr>
              <a:t> selection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If selection is based on one assessment result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If selection decision is not done by MSC or MSC members do not meet WAC requirements</a:t>
            </a:r>
          </a:p>
        </p:txBody>
      </p:sp>
    </p:spTree>
    <p:extLst>
      <p:ext uri="{BB962C8B-B14F-4D97-AF65-F5344CB8AC3E}">
        <p14:creationId xmlns:p14="http://schemas.microsoft.com/office/powerpoint/2010/main" val="25774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HCP is a district program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Identify program services, Grades K-12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All decisions regarding services for identified students must be done in coordination with the HCP administrator/coordinator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A NMW message sent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Site based services decisions are made without coordination with HCP administrator/coordinator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Program services do not include all grades, K-12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Services for specific grade levels do not occur daily, such as only offering pull-out or before/after school options</a:t>
            </a:r>
          </a:p>
        </p:txBody>
      </p:sp>
    </p:spTree>
    <p:extLst>
      <p:ext uri="{BB962C8B-B14F-4D97-AF65-F5344CB8AC3E}">
        <p14:creationId xmlns:p14="http://schemas.microsoft.com/office/powerpoint/2010/main" val="28629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Instructional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Provide a description of the instructional program used in the program service structures, K-12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 greater detail for how students are served (instruction and curriculum) in the various delivery options indicated on the program services page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A NMW </a:t>
            </a:r>
            <a:r>
              <a:rPr lang="en-US" dirty="0">
                <a:solidFill>
                  <a:srgbClr val="C00000"/>
                </a:solidFill>
              </a:rPr>
              <a:t>message is </a:t>
            </a:r>
            <a:r>
              <a:rPr lang="en-US" dirty="0" smtClean="0">
                <a:solidFill>
                  <a:srgbClr val="C00000"/>
                </a:solidFill>
              </a:rPr>
              <a:t>sent if: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 list of items check-marked on Program Services page are restated with no additional instructional program detail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Description does not address Grades K-12 instructional program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0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Verification of Items in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Most pages require district to check boxes to verify items are in place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Items are required by WAC 392-170 </a:t>
            </a:r>
            <a:endParaRPr lang="en-US" dirty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A NMW message </a:t>
            </a:r>
            <a:r>
              <a:rPr lang="en-US" dirty="0">
                <a:solidFill>
                  <a:srgbClr val="C00000"/>
                </a:solidFill>
              </a:rPr>
              <a:t>is </a:t>
            </a:r>
            <a:r>
              <a:rPr lang="en-US" dirty="0" smtClean="0">
                <a:solidFill>
                  <a:srgbClr val="C00000"/>
                </a:solidFill>
              </a:rPr>
              <a:t>sent if: 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All boxes are not checked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Kristina Johnstone</a:t>
            </a:r>
          </a:p>
          <a:p>
            <a:r>
              <a:rPr lang="en-US" dirty="0" smtClean="0"/>
              <a:t>Highly Capable Program Supervisor</a:t>
            </a:r>
          </a:p>
          <a:p>
            <a:r>
              <a:rPr lang="en-US" dirty="0" smtClean="0"/>
              <a:t>Office of Superintendent of Public Instruction</a:t>
            </a:r>
          </a:p>
          <a:p>
            <a:r>
              <a:rPr lang="en-US" dirty="0" smtClean="0"/>
              <a:t>Kristina.johnstone@k12.wa.us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5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3733800"/>
            <a:ext cx="9144000" cy="274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16036063"/>
              </p:ext>
            </p:extLst>
          </p:nvPr>
        </p:nvGraphicFramePr>
        <p:xfrm>
          <a:off x="1524000" y="3810000"/>
          <a:ext cx="5486400" cy="2568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Notched Right Arrow 9"/>
          <p:cNvSpPr/>
          <p:nvPr/>
        </p:nvSpPr>
        <p:spPr>
          <a:xfrm>
            <a:off x="3657600" y="5648190"/>
            <a:ext cx="1066800" cy="501134"/>
          </a:xfrm>
          <a:prstGeom prst="notchedRightArrow">
            <a:avLst/>
          </a:prstGeom>
          <a:solidFill>
            <a:srgbClr val="D1FFC5"/>
          </a:solidFill>
          <a:ln>
            <a:solidFill>
              <a:srgbClr val="1579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Identification and Program Services= Two Distinct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Identification Process</a:t>
            </a:r>
          </a:p>
          <a:p>
            <a:r>
              <a:rPr lang="en-US" dirty="0" smtClean="0"/>
              <a:t>A specific process for determining which students are the most highly capable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Program Services</a:t>
            </a:r>
          </a:p>
          <a:p>
            <a:r>
              <a:rPr lang="en-US" dirty="0" smtClean="0"/>
              <a:t>District </a:t>
            </a:r>
            <a:r>
              <a:rPr lang="en-US" dirty="0"/>
              <a:t>determines the service plan for continuing and newly identified </a:t>
            </a:r>
            <a:r>
              <a:rPr lang="en-US" dirty="0" smtClean="0"/>
              <a:t>students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5726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3B52D"/>
                </a:solidFill>
              </a:rPr>
              <a:t>NOW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4724400"/>
            <a:ext cx="1371600" cy="1938992"/>
          </a:xfrm>
          <a:prstGeom prst="rect">
            <a:avLst/>
          </a:prstGeom>
          <a:solidFill>
            <a:srgbClr val="F8FAA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157926"/>
                </a:solidFill>
              </a:rPr>
              <a:t>Let’s take a closer look at each Process…</a:t>
            </a:r>
            <a:endParaRPr lang="en-US" sz="2400" i="1" dirty="0">
              <a:solidFill>
                <a:srgbClr val="1579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3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627542"/>
              </p:ext>
            </p:extLst>
          </p:nvPr>
        </p:nvGraphicFramePr>
        <p:xfrm>
          <a:off x="838200" y="2286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886200" y="1295400"/>
            <a:ext cx="9144000" cy="3200400"/>
          </a:xfrm>
          <a:scene3d>
            <a:camera prst="orthographicFront">
              <a:rot lat="0" lon="0" rev="5400000"/>
            </a:camera>
            <a:lightRig rig="threePt" dir="t"/>
          </a:scene3d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Steps in the ID Process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1143000" y="381000"/>
            <a:ext cx="1219200" cy="5467350"/>
          </a:xfrm>
          <a:prstGeom prst="leftBrace">
            <a:avLst/>
          </a:prstGeom>
          <a:ln w="539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5943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*Annual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ublic notification before any major ID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ctivity (WAC 392-170-042) should occur, as appropriate, based on the district ID calendar and process.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37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 Services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5334000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After the ID process is finished, </a:t>
            </a:r>
            <a:r>
              <a:rPr lang="en-US" sz="2000" dirty="0" smtClean="0"/>
              <a:t>the district determines </a:t>
            </a:r>
            <a:r>
              <a:rPr lang="en-US" sz="2000" dirty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plan for identified students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Services must be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student needs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District must have a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K-12 continuum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WAC 392-170-078 requires districts to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periodically review services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each student to ensure that the services are appropriate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6200"/>
            <a:ext cx="5593167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54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Package Review Observations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Areas for focus:</a:t>
            </a:r>
          </a:p>
          <a:p>
            <a:r>
              <a:rPr lang="en-US" dirty="0" smtClean="0"/>
              <a:t>Identification </a:t>
            </a:r>
          </a:p>
          <a:p>
            <a:r>
              <a:rPr lang="en-US" dirty="0" smtClean="0"/>
              <a:t>Program Services</a:t>
            </a:r>
          </a:p>
          <a:p>
            <a:r>
              <a:rPr lang="en-US" dirty="0" smtClean="0"/>
              <a:t>Instructional Program</a:t>
            </a:r>
          </a:p>
          <a:p>
            <a:r>
              <a:rPr lang="en-US" dirty="0" smtClean="0"/>
              <a:t>Verification </a:t>
            </a:r>
            <a:r>
              <a:rPr lang="en-US" dirty="0"/>
              <a:t>that all items are in </a:t>
            </a:r>
            <a:r>
              <a:rPr lang="en-US" dirty="0" smtClean="0"/>
              <a:t>place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Parent/Legal Guardian </a:t>
            </a:r>
            <a:r>
              <a:rPr lang="en-US" dirty="0"/>
              <a:t>Permission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/>
              <a:t>Required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Parent/legal guardian permission to test and to place must include: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full explanation of </a:t>
            </a:r>
            <a:r>
              <a:rPr lang="en-US" dirty="0" smtClean="0"/>
              <a:t>ID procedures</a:t>
            </a:r>
          </a:p>
          <a:p>
            <a:pPr lvl="1"/>
            <a:r>
              <a:rPr lang="en-US" dirty="0" smtClean="0"/>
              <a:t>An explanation of appeal's process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explanation of the procedures to exit a student from the </a:t>
            </a:r>
            <a:r>
              <a:rPr lang="en-US" dirty="0" smtClean="0"/>
              <a:t>program</a:t>
            </a:r>
            <a:endParaRPr lang="en-US" dirty="0"/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on the district's program and </a:t>
            </a:r>
            <a:r>
              <a:rPr lang="en-US" dirty="0" smtClean="0"/>
              <a:t>options available </a:t>
            </a:r>
            <a:r>
              <a:rPr lang="en-US" dirty="0"/>
              <a:t>to identified </a:t>
            </a:r>
            <a:r>
              <a:rPr lang="en-US" dirty="0" smtClean="0"/>
              <a:t>students</a:t>
            </a:r>
          </a:p>
          <a:p>
            <a:pPr lvl="1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Needs More Work (NMW) </a:t>
            </a:r>
            <a:r>
              <a:rPr lang="en-US" dirty="0">
                <a:solidFill>
                  <a:srgbClr val="C00000"/>
                </a:solidFill>
              </a:rPr>
              <a:t>message is </a:t>
            </a:r>
            <a:r>
              <a:rPr lang="en-US" dirty="0" smtClean="0">
                <a:solidFill>
                  <a:srgbClr val="C00000"/>
                </a:solidFill>
              </a:rPr>
              <a:t>sent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District does not verify that all components are included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31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ID Process:  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Grades K-12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District must have 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 process for each grade, K-12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A </a:t>
            </a:r>
            <a:r>
              <a:rPr lang="en-US" dirty="0">
                <a:solidFill>
                  <a:srgbClr val="C00000"/>
                </a:solidFill>
              </a:rPr>
              <a:t>NMW message is </a:t>
            </a:r>
            <a:r>
              <a:rPr lang="en-US" dirty="0" smtClean="0">
                <a:solidFill>
                  <a:srgbClr val="C00000"/>
                </a:solidFill>
              </a:rPr>
              <a:t>sent if: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No assessment data is indicated at specific grades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Multiple assessment measures are not indicated at each grade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(FP 217) If K-12 is not addressed in the ID outline</a:t>
            </a:r>
          </a:p>
        </p:txBody>
      </p:sp>
    </p:spTree>
    <p:extLst>
      <p:ext uri="{BB962C8B-B14F-4D97-AF65-F5344CB8AC3E}">
        <p14:creationId xmlns:p14="http://schemas.microsoft.com/office/powerpoint/2010/main" val="11092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ID Process:  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Screening procedure is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optional</a:t>
            </a:r>
          </a:p>
          <a:p>
            <a:pPr lvl="1"/>
            <a:r>
              <a:rPr lang="en-US" dirty="0" smtClean="0"/>
              <a:t>Purpose: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eliminate students </a:t>
            </a:r>
            <a:r>
              <a:rPr lang="en-US" dirty="0"/>
              <a:t>who, based on clear, current evidence, do not qualify for </a:t>
            </a:r>
            <a:r>
              <a:rPr lang="en-US" dirty="0" smtClean="0"/>
              <a:t>eligibility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Multiple, objective criteria must be u</a:t>
            </a:r>
            <a:r>
              <a:rPr lang="en-US" dirty="0" smtClean="0"/>
              <a:t>sed in screening process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A </a:t>
            </a:r>
            <a:r>
              <a:rPr lang="en-US" dirty="0">
                <a:solidFill>
                  <a:srgbClr val="C00000"/>
                </a:solidFill>
              </a:rPr>
              <a:t>NMW message is </a:t>
            </a:r>
            <a:r>
              <a:rPr lang="en-US" dirty="0" smtClean="0">
                <a:solidFill>
                  <a:srgbClr val="C00000"/>
                </a:solidFill>
              </a:rPr>
              <a:t>sent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ultiple assessments are not checked for screening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Assessments are marked as screeners, but written screening procedure box is not checked</a:t>
            </a:r>
          </a:p>
        </p:txBody>
      </p:sp>
    </p:spTree>
    <p:extLst>
      <p:ext uri="{BB962C8B-B14F-4D97-AF65-F5344CB8AC3E}">
        <p14:creationId xmlns:p14="http://schemas.microsoft.com/office/powerpoint/2010/main" val="35088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ID Process:  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Assessment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Assessment process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use multiple, objective criteria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Purpose:  To determine, of students who were referred, which students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among the most highly capable</a:t>
            </a:r>
          </a:p>
          <a:p>
            <a:pPr lvl="1"/>
            <a:r>
              <a:rPr lang="en-US" dirty="0" smtClean="0"/>
              <a:t>Objective criteria is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limited to test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Process must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clearly defined and written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A </a:t>
            </a:r>
            <a:r>
              <a:rPr lang="en-US" dirty="0">
                <a:solidFill>
                  <a:srgbClr val="C00000"/>
                </a:solidFill>
              </a:rPr>
              <a:t>NMW message is </a:t>
            </a:r>
            <a:r>
              <a:rPr lang="en-US" dirty="0" smtClean="0">
                <a:solidFill>
                  <a:srgbClr val="C00000"/>
                </a:solidFill>
              </a:rPr>
              <a:t>sent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Multiple measures are indicated at each grade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Process is unclear </a:t>
            </a:r>
          </a:p>
        </p:txBody>
      </p:sp>
    </p:spTree>
    <p:extLst>
      <p:ext uri="{BB962C8B-B14F-4D97-AF65-F5344CB8AC3E}">
        <p14:creationId xmlns:p14="http://schemas.microsoft.com/office/powerpoint/2010/main" val="291625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868</Words>
  <Application>Microsoft Office PowerPoint</Application>
  <PresentationFormat>On-screen Show (4:3)</PresentationFormat>
  <Paragraphs>131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Highly Capable Program and Observations from Form Package Review</vt:lpstr>
      <vt:lpstr>Identification and Program Services= Two Distinct Processes</vt:lpstr>
      <vt:lpstr>Steps in the ID Process</vt:lpstr>
      <vt:lpstr>Program Services</vt:lpstr>
      <vt:lpstr>Form Package Review Observations </vt:lpstr>
      <vt:lpstr>Parent/Legal Guardian Permission  &amp; Required Components</vt:lpstr>
      <vt:lpstr>ID Process:  Grades K-12</vt:lpstr>
      <vt:lpstr>ID Process:  Screening</vt:lpstr>
      <vt:lpstr>ID Process:  Assessment Process</vt:lpstr>
      <vt:lpstr>ID Process:  Selection</vt:lpstr>
      <vt:lpstr>Program Services </vt:lpstr>
      <vt:lpstr>Instructional Program</vt:lpstr>
      <vt:lpstr>Verification of Items in Place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Highly Capable Program</dc:title>
  <dc:creator>Kristina Johnstone</dc:creator>
  <cp:lastModifiedBy>Anita Garcia-Holzemer</cp:lastModifiedBy>
  <cp:revision>28</cp:revision>
  <cp:lastPrinted>2014-11-05T17:00:37Z</cp:lastPrinted>
  <dcterms:created xsi:type="dcterms:W3CDTF">2014-10-28T20:31:12Z</dcterms:created>
  <dcterms:modified xsi:type="dcterms:W3CDTF">2014-12-03T23:30:26Z</dcterms:modified>
</cp:coreProperties>
</file>